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 id="2147483720" r:id="rId2"/>
  </p:sldMasterIdLst>
  <p:notesMasterIdLst>
    <p:notesMasterId r:id="rId32"/>
  </p:notesMasterIdLst>
  <p:sldIdLst>
    <p:sldId id="256" r:id="rId3"/>
    <p:sldId id="257" r:id="rId4"/>
    <p:sldId id="2938" r:id="rId5"/>
    <p:sldId id="259" r:id="rId6"/>
    <p:sldId id="265" r:id="rId7"/>
    <p:sldId id="2908" r:id="rId8"/>
    <p:sldId id="2913" r:id="rId9"/>
    <p:sldId id="266" r:id="rId10"/>
    <p:sldId id="267" r:id="rId11"/>
    <p:sldId id="268" r:id="rId12"/>
    <p:sldId id="2941" r:id="rId13"/>
    <p:sldId id="269" r:id="rId14"/>
    <p:sldId id="2918" r:id="rId15"/>
    <p:sldId id="270" r:id="rId16"/>
    <p:sldId id="271" r:id="rId17"/>
    <p:sldId id="272" r:id="rId18"/>
    <p:sldId id="273" r:id="rId19"/>
    <p:sldId id="2923" r:id="rId20"/>
    <p:sldId id="260" r:id="rId21"/>
    <p:sldId id="2925" r:id="rId22"/>
    <p:sldId id="2940" r:id="rId23"/>
    <p:sldId id="262" r:id="rId24"/>
    <p:sldId id="263" r:id="rId25"/>
    <p:sldId id="264" r:id="rId26"/>
    <p:sldId id="2939" r:id="rId27"/>
    <p:sldId id="2935" r:id="rId28"/>
    <p:sldId id="2936" r:id="rId29"/>
    <p:sldId id="2937" r:id="rId30"/>
    <p:sldId id="27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663A46-09A7-4489-BF0D-7E0B28576541}" v="2" dt="2022-02-10T19:57:11.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Enfinger" userId="9d157cb4-f400-457b-9014-ee8ccbf6909b" providerId="ADAL" clId="{3D663A46-09A7-4489-BF0D-7E0B28576541}"/>
    <pc:docChg chg="custSel modSld">
      <pc:chgData name="Melissa Enfinger" userId="9d157cb4-f400-457b-9014-ee8ccbf6909b" providerId="ADAL" clId="{3D663A46-09A7-4489-BF0D-7E0B28576541}" dt="2022-02-10T19:57:53.366" v="22" actId="1076"/>
      <pc:docMkLst>
        <pc:docMk/>
      </pc:docMkLst>
      <pc:sldChg chg="addSp delSp modSp mod modAnim">
        <pc:chgData name="Melissa Enfinger" userId="9d157cb4-f400-457b-9014-ee8ccbf6909b" providerId="ADAL" clId="{3D663A46-09A7-4489-BF0D-7E0B28576541}" dt="2022-02-10T19:57:53.366" v="22" actId="1076"/>
        <pc:sldMkLst>
          <pc:docMk/>
          <pc:sldMk cId="3313644930" sldId="265"/>
        </pc:sldMkLst>
        <pc:spChg chg="mod">
          <ac:chgData name="Melissa Enfinger" userId="9d157cb4-f400-457b-9014-ee8ccbf6909b" providerId="ADAL" clId="{3D663A46-09A7-4489-BF0D-7E0B28576541}" dt="2022-02-10T19:56:13.549" v="3" actId="14100"/>
          <ac:spMkLst>
            <pc:docMk/>
            <pc:sldMk cId="3313644930" sldId="265"/>
            <ac:spMk id="2" creationId="{695A4CE0-5739-424F-8010-4CEE1573BDA2}"/>
          </ac:spMkLst>
        </pc:spChg>
        <pc:spChg chg="mod">
          <ac:chgData name="Melissa Enfinger" userId="9d157cb4-f400-457b-9014-ee8ccbf6909b" providerId="ADAL" clId="{3D663A46-09A7-4489-BF0D-7E0B28576541}" dt="2022-02-10T19:57:53.366" v="22" actId="1076"/>
          <ac:spMkLst>
            <pc:docMk/>
            <pc:sldMk cId="3313644930" sldId="265"/>
            <ac:spMk id="3" creationId="{487FC1C4-42BF-41C4-8C5D-63A19C46C9AE}"/>
          </ac:spMkLst>
        </pc:spChg>
        <pc:picChg chg="add mod">
          <ac:chgData name="Melissa Enfinger" userId="9d157cb4-f400-457b-9014-ee8ccbf6909b" providerId="ADAL" clId="{3D663A46-09A7-4489-BF0D-7E0B28576541}" dt="2022-02-10T19:57:44.731" v="21" actId="1076"/>
          <ac:picMkLst>
            <pc:docMk/>
            <pc:sldMk cId="3313644930" sldId="265"/>
            <ac:picMk id="4" creationId="{AD324456-A3A5-4813-9BBE-3EAA8BC3938B}"/>
          </ac:picMkLst>
        </pc:picChg>
        <pc:picChg chg="del">
          <ac:chgData name="Melissa Enfinger" userId="9d157cb4-f400-457b-9014-ee8ccbf6909b" providerId="ADAL" clId="{3D663A46-09A7-4489-BF0D-7E0B28576541}" dt="2022-02-10T19:55:33.095" v="0" actId="478"/>
          <ac:picMkLst>
            <pc:docMk/>
            <pc:sldMk cId="3313644930" sldId="265"/>
            <ac:picMk id="5" creationId="{543DA9C2-96C4-4765-8652-0D31440DECD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99954-13D0-450E-8BF9-84B6DCFF9C2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716D60E-214D-45E0-9B38-F958B3984E1B}">
      <dgm:prSet/>
      <dgm:spPr/>
      <dgm:t>
        <a:bodyPr/>
        <a:lstStyle/>
        <a:p>
          <a:pPr>
            <a:lnSpc>
              <a:spcPct val="100000"/>
            </a:lnSpc>
          </a:pPr>
          <a:r>
            <a:rPr lang="en-US"/>
            <a:t>Thank you to our community partners and sponsors</a:t>
          </a:r>
        </a:p>
      </dgm:t>
    </dgm:pt>
    <dgm:pt modelId="{E8049F3A-E022-4725-9314-F1C6AE3ECFA8}" type="parTrans" cxnId="{90A7619F-6953-4E2E-99EC-DAF59B24DCE1}">
      <dgm:prSet/>
      <dgm:spPr/>
      <dgm:t>
        <a:bodyPr/>
        <a:lstStyle/>
        <a:p>
          <a:endParaRPr lang="en-US"/>
        </a:p>
      </dgm:t>
    </dgm:pt>
    <dgm:pt modelId="{E3262077-A551-4088-A511-97B3826D66FC}" type="sibTrans" cxnId="{90A7619F-6953-4E2E-99EC-DAF59B24DCE1}">
      <dgm:prSet/>
      <dgm:spPr/>
      <dgm:t>
        <a:bodyPr/>
        <a:lstStyle/>
        <a:p>
          <a:endParaRPr lang="en-US"/>
        </a:p>
      </dgm:t>
    </dgm:pt>
    <dgm:pt modelId="{5974D422-6D73-4EA8-B563-CFF9D713D95D}">
      <dgm:prSet/>
      <dgm:spPr/>
      <dgm:t>
        <a:bodyPr/>
        <a:lstStyle/>
        <a:p>
          <a:pPr>
            <a:lnSpc>
              <a:spcPct val="100000"/>
            </a:lnSpc>
          </a:pPr>
          <a:r>
            <a:rPr lang="en-US"/>
            <a:t>Disclosures </a:t>
          </a:r>
        </a:p>
      </dgm:t>
    </dgm:pt>
    <dgm:pt modelId="{A6E6DD05-C99F-4CE5-8DD0-C125B6671D5A}" type="parTrans" cxnId="{8584D296-5B60-4DC1-99D0-9041E1BC9EFD}">
      <dgm:prSet/>
      <dgm:spPr/>
      <dgm:t>
        <a:bodyPr/>
        <a:lstStyle/>
        <a:p>
          <a:endParaRPr lang="en-US"/>
        </a:p>
      </dgm:t>
    </dgm:pt>
    <dgm:pt modelId="{A838EAE8-DB19-4A41-8206-2EDEE219685C}" type="sibTrans" cxnId="{8584D296-5B60-4DC1-99D0-9041E1BC9EFD}">
      <dgm:prSet/>
      <dgm:spPr/>
      <dgm:t>
        <a:bodyPr/>
        <a:lstStyle/>
        <a:p>
          <a:endParaRPr lang="en-US"/>
        </a:p>
      </dgm:t>
    </dgm:pt>
    <dgm:pt modelId="{5C568D52-43AF-4FA4-8E6D-36A6667CC175}" type="pres">
      <dgm:prSet presAssocID="{2F299954-13D0-450E-8BF9-84B6DCFF9C2D}" presName="root" presStyleCnt="0">
        <dgm:presLayoutVars>
          <dgm:dir/>
          <dgm:resizeHandles val="exact"/>
        </dgm:presLayoutVars>
      </dgm:prSet>
      <dgm:spPr/>
    </dgm:pt>
    <dgm:pt modelId="{A76B52BD-B1A5-4A6B-A5CD-D82F9CE1D384}" type="pres">
      <dgm:prSet presAssocID="{7716D60E-214D-45E0-9B38-F958B3984E1B}" presName="compNode" presStyleCnt="0"/>
      <dgm:spPr/>
    </dgm:pt>
    <dgm:pt modelId="{69B6D091-48D4-4C96-BD6F-3D152AC4FA84}" type="pres">
      <dgm:prSet presAssocID="{7716D60E-214D-45E0-9B38-F958B3984E1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CE96C84A-0B54-40F2-95D8-EC14EEB1AFBA}" type="pres">
      <dgm:prSet presAssocID="{7716D60E-214D-45E0-9B38-F958B3984E1B}" presName="spaceRect" presStyleCnt="0"/>
      <dgm:spPr/>
    </dgm:pt>
    <dgm:pt modelId="{2BA5E65D-39C5-41E4-9FD2-78D199A2B7BE}" type="pres">
      <dgm:prSet presAssocID="{7716D60E-214D-45E0-9B38-F958B3984E1B}" presName="textRect" presStyleLbl="revTx" presStyleIdx="0" presStyleCnt="2">
        <dgm:presLayoutVars>
          <dgm:chMax val="1"/>
          <dgm:chPref val="1"/>
        </dgm:presLayoutVars>
      </dgm:prSet>
      <dgm:spPr/>
    </dgm:pt>
    <dgm:pt modelId="{ED766AAE-8D5D-4497-8C56-D3B63303F1A8}" type="pres">
      <dgm:prSet presAssocID="{E3262077-A551-4088-A511-97B3826D66FC}" presName="sibTrans" presStyleCnt="0"/>
      <dgm:spPr/>
    </dgm:pt>
    <dgm:pt modelId="{06F21E7D-8B37-4AE5-AE03-8570D424194B}" type="pres">
      <dgm:prSet presAssocID="{5974D422-6D73-4EA8-B563-CFF9D713D95D}" presName="compNode" presStyleCnt="0"/>
      <dgm:spPr/>
    </dgm:pt>
    <dgm:pt modelId="{E4394ACE-0F4C-442A-A7A4-CC02DE554ADB}" type="pres">
      <dgm:prSet presAssocID="{5974D422-6D73-4EA8-B563-CFF9D713D95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C2C94F9A-6487-4BB8-99C9-3F3A9A295BC3}" type="pres">
      <dgm:prSet presAssocID="{5974D422-6D73-4EA8-B563-CFF9D713D95D}" presName="spaceRect" presStyleCnt="0"/>
      <dgm:spPr/>
    </dgm:pt>
    <dgm:pt modelId="{BB21ECEA-297C-4256-97C1-06643EFB2A83}" type="pres">
      <dgm:prSet presAssocID="{5974D422-6D73-4EA8-B563-CFF9D713D95D}" presName="textRect" presStyleLbl="revTx" presStyleIdx="1" presStyleCnt="2">
        <dgm:presLayoutVars>
          <dgm:chMax val="1"/>
          <dgm:chPref val="1"/>
        </dgm:presLayoutVars>
      </dgm:prSet>
      <dgm:spPr/>
    </dgm:pt>
  </dgm:ptLst>
  <dgm:cxnLst>
    <dgm:cxn modelId="{0D84048C-B2FF-4B27-956B-9218B9A74B4F}" type="presOf" srcId="{2F299954-13D0-450E-8BF9-84B6DCFF9C2D}" destId="{5C568D52-43AF-4FA4-8E6D-36A6667CC175}" srcOrd="0" destOrd="0" presId="urn:microsoft.com/office/officeart/2018/2/layout/IconLabelList"/>
    <dgm:cxn modelId="{8584D296-5B60-4DC1-99D0-9041E1BC9EFD}" srcId="{2F299954-13D0-450E-8BF9-84B6DCFF9C2D}" destId="{5974D422-6D73-4EA8-B563-CFF9D713D95D}" srcOrd="1" destOrd="0" parTransId="{A6E6DD05-C99F-4CE5-8DD0-C125B6671D5A}" sibTransId="{A838EAE8-DB19-4A41-8206-2EDEE219685C}"/>
    <dgm:cxn modelId="{90A7619F-6953-4E2E-99EC-DAF59B24DCE1}" srcId="{2F299954-13D0-450E-8BF9-84B6DCFF9C2D}" destId="{7716D60E-214D-45E0-9B38-F958B3984E1B}" srcOrd="0" destOrd="0" parTransId="{E8049F3A-E022-4725-9314-F1C6AE3ECFA8}" sibTransId="{E3262077-A551-4088-A511-97B3826D66FC}"/>
    <dgm:cxn modelId="{D1943CDF-AA0F-4C35-8A65-83CCFC210D92}" type="presOf" srcId="{7716D60E-214D-45E0-9B38-F958B3984E1B}" destId="{2BA5E65D-39C5-41E4-9FD2-78D199A2B7BE}" srcOrd="0" destOrd="0" presId="urn:microsoft.com/office/officeart/2018/2/layout/IconLabelList"/>
    <dgm:cxn modelId="{2E1C68FE-6D69-4B3E-B6B8-CB8592917840}" type="presOf" srcId="{5974D422-6D73-4EA8-B563-CFF9D713D95D}" destId="{BB21ECEA-297C-4256-97C1-06643EFB2A83}" srcOrd="0" destOrd="0" presId="urn:microsoft.com/office/officeart/2018/2/layout/IconLabelList"/>
    <dgm:cxn modelId="{A807F297-B97D-4A26-AE67-F549AA320489}" type="presParOf" srcId="{5C568D52-43AF-4FA4-8E6D-36A6667CC175}" destId="{A76B52BD-B1A5-4A6B-A5CD-D82F9CE1D384}" srcOrd="0" destOrd="0" presId="urn:microsoft.com/office/officeart/2018/2/layout/IconLabelList"/>
    <dgm:cxn modelId="{17B49C54-6980-4D40-AC38-563869EEE578}" type="presParOf" srcId="{A76B52BD-B1A5-4A6B-A5CD-D82F9CE1D384}" destId="{69B6D091-48D4-4C96-BD6F-3D152AC4FA84}" srcOrd="0" destOrd="0" presId="urn:microsoft.com/office/officeart/2018/2/layout/IconLabelList"/>
    <dgm:cxn modelId="{E96B8EF9-C18E-4421-B1F1-391C420ACE4C}" type="presParOf" srcId="{A76B52BD-B1A5-4A6B-A5CD-D82F9CE1D384}" destId="{CE96C84A-0B54-40F2-95D8-EC14EEB1AFBA}" srcOrd="1" destOrd="0" presId="urn:microsoft.com/office/officeart/2018/2/layout/IconLabelList"/>
    <dgm:cxn modelId="{DCC323AF-C4D8-45B3-82A4-42F0E63B07F7}" type="presParOf" srcId="{A76B52BD-B1A5-4A6B-A5CD-D82F9CE1D384}" destId="{2BA5E65D-39C5-41E4-9FD2-78D199A2B7BE}" srcOrd="2" destOrd="0" presId="urn:microsoft.com/office/officeart/2018/2/layout/IconLabelList"/>
    <dgm:cxn modelId="{605D40A4-7C7D-4776-8B3D-CA5D7644A883}" type="presParOf" srcId="{5C568D52-43AF-4FA4-8E6D-36A6667CC175}" destId="{ED766AAE-8D5D-4497-8C56-D3B63303F1A8}" srcOrd="1" destOrd="0" presId="urn:microsoft.com/office/officeart/2018/2/layout/IconLabelList"/>
    <dgm:cxn modelId="{F47D3255-0AD1-407C-A6FE-953428EB7A4D}" type="presParOf" srcId="{5C568D52-43AF-4FA4-8E6D-36A6667CC175}" destId="{06F21E7D-8B37-4AE5-AE03-8570D424194B}" srcOrd="2" destOrd="0" presId="urn:microsoft.com/office/officeart/2018/2/layout/IconLabelList"/>
    <dgm:cxn modelId="{0F3D0922-0DF2-4DA4-835E-C33E965E38E0}" type="presParOf" srcId="{06F21E7D-8B37-4AE5-AE03-8570D424194B}" destId="{E4394ACE-0F4C-442A-A7A4-CC02DE554ADB}" srcOrd="0" destOrd="0" presId="urn:microsoft.com/office/officeart/2018/2/layout/IconLabelList"/>
    <dgm:cxn modelId="{754FEAC1-6D24-4660-B94E-592012A1D59B}" type="presParOf" srcId="{06F21E7D-8B37-4AE5-AE03-8570D424194B}" destId="{C2C94F9A-6487-4BB8-99C9-3F3A9A295BC3}" srcOrd="1" destOrd="0" presId="urn:microsoft.com/office/officeart/2018/2/layout/IconLabelList"/>
    <dgm:cxn modelId="{4C99F41B-7D81-40D0-9265-6357F1DBC71A}" type="presParOf" srcId="{06F21E7D-8B37-4AE5-AE03-8570D424194B}" destId="{BB21ECEA-297C-4256-97C1-06643EFB2A8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6D091-48D4-4C96-BD6F-3D152AC4FA84}">
      <dsp:nvSpPr>
        <dsp:cNvPr id="0" name=""/>
        <dsp:cNvSpPr/>
      </dsp:nvSpPr>
      <dsp:spPr>
        <a:xfrm>
          <a:off x="2004807" y="25013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5E65D-39C5-41E4-9FD2-78D199A2B7BE}">
      <dsp:nvSpPr>
        <dsp:cNvPr id="0" name=""/>
        <dsp:cNvSpPr/>
      </dsp:nvSpPr>
      <dsp:spPr>
        <a:xfrm>
          <a:off x="816807" y="266434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kern="1200"/>
            <a:t>Thank you to our community partners and sponsors</a:t>
          </a:r>
        </a:p>
      </dsp:txBody>
      <dsp:txXfrm>
        <a:off x="816807" y="2664348"/>
        <a:ext cx="4320000" cy="720000"/>
      </dsp:txXfrm>
    </dsp:sp>
    <dsp:sp modelId="{E4394ACE-0F4C-442A-A7A4-CC02DE554ADB}">
      <dsp:nvSpPr>
        <dsp:cNvPr id="0" name=""/>
        <dsp:cNvSpPr/>
      </dsp:nvSpPr>
      <dsp:spPr>
        <a:xfrm>
          <a:off x="7080807" y="25013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21ECEA-297C-4256-97C1-06643EFB2A83}">
      <dsp:nvSpPr>
        <dsp:cNvPr id="0" name=""/>
        <dsp:cNvSpPr/>
      </dsp:nvSpPr>
      <dsp:spPr>
        <a:xfrm>
          <a:off x="5892807" y="266434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500" kern="1200"/>
            <a:t>Disclosures </a:t>
          </a:r>
        </a:p>
      </dsp:txBody>
      <dsp:txXfrm>
        <a:off x="5892807" y="2664348"/>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7220C-81B4-4009-89F8-283590F26B2C}"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80F89-F9D4-4DDE-A2A0-8A7F31488220}" type="slidenum">
              <a:rPr lang="en-US" smtClean="0"/>
              <a:t>‹#›</a:t>
            </a:fld>
            <a:endParaRPr lang="en-US"/>
          </a:p>
        </p:txBody>
      </p:sp>
    </p:spTree>
    <p:extLst>
      <p:ext uri="{BB962C8B-B14F-4D97-AF65-F5344CB8AC3E}">
        <p14:creationId xmlns:p14="http://schemas.microsoft.com/office/powerpoint/2010/main" val="3720926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overview – What is ALS?</a:t>
            </a:r>
          </a:p>
          <a:p>
            <a:endParaRPr lang="en-US" dirty="0"/>
          </a:p>
          <a:p>
            <a:r>
              <a:rPr lang="en-US" dirty="0"/>
              <a:t>Reminder that later in the program we will discuss resources, including what the ALS Association does and what we have available </a:t>
            </a:r>
          </a:p>
          <a:p>
            <a:endParaRPr lang="en-US" dirty="0"/>
          </a:p>
        </p:txBody>
      </p:sp>
      <p:sp>
        <p:nvSpPr>
          <p:cNvPr id="4" name="Slide Number Placeholder 3"/>
          <p:cNvSpPr>
            <a:spLocks noGrp="1"/>
          </p:cNvSpPr>
          <p:nvPr>
            <p:ph type="sldNum" sz="quarter" idx="5"/>
          </p:nvPr>
        </p:nvSpPr>
        <p:spPr/>
        <p:txBody>
          <a:bodyPr/>
          <a:lstStyle/>
          <a:p>
            <a:fld id="{19680F89-F9D4-4DDE-A2A0-8A7F31488220}" type="slidenum">
              <a:rPr lang="en-US" smtClean="0"/>
              <a:t>5</a:t>
            </a:fld>
            <a:endParaRPr lang="en-US"/>
          </a:p>
        </p:txBody>
      </p:sp>
    </p:spTree>
    <p:extLst>
      <p:ext uri="{BB962C8B-B14F-4D97-AF65-F5344CB8AC3E}">
        <p14:creationId xmlns:p14="http://schemas.microsoft.com/office/powerpoint/2010/main" val="16488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ALS stands for Amyotrophic Lateral Sclerosis</a:t>
            </a:r>
          </a:p>
          <a:p>
            <a:endParaRPr lang="en-US" i="0" dirty="0"/>
          </a:p>
          <a:p>
            <a:r>
              <a:rPr lang="en-US" i="0" dirty="0"/>
              <a:t>It is a fatal, neurodegenerative disease in which a person’s brain loses connection with the muscles.</a:t>
            </a:r>
          </a:p>
          <a:p>
            <a:endParaRPr lang="en-US" i="0" dirty="0"/>
          </a:p>
          <a:p>
            <a:r>
              <a:rPr lang="en-US" i="0" dirty="0"/>
              <a:t>Gradual onset of progressive muscle weakness is the most common initial symptom in ALS. Over time people with ALS lose their ability to walk, talk, eat, and eventually breathe. </a:t>
            </a:r>
          </a:p>
          <a:p>
            <a:r>
              <a:rPr lang="en-US" i="0" dirty="0"/>
              <a:t>ALS involves upper motor neurons, the nerves that go from the brain to the spinal cord, and lower motor neurons, the nerves that go from the spinal cord out to the muscles.</a:t>
            </a:r>
          </a:p>
          <a:p>
            <a:r>
              <a:rPr lang="en-US" i="0" dirty="0"/>
              <a:t>Sensory nerves are not affected, so people with ALS maintain the ability to feel, taste and smell. ALS also does not affect involuntary muscles such as the heart.</a:t>
            </a:r>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66831-3F9F-214C-A4B0-A0157D71D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39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approximately 5,000 people are diagnosed with ALS every year, we estimate at least 16,000 Americans are living with ALS at any given time.  This estimate may be low, as ALS is not a reportable disease.</a:t>
            </a:r>
          </a:p>
        </p:txBody>
      </p:sp>
      <p:sp>
        <p:nvSpPr>
          <p:cNvPr id="4" name="Slide Number Placeholder 3"/>
          <p:cNvSpPr>
            <a:spLocks noGrp="1"/>
          </p:cNvSpPr>
          <p:nvPr>
            <p:ph type="sldNum" sz="quarter" idx="5"/>
          </p:nvPr>
        </p:nvSpPr>
        <p:spPr/>
        <p:txBody>
          <a:bodyPr/>
          <a:lstStyle/>
          <a:p>
            <a:fld id="{D6866831-3F9F-214C-A4B0-A0157D71DF91}" type="slidenum">
              <a:rPr lang="en-US" smtClean="0"/>
              <a:t>7</a:t>
            </a:fld>
            <a:endParaRPr lang="en-US"/>
          </a:p>
        </p:txBody>
      </p:sp>
    </p:spTree>
    <p:extLst>
      <p:ext uri="{BB962C8B-B14F-4D97-AF65-F5344CB8AC3E}">
        <p14:creationId xmlns:p14="http://schemas.microsoft.com/office/powerpoint/2010/main" val="57440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The ALS Association collaborates with some of the best ALS physicians and clinics across the United States to help ensure that people living with ALS have access to specialized care, based on best practices. The ALS Association’s Certified Treatment Centers of Excellence and Recognized Treatment Centers provide compassionate care in a supportive atmosphere with an emphasis on hope and quality of life.</a:t>
            </a:r>
          </a:p>
          <a:p>
            <a:pPr defTabSz="924916">
              <a:defRPr/>
            </a:pPr>
            <a:endParaRPr lang="en-US" dirty="0"/>
          </a:p>
          <a:p>
            <a:r>
              <a:rPr lang="en-US" dirty="0"/>
              <a:t>To become certified as a </a:t>
            </a:r>
            <a:r>
              <a:rPr lang="en-US" b="1" dirty="0"/>
              <a:t>Center of Excellence</a:t>
            </a:r>
            <a:r>
              <a:rPr lang="en-US" dirty="0"/>
              <a:t>, each clinic must:</a:t>
            </a:r>
          </a:p>
          <a:p>
            <a:pPr marL="173422" indent="-173422">
              <a:buFont typeface="Arial" panose="020B0604020202020204" pitchFamily="34" charset="0"/>
              <a:buChar char="•"/>
            </a:pPr>
            <a:r>
              <a:rPr lang="en-US" dirty="0"/>
              <a:t>Adhere to The ALS Association’s clinical care and treatment standards, based on AAN Practice Parameters</a:t>
            </a:r>
          </a:p>
          <a:p>
            <a:pPr marL="173422" indent="-173422">
              <a:buFont typeface="Arial" panose="020B0604020202020204" pitchFamily="34" charset="0"/>
              <a:buChar char="•"/>
            </a:pPr>
            <a:r>
              <a:rPr lang="en-US" dirty="0"/>
              <a:t>Participate in ALS-related research </a:t>
            </a:r>
          </a:p>
          <a:p>
            <a:pPr marL="173422" indent="-173422">
              <a:buFont typeface="Arial" panose="020B0604020202020204" pitchFamily="34" charset="0"/>
              <a:buChar char="•"/>
            </a:pPr>
            <a:r>
              <a:rPr lang="en-US" dirty="0"/>
              <a:t>Successfully complete a comprehensive site review</a:t>
            </a:r>
          </a:p>
          <a:p>
            <a:endParaRPr lang="en-US" dirty="0"/>
          </a:p>
          <a:p>
            <a:pPr defTabSz="924916">
              <a:defRPr/>
            </a:pPr>
            <a:r>
              <a:rPr lang="en-US" dirty="0"/>
              <a:t>The ALS Association </a:t>
            </a:r>
            <a:r>
              <a:rPr lang="en-US" b="1" dirty="0"/>
              <a:t>Recognized Treatment Centers </a:t>
            </a:r>
            <a:r>
              <a:rPr lang="en-US" dirty="0"/>
              <a:t>have the same high-quality approach to multidisciplinary care as Certified Treatment Centers of Excellence; however, they do not offer onsite ALS research. </a:t>
            </a:r>
          </a:p>
          <a:p>
            <a:pPr defTabSz="924916">
              <a:defRPr/>
            </a:pPr>
            <a:endParaRPr lang="en-US" dirty="0"/>
          </a:p>
          <a:p>
            <a:r>
              <a:rPr lang="en-US" dirty="0"/>
              <a:t>It is important to note that other models of care are necessary to meet the needs of all people living with ALS. These affiliated clinics include, but are not limited to, neurology group practices and solo practitioners across the country. The ALS Association chapters may provide educational and other support to these practitioners and their patients in their local community. However, these models of care are not an official part of The ALS Association Certified Center Program.</a:t>
            </a:r>
          </a:p>
          <a:p>
            <a:pPr defTabSz="924916">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866831-3F9F-214C-A4B0-A0157D71DF91}" type="slidenum">
              <a:rPr lang="en-US" smtClean="0"/>
              <a:t>13</a:t>
            </a:fld>
            <a:endParaRPr lang="en-US"/>
          </a:p>
        </p:txBody>
      </p:sp>
    </p:spTree>
    <p:extLst>
      <p:ext uri="{BB962C8B-B14F-4D97-AF65-F5344CB8AC3E}">
        <p14:creationId xmlns:p14="http://schemas.microsoft.com/office/powerpoint/2010/main" val="362667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living with ALS choose to stay at home as long as possible. To maintain safety and independence, people living with ALS require a variety of medical equipment throughout the course of the disease. And since ALS continues to progress over time, the needs continue to change. While it is best to plan ahead and have equipment ready before it is desperately needed, this can be a challenge due to availability, acceptance and things just changing so fast it is hard to keep up. Health insurance does not cover much of what is needed by someone who is living with ALS, so much of the equipment is paid for privately or comes from a loan program. </a:t>
            </a:r>
          </a:p>
          <a:p>
            <a:endParaRPr lang="en-US" dirty="0"/>
          </a:p>
          <a:p>
            <a:r>
              <a:rPr lang="en-US" dirty="0"/>
              <a:t>Manual wheelchairs are helpful early on in the disease, or to help with short transfers.  Power wheelchairs are imperative for someone who is no longer able to walk due to leg weakness or decreased respiratory endurance. They also offer support of the upper body &amp; head when they become weak. Power wheelchairs are generally covered by insurance, but the ramp to get it into the house and the van to transport it from place to place are not.</a:t>
            </a:r>
          </a:p>
          <a:p>
            <a:endParaRPr lang="en-US" dirty="0"/>
          </a:p>
          <a:p>
            <a:r>
              <a:rPr lang="en-US" dirty="0"/>
              <a:t>Speech Generating Devices are also generally covered by insurance, and offer a way for people to communicate when they have lost the ability to speak. SGDs can be accessed thorough touchscreen, a keyboard, specialized switches and buttons, or eye gaze, and can communicate with smart home technology to control the environment as well.</a:t>
            </a:r>
          </a:p>
          <a:p>
            <a:endParaRPr lang="en-US" dirty="0"/>
          </a:p>
          <a:p>
            <a:r>
              <a:rPr lang="en-US" dirty="0"/>
              <a:t>Respiratory equipment is also often covered by insurance. A suction machine helps with excess saliva when swallowing becomes challenging. A non-invasive ventilator helps push air in and force air out when the diaphragm starts to weaken. There are devices to help with coughing and airway clearance as well, and a patient may choose invasive ventilation to help them breathe when they are no longer able to do it themselves.</a:t>
            </a:r>
          </a:p>
          <a:p>
            <a:endParaRPr lang="en-US" dirty="0"/>
          </a:p>
          <a:p>
            <a:r>
              <a:rPr lang="en-US" dirty="0"/>
              <a:t>Equipment to maintain safety in the bathroom or to assist with dressing or eating is not typically covered by insurance, but is needed throughout the progression of the disease. Raising the height of a toilet makes it easier to get on/off, having a bench or chair to sit on in the shower conserves energy and decreases the chance of falls. A utensil that can be strapped to a hand lets someone keep eating even after losing grip strength. There is a wide variety of equipment available to help with daily tasks – if someone has a challenge, someone else has made a piece of equipment to help!</a:t>
            </a:r>
          </a:p>
          <a:p>
            <a:endParaRPr lang="en-US" dirty="0"/>
          </a:p>
          <a:p>
            <a:r>
              <a:rPr lang="en-US" dirty="0"/>
              <a:t>When standing becomes harder, patient lifts are a safe way for caregivers to move the person from one place to another, such as from their bed to wheelchair.</a:t>
            </a:r>
          </a:p>
          <a:p>
            <a:endParaRPr lang="en-US" dirty="0"/>
          </a:p>
          <a:p>
            <a:r>
              <a:rPr lang="en-US" dirty="0"/>
              <a:t>Ramps, home modifications to make room for a wheelchair or bathroom modifications, and wheelchair accessible vans are not covered by insurance but are commonly needed.</a:t>
            </a:r>
          </a:p>
          <a:p>
            <a:endParaRPr lang="en-US" dirty="0"/>
          </a:p>
          <a:p>
            <a:endParaRPr lang="en-US" dirty="0"/>
          </a:p>
        </p:txBody>
      </p:sp>
      <p:sp>
        <p:nvSpPr>
          <p:cNvPr id="4" name="Slide Number Placeholder 3"/>
          <p:cNvSpPr>
            <a:spLocks noGrp="1"/>
          </p:cNvSpPr>
          <p:nvPr>
            <p:ph type="sldNum" sz="quarter" idx="5"/>
          </p:nvPr>
        </p:nvSpPr>
        <p:spPr/>
        <p:txBody>
          <a:bodyPr/>
          <a:lstStyle/>
          <a:p>
            <a:fld id="{D6866831-3F9F-214C-A4B0-A0157D71DF91}" type="slidenum">
              <a:rPr lang="en-US" smtClean="0"/>
              <a:t>18</a:t>
            </a:fld>
            <a:endParaRPr lang="en-US"/>
          </a:p>
        </p:txBody>
      </p:sp>
    </p:spTree>
    <p:extLst>
      <p:ext uri="{BB962C8B-B14F-4D97-AF65-F5344CB8AC3E}">
        <p14:creationId xmlns:p14="http://schemas.microsoft.com/office/powerpoint/2010/main" val="152761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66831-3F9F-214C-A4B0-A0157D71DF91}" type="slidenum">
              <a:rPr lang="en-US" smtClean="0"/>
              <a:t>20</a:t>
            </a:fld>
            <a:endParaRPr lang="en-US"/>
          </a:p>
        </p:txBody>
      </p:sp>
    </p:spTree>
    <p:extLst>
      <p:ext uri="{BB962C8B-B14F-4D97-AF65-F5344CB8AC3E}">
        <p14:creationId xmlns:p14="http://schemas.microsoft.com/office/powerpoint/2010/main" val="1156215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2/10/2022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598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950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2/10/2022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474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2ACB9735-3D9E-4371-838D-F66BD4F8C505}"/>
              </a:ext>
            </a:extLst>
          </p:cNvPr>
          <p:cNvSpPr>
            <a:spLocks noGrp="1"/>
          </p:cNvSpPr>
          <p:nvPr>
            <p:ph type="pic" sz="quarter" idx="23" hasCustomPrompt="1"/>
          </p:nvPr>
        </p:nvSpPr>
        <p:spPr>
          <a:xfrm>
            <a:off x="5741205" y="4947314"/>
            <a:ext cx="2905843" cy="1910691"/>
          </a:xfrm>
          <a:custGeom>
            <a:avLst/>
            <a:gdLst>
              <a:gd name="connsiteX0" fmla="*/ 0 w 2905842"/>
              <a:gd name="connsiteY0" fmla="*/ 0 h 1910691"/>
              <a:gd name="connsiteX1" fmla="*/ 2905842 w 2905842"/>
              <a:gd name="connsiteY1" fmla="*/ 0 h 1910691"/>
              <a:gd name="connsiteX2" fmla="*/ 2905842 w 2905842"/>
              <a:gd name="connsiteY2" fmla="*/ 1910691 h 1910691"/>
              <a:gd name="connsiteX3" fmla="*/ 0 w 2905842"/>
              <a:gd name="connsiteY3" fmla="*/ 1910691 h 1910691"/>
            </a:gdLst>
            <a:ahLst/>
            <a:cxnLst>
              <a:cxn ang="0">
                <a:pos x="connsiteX0" y="connsiteY0"/>
              </a:cxn>
              <a:cxn ang="0">
                <a:pos x="connsiteX1" y="connsiteY1"/>
              </a:cxn>
              <a:cxn ang="0">
                <a:pos x="connsiteX2" y="connsiteY2"/>
              </a:cxn>
              <a:cxn ang="0">
                <a:pos x="connsiteX3" y="connsiteY3"/>
              </a:cxn>
            </a:cxnLst>
            <a:rect l="l" t="t" r="r" b="b"/>
            <a:pathLst>
              <a:path w="2905842" h="1910691">
                <a:moveTo>
                  <a:pt x="0" y="0"/>
                </a:moveTo>
                <a:lnTo>
                  <a:pt x="2905842" y="0"/>
                </a:lnTo>
                <a:lnTo>
                  <a:pt x="2905842" y="1910691"/>
                </a:lnTo>
                <a:lnTo>
                  <a:pt x="0" y="191069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6" name="Picture Placeholder 45">
            <a:extLst>
              <a:ext uri="{FF2B5EF4-FFF2-40B4-BE49-F238E27FC236}">
                <a16:creationId xmlns:a16="http://schemas.microsoft.com/office/drawing/2014/main" id="{A32318C1-01E2-4A7B-B719-3D8D1DE5416A}"/>
              </a:ext>
            </a:extLst>
          </p:cNvPr>
          <p:cNvSpPr>
            <a:spLocks noGrp="1"/>
          </p:cNvSpPr>
          <p:nvPr>
            <p:ph type="pic" sz="quarter" idx="21" hasCustomPrompt="1"/>
          </p:nvPr>
        </p:nvSpPr>
        <p:spPr>
          <a:xfrm>
            <a:off x="6528895" y="0"/>
            <a:ext cx="2171567" cy="1245458"/>
          </a:xfrm>
          <a:custGeom>
            <a:avLst/>
            <a:gdLst>
              <a:gd name="connsiteX0" fmla="*/ 0 w 2171566"/>
              <a:gd name="connsiteY0" fmla="*/ 0 h 1245458"/>
              <a:gd name="connsiteX1" fmla="*/ 2171566 w 2171566"/>
              <a:gd name="connsiteY1" fmla="*/ 0 h 1245458"/>
              <a:gd name="connsiteX2" fmla="*/ 2171566 w 2171566"/>
              <a:gd name="connsiteY2" fmla="*/ 1245458 h 1245458"/>
              <a:gd name="connsiteX3" fmla="*/ 0 w 2171566"/>
              <a:gd name="connsiteY3" fmla="*/ 1245458 h 1245458"/>
            </a:gdLst>
            <a:ahLst/>
            <a:cxnLst>
              <a:cxn ang="0">
                <a:pos x="connsiteX0" y="connsiteY0"/>
              </a:cxn>
              <a:cxn ang="0">
                <a:pos x="connsiteX1" y="connsiteY1"/>
              </a:cxn>
              <a:cxn ang="0">
                <a:pos x="connsiteX2" y="connsiteY2"/>
              </a:cxn>
              <a:cxn ang="0">
                <a:pos x="connsiteX3" y="connsiteY3"/>
              </a:cxn>
            </a:cxnLst>
            <a:rect l="l" t="t" r="r" b="b"/>
            <a:pathLst>
              <a:path w="2171566" h="1245458">
                <a:moveTo>
                  <a:pt x="0" y="0"/>
                </a:moveTo>
                <a:lnTo>
                  <a:pt x="2171566" y="0"/>
                </a:lnTo>
                <a:lnTo>
                  <a:pt x="2171566" y="1245458"/>
                </a:lnTo>
                <a:lnTo>
                  <a:pt x="0" y="124545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4" name="Picture Placeholder 43">
            <a:extLst>
              <a:ext uri="{FF2B5EF4-FFF2-40B4-BE49-F238E27FC236}">
                <a16:creationId xmlns:a16="http://schemas.microsoft.com/office/drawing/2014/main" id="{FB2F5CB4-468F-4E3E-936E-FF699DDC5584}"/>
              </a:ext>
            </a:extLst>
          </p:cNvPr>
          <p:cNvSpPr>
            <a:spLocks noGrp="1"/>
          </p:cNvSpPr>
          <p:nvPr>
            <p:ph type="pic" sz="quarter" idx="24" hasCustomPrompt="1"/>
          </p:nvPr>
        </p:nvSpPr>
        <p:spPr>
          <a:xfrm>
            <a:off x="10722997" y="1181987"/>
            <a:ext cx="1469003" cy="2182478"/>
          </a:xfrm>
          <a:custGeom>
            <a:avLst/>
            <a:gdLst>
              <a:gd name="connsiteX0" fmla="*/ 0 w 1469002"/>
              <a:gd name="connsiteY0" fmla="*/ 0 h 2182478"/>
              <a:gd name="connsiteX1" fmla="*/ 1469002 w 1469002"/>
              <a:gd name="connsiteY1" fmla="*/ 0 h 2182478"/>
              <a:gd name="connsiteX2" fmla="*/ 1469002 w 1469002"/>
              <a:gd name="connsiteY2" fmla="*/ 2182478 h 2182478"/>
              <a:gd name="connsiteX3" fmla="*/ 0 w 1469002"/>
              <a:gd name="connsiteY3" fmla="*/ 2182478 h 2182478"/>
            </a:gdLst>
            <a:ahLst/>
            <a:cxnLst>
              <a:cxn ang="0">
                <a:pos x="connsiteX0" y="connsiteY0"/>
              </a:cxn>
              <a:cxn ang="0">
                <a:pos x="connsiteX1" y="connsiteY1"/>
              </a:cxn>
              <a:cxn ang="0">
                <a:pos x="connsiteX2" y="connsiteY2"/>
              </a:cxn>
              <a:cxn ang="0">
                <a:pos x="connsiteX3" y="connsiteY3"/>
              </a:cxn>
            </a:cxnLst>
            <a:rect l="l" t="t" r="r" b="b"/>
            <a:pathLst>
              <a:path w="1469002" h="2182478">
                <a:moveTo>
                  <a:pt x="0" y="0"/>
                </a:moveTo>
                <a:lnTo>
                  <a:pt x="1469002" y="0"/>
                </a:lnTo>
                <a:lnTo>
                  <a:pt x="1469002" y="2182478"/>
                </a:lnTo>
                <a:lnTo>
                  <a:pt x="0" y="218247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5" name="Picture Placeholder 44">
            <a:extLst>
              <a:ext uri="{FF2B5EF4-FFF2-40B4-BE49-F238E27FC236}">
                <a16:creationId xmlns:a16="http://schemas.microsoft.com/office/drawing/2014/main" id="{C1F4DB3B-055D-4F9B-BE9B-4FE9AC05D115}"/>
              </a:ext>
            </a:extLst>
          </p:cNvPr>
          <p:cNvSpPr>
            <a:spLocks noGrp="1"/>
          </p:cNvSpPr>
          <p:nvPr>
            <p:ph type="pic" sz="quarter" idx="25" hasCustomPrompt="1"/>
          </p:nvPr>
        </p:nvSpPr>
        <p:spPr>
          <a:xfrm>
            <a:off x="10631475" y="4682187"/>
            <a:ext cx="1424376" cy="1366856"/>
          </a:xfrm>
          <a:custGeom>
            <a:avLst/>
            <a:gdLst>
              <a:gd name="connsiteX0" fmla="*/ 0 w 1424376"/>
              <a:gd name="connsiteY0" fmla="*/ 0 h 1366856"/>
              <a:gd name="connsiteX1" fmla="*/ 1424376 w 1424376"/>
              <a:gd name="connsiteY1" fmla="*/ 0 h 1366856"/>
              <a:gd name="connsiteX2" fmla="*/ 1424376 w 1424376"/>
              <a:gd name="connsiteY2" fmla="*/ 1366856 h 1366856"/>
              <a:gd name="connsiteX3" fmla="*/ 0 w 1424376"/>
              <a:gd name="connsiteY3" fmla="*/ 1366856 h 1366856"/>
            </a:gdLst>
            <a:ahLst/>
            <a:cxnLst>
              <a:cxn ang="0">
                <a:pos x="connsiteX0" y="connsiteY0"/>
              </a:cxn>
              <a:cxn ang="0">
                <a:pos x="connsiteX1" y="connsiteY1"/>
              </a:cxn>
              <a:cxn ang="0">
                <a:pos x="connsiteX2" y="connsiteY2"/>
              </a:cxn>
              <a:cxn ang="0">
                <a:pos x="connsiteX3" y="connsiteY3"/>
              </a:cxn>
            </a:cxnLst>
            <a:rect l="l" t="t" r="r" b="b"/>
            <a:pathLst>
              <a:path w="1424376" h="1366856">
                <a:moveTo>
                  <a:pt x="0" y="0"/>
                </a:moveTo>
                <a:lnTo>
                  <a:pt x="1424376" y="0"/>
                </a:lnTo>
                <a:lnTo>
                  <a:pt x="1424376" y="1366856"/>
                </a:lnTo>
                <a:lnTo>
                  <a:pt x="0" y="136685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1" name="Picture Placeholder 40">
            <a:extLst>
              <a:ext uri="{FF2B5EF4-FFF2-40B4-BE49-F238E27FC236}">
                <a16:creationId xmlns:a16="http://schemas.microsoft.com/office/drawing/2014/main" id="{19A77DBC-8ADA-4DA9-B864-443F72EA8EE8}"/>
              </a:ext>
            </a:extLst>
          </p:cNvPr>
          <p:cNvSpPr>
            <a:spLocks noGrp="1"/>
          </p:cNvSpPr>
          <p:nvPr>
            <p:ph type="pic" sz="quarter" idx="22" hasCustomPrompt="1"/>
          </p:nvPr>
        </p:nvSpPr>
        <p:spPr>
          <a:xfrm>
            <a:off x="7947333" y="1689883"/>
            <a:ext cx="2429707" cy="3515490"/>
          </a:xfrm>
          <a:custGeom>
            <a:avLst/>
            <a:gdLst>
              <a:gd name="connsiteX0" fmla="*/ 0 w 2429706"/>
              <a:gd name="connsiteY0" fmla="*/ 0 h 3515490"/>
              <a:gd name="connsiteX1" fmla="*/ 2429706 w 2429706"/>
              <a:gd name="connsiteY1" fmla="*/ 0 h 3515490"/>
              <a:gd name="connsiteX2" fmla="*/ 2429706 w 2429706"/>
              <a:gd name="connsiteY2" fmla="*/ 3515490 h 3515490"/>
              <a:gd name="connsiteX3" fmla="*/ 0 w 2429706"/>
              <a:gd name="connsiteY3" fmla="*/ 3515490 h 3515490"/>
            </a:gdLst>
            <a:ahLst/>
            <a:cxnLst>
              <a:cxn ang="0">
                <a:pos x="connsiteX0" y="connsiteY0"/>
              </a:cxn>
              <a:cxn ang="0">
                <a:pos x="connsiteX1" y="connsiteY1"/>
              </a:cxn>
              <a:cxn ang="0">
                <a:pos x="connsiteX2" y="connsiteY2"/>
              </a:cxn>
              <a:cxn ang="0">
                <a:pos x="connsiteX3" y="connsiteY3"/>
              </a:cxn>
            </a:cxnLst>
            <a:rect l="l" t="t" r="r" b="b"/>
            <a:pathLst>
              <a:path w="2429706" h="3515490">
                <a:moveTo>
                  <a:pt x="0" y="0"/>
                </a:moveTo>
                <a:lnTo>
                  <a:pt x="2429706" y="0"/>
                </a:lnTo>
                <a:lnTo>
                  <a:pt x="2429706" y="3515490"/>
                </a:lnTo>
                <a:lnTo>
                  <a:pt x="0" y="351549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0" name="Picture Placeholder 39">
            <a:extLst>
              <a:ext uri="{FF2B5EF4-FFF2-40B4-BE49-F238E27FC236}">
                <a16:creationId xmlns:a16="http://schemas.microsoft.com/office/drawing/2014/main" id="{FEB7F0F6-C396-4249-B89A-6640696AB002}"/>
              </a:ext>
            </a:extLst>
          </p:cNvPr>
          <p:cNvSpPr>
            <a:spLocks noGrp="1"/>
          </p:cNvSpPr>
          <p:nvPr>
            <p:ph type="pic" sz="quarter" idx="20" hasCustomPrompt="1"/>
          </p:nvPr>
        </p:nvSpPr>
        <p:spPr>
          <a:xfrm>
            <a:off x="5250045" y="2147010"/>
            <a:ext cx="1969771" cy="1969770"/>
          </a:xfrm>
          <a:custGeom>
            <a:avLst/>
            <a:gdLst>
              <a:gd name="connsiteX0" fmla="*/ 0 w 1969770"/>
              <a:gd name="connsiteY0" fmla="*/ 0 h 1969770"/>
              <a:gd name="connsiteX1" fmla="*/ 1969770 w 1969770"/>
              <a:gd name="connsiteY1" fmla="*/ 0 h 1969770"/>
              <a:gd name="connsiteX2" fmla="*/ 1969770 w 1969770"/>
              <a:gd name="connsiteY2" fmla="*/ 1969770 h 1969770"/>
              <a:gd name="connsiteX3" fmla="*/ 0 w 1969770"/>
              <a:gd name="connsiteY3" fmla="*/ 1969770 h 1969770"/>
            </a:gdLst>
            <a:ahLst/>
            <a:cxnLst>
              <a:cxn ang="0">
                <a:pos x="connsiteX0" y="connsiteY0"/>
              </a:cxn>
              <a:cxn ang="0">
                <a:pos x="connsiteX1" y="connsiteY1"/>
              </a:cxn>
              <a:cxn ang="0">
                <a:pos x="connsiteX2" y="connsiteY2"/>
              </a:cxn>
              <a:cxn ang="0">
                <a:pos x="connsiteX3" y="connsiteY3"/>
              </a:cxn>
            </a:cxnLst>
            <a:rect l="l" t="t" r="r" b="b"/>
            <a:pathLst>
              <a:path w="1969770" h="1969770">
                <a:moveTo>
                  <a:pt x="0" y="0"/>
                </a:moveTo>
                <a:lnTo>
                  <a:pt x="1969770" y="0"/>
                </a:lnTo>
                <a:lnTo>
                  <a:pt x="1969770" y="1969770"/>
                </a:lnTo>
                <a:lnTo>
                  <a:pt x="0" y="196977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51577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EC62-086B-4E66-B54D-FF780293A1D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A8D678-4580-4E8C-A542-A5E49B2D36B3}"/>
              </a:ext>
            </a:extLst>
          </p:cNvPr>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1365801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25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86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5" name="Picture Placeholder 5"/>
          <p:cNvSpPr>
            <a:spLocks noGrp="1"/>
          </p:cNvSpPr>
          <p:nvPr>
            <p:ph type="pic" sz="quarter" idx="13" hasCustomPrompt="1"/>
          </p:nvPr>
        </p:nvSpPr>
        <p:spPr>
          <a:xfrm>
            <a:off x="0" y="0"/>
            <a:ext cx="12192000" cy="6858000"/>
          </a:xfrm>
          <a:solidFill>
            <a:schemeClr val="bg1">
              <a:lumMod val="95000"/>
            </a:schemeClr>
          </a:solidFill>
        </p:spPr>
        <p:txBody>
          <a:bodyPr anchor="ctr">
            <a:norm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892537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A93927-9CD5-4BD6-84ED-E8970C3B0966}"/>
              </a:ext>
            </a:extLst>
          </p:cNvPr>
          <p:cNvSpPr>
            <a:spLocks noGrp="1"/>
          </p:cNvSpPr>
          <p:nvPr>
            <p:ph type="pic" sz="quarter" idx="17" hasCustomPrompt="1"/>
          </p:nvPr>
        </p:nvSpPr>
        <p:spPr>
          <a:xfrm>
            <a:off x="5307723" y="1881888"/>
            <a:ext cx="1576552" cy="1828800"/>
          </a:xfrm>
          <a:custGeom>
            <a:avLst/>
            <a:gdLst>
              <a:gd name="connsiteX0" fmla="*/ 788276 w 1576552"/>
              <a:gd name="connsiteY0" fmla="*/ 0 h 1828800"/>
              <a:gd name="connsiteX1" fmla="*/ 1576552 w 1576552"/>
              <a:gd name="connsiteY1" fmla="*/ 394138 h 1828800"/>
              <a:gd name="connsiteX2" fmla="*/ 1576552 w 1576552"/>
              <a:gd name="connsiteY2" fmla="*/ 1434662 h 1828800"/>
              <a:gd name="connsiteX3" fmla="*/ 788276 w 1576552"/>
              <a:gd name="connsiteY3" fmla="*/ 1828800 h 1828800"/>
              <a:gd name="connsiteX4" fmla="*/ 0 w 1576552"/>
              <a:gd name="connsiteY4" fmla="*/ 1434662 h 1828800"/>
              <a:gd name="connsiteX5" fmla="*/ 0 w 1576552"/>
              <a:gd name="connsiteY5" fmla="*/ 39413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552" h="1828800">
                <a:moveTo>
                  <a:pt x="788276" y="0"/>
                </a:moveTo>
                <a:lnTo>
                  <a:pt x="1576552" y="394138"/>
                </a:lnTo>
                <a:lnTo>
                  <a:pt x="1576552" y="1434662"/>
                </a:lnTo>
                <a:lnTo>
                  <a:pt x="788276" y="1828800"/>
                </a:lnTo>
                <a:lnTo>
                  <a:pt x="0" y="1434662"/>
                </a:lnTo>
                <a:lnTo>
                  <a:pt x="0" y="39413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16380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986289-F2F3-4D77-AE25-B7544C75975A}"/>
              </a:ext>
            </a:extLst>
          </p:cNvPr>
          <p:cNvSpPr>
            <a:spLocks noGrp="1"/>
          </p:cNvSpPr>
          <p:nvPr>
            <p:ph type="pic" sz="quarter" idx="17" hasCustomPrompt="1"/>
          </p:nvPr>
        </p:nvSpPr>
        <p:spPr>
          <a:xfrm>
            <a:off x="3" y="4"/>
            <a:ext cx="5699943" cy="6857999"/>
          </a:xfrm>
          <a:custGeom>
            <a:avLst/>
            <a:gdLst>
              <a:gd name="connsiteX0" fmla="*/ 0 w 5699942"/>
              <a:gd name="connsiteY0" fmla="*/ 0 h 6857999"/>
              <a:gd name="connsiteX1" fmla="*/ 5699942 w 5699942"/>
              <a:gd name="connsiteY1" fmla="*/ 0 h 6857999"/>
              <a:gd name="connsiteX2" fmla="*/ 2743200 w 5699942"/>
              <a:gd name="connsiteY2" fmla="*/ 6857999 h 6857999"/>
              <a:gd name="connsiteX3" fmla="*/ 0 w 569994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699942" h="6857999">
                <a:moveTo>
                  <a:pt x="0" y="0"/>
                </a:moveTo>
                <a:lnTo>
                  <a:pt x="5699942" y="0"/>
                </a:lnTo>
                <a:lnTo>
                  <a:pt x="2743200" y="6857999"/>
                </a:lnTo>
                <a:lnTo>
                  <a:pt x="0" y="685799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0" name="Picture Placeholder 9">
            <a:extLst>
              <a:ext uri="{FF2B5EF4-FFF2-40B4-BE49-F238E27FC236}">
                <a16:creationId xmlns:a16="http://schemas.microsoft.com/office/drawing/2014/main" id="{D04F0A24-F1CD-4ADC-8E51-79AE2F8B8904}"/>
              </a:ext>
            </a:extLst>
          </p:cNvPr>
          <p:cNvSpPr>
            <a:spLocks noGrp="1"/>
          </p:cNvSpPr>
          <p:nvPr>
            <p:ph type="pic" sz="quarter" idx="18" hasCustomPrompt="1"/>
          </p:nvPr>
        </p:nvSpPr>
        <p:spPr>
          <a:xfrm>
            <a:off x="2973021" y="2114039"/>
            <a:ext cx="2477523" cy="2477522"/>
          </a:xfrm>
          <a:custGeom>
            <a:avLst/>
            <a:gdLst>
              <a:gd name="connsiteX0" fmla="*/ 1238761 w 2477522"/>
              <a:gd name="connsiteY0" fmla="*/ 0 h 2477522"/>
              <a:gd name="connsiteX1" fmla="*/ 2477522 w 2477522"/>
              <a:gd name="connsiteY1" fmla="*/ 1238761 h 2477522"/>
              <a:gd name="connsiteX2" fmla="*/ 1238761 w 2477522"/>
              <a:gd name="connsiteY2" fmla="*/ 2477522 h 2477522"/>
              <a:gd name="connsiteX3" fmla="*/ 0 w 2477522"/>
              <a:gd name="connsiteY3" fmla="*/ 1238761 h 2477522"/>
              <a:gd name="connsiteX4" fmla="*/ 1238761 w 2477522"/>
              <a:gd name="connsiteY4" fmla="*/ 0 h 247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522" h="2477522">
                <a:moveTo>
                  <a:pt x="1238761" y="0"/>
                </a:moveTo>
                <a:cubicBezTo>
                  <a:pt x="1922910" y="0"/>
                  <a:pt x="2477522" y="554612"/>
                  <a:pt x="2477522" y="1238761"/>
                </a:cubicBezTo>
                <a:cubicBezTo>
                  <a:pt x="2477522" y="1922910"/>
                  <a:pt x="1922910" y="2477522"/>
                  <a:pt x="1238761" y="2477522"/>
                </a:cubicBezTo>
                <a:cubicBezTo>
                  <a:pt x="554612" y="2477522"/>
                  <a:pt x="0" y="1922910"/>
                  <a:pt x="0" y="1238761"/>
                </a:cubicBezTo>
                <a:cubicBezTo>
                  <a:pt x="0" y="554612"/>
                  <a:pt x="554612" y="0"/>
                  <a:pt x="1238761" y="0"/>
                </a:cubicBezTo>
                <a:close/>
              </a:path>
            </a:pathLst>
          </a:custGeom>
          <a:solidFill>
            <a:schemeClr val="bg1">
              <a:lumMod val="95000"/>
            </a:schemeClr>
          </a:solidFill>
          <a:ln w="38100">
            <a:solidFill>
              <a:schemeClr val="bg1"/>
            </a:solidFill>
          </a:ln>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338085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C78E4-7119-4F4B-83B8-87C444F2C9AD}"/>
              </a:ext>
            </a:extLst>
          </p:cNvPr>
          <p:cNvSpPr>
            <a:spLocks noGrp="1"/>
          </p:cNvSpPr>
          <p:nvPr>
            <p:ph type="pic" sz="quarter" idx="20" hasCustomPrompt="1"/>
          </p:nvPr>
        </p:nvSpPr>
        <p:spPr>
          <a:xfrm>
            <a:off x="953878" y="1999337"/>
            <a:ext cx="10284249" cy="2706931"/>
          </a:xfrm>
          <a:custGeom>
            <a:avLst/>
            <a:gdLst>
              <a:gd name="connsiteX0" fmla="*/ 8714230 w 10284249"/>
              <a:gd name="connsiteY0" fmla="*/ 1 h 2706931"/>
              <a:gd name="connsiteX1" fmla="*/ 10284249 w 10284249"/>
              <a:gd name="connsiteY1" fmla="*/ 2706931 h 2706931"/>
              <a:gd name="connsiteX2" fmla="*/ 7144210 w 10284249"/>
              <a:gd name="connsiteY2" fmla="*/ 2706931 h 2706931"/>
              <a:gd name="connsiteX3" fmla="*/ 5358156 w 10284249"/>
              <a:gd name="connsiteY3" fmla="*/ 1 h 2706931"/>
              <a:gd name="connsiteX4" fmla="*/ 8498195 w 10284249"/>
              <a:gd name="connsiteY4" fmla="*/ 1 h 2706931"/>
              <a:gd name="connsiteX5" fmla="*/ 6928175 w 10284249"/>
              <a:gd name="connsiteY5" fmla="*/ 2706931 h 2706931"/>
              <a:gd name="connsiteX6" fmla="*/ 5142124 w 10284249"/>
              <a:gd name="connsiteY6" fmla="*/ 1 h 2706931"/>
              <a:gd name="connsiteX7" fmla="*/ 6712143 w 10284249"/>
              <a:gd name="connsiteY7" fmla="*/ 2706931 h 2706931"/>
              <a:gd name="connsiteX8" fmla="*/ 3572103 w 10284249"/>
              <a:gd name="connsiteY8" fmla="*/ 2706931 h 2706931"/>
              <a:gd name="connsiteX9" fmla="*/ 1570020 w 10284249"/>
              <a:gd name="connsiteY9" fmla="*/ 1 h 2706931"/>
              <a:gd name="connsiteX10" fmla="*/ 3140040 w 10284249"/>
              <a:gd name="connsiteY10" fmla="*/ 2706931 h 2706931"/>
              <a:gd name="connsiteX11" fmla="*/ 0 w 10284249"/>
              <a:gd name="connsiteY11" fmla="*/ 2706931 h 2706931"/>
              <a:gd name="connsiteX12" fmla="*/ 1786052 w 10284249"/>
              <a:gd name="connsiteY12" fmla="*/ 0 h 2706931"/>
              <a:gd name="connsiteX13" fmla="*/ 4926091 w 10284249"/>
              <a:gd name="connsiteY13" fmla="*/ 0 h 2706931"/>
              <a:gd name="connsiteX14" fmla="*/ 3356071 w 10284249"/>
              <a:gd name="connsiteY14" fmla="*/ 2706930 h 270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84249" h="2706931">
                <a:moveTo>
                  <a:pt x="8714230" y="1"/>
                </a:moveTo>
                <a:lnTo>
                  <a:pt x="10284249" y="2706931"/>
                </a:lnTo>
                <a:lnTo>
                  <a:pt x="7144210" y="2706931"/>
                </a:lnTo>
                <a:close/>
                <a:moveTo>
                  <a:pt x="5358156" y="1"/>
                </a:moveTo>
                <a:lnTo>
                  <a:pt x="8498195" y="1"/>
                </a:lnTo>
                <a:lnTo>
                  <a:pt x="6928175" y="2706931"/>
                </a:lnTo>
                <a:close/>
                <a:moveTo>
                  <a:pt x="5142124" y="1"/>
                </a:moveTo>
                <a:lnTo>
                  <a:pt x="6712143" y="2706931"/>
                </a:lnTo>
                <a:lnTo>
                  <a:pt x="3572103" y="2706931"/>
                </a:lnTo>
                <a:close/>
                <a:moveTo>
                  <a:pt x="1570020" y="1"/>
                </a:moveTo>
                <a:lnTo>
                  <a:pt x="3140040" y="2706931"/>
                </a:lnTo>
                <a:lnTo>
                  <a:pt x="0" y="2706931"/>
                </a:lnTo>
                <a:close/>
                <a:moveTo>
                  <a:pt x="1786052" y="0"/>
                </a:moveTo>
                <a:lnTo>
                  <a:pt x="4926091" y="0"/>
                </a:lnTo>
                <a:lnTo>
                  <a:pt x="3356071" y="27069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420100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2/10/2022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6368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2ACB9735-3D9E-4371-838D-F66BD4F8C505}"/>
              </a:ext>
            </a:extLst>
          </p:cNvPr>
          <p:cNvSpPr>
            <a:spLocks noGrp="1"/>
          </p:cNvSpPr>
          <p:nvPr>
            <p:ph type="pic" sz="quarter" idx="23" hasCustomPrompt="1"/>
          </p:nvPr>
        </p:nvSpPr>
        <p:spPr>
          <a:xfrm>
            <a:off x="5741205" y="4947314"/>
            <a:ext cx="2905843" cy="1910691"/>
          </a:xfrm>
          <a:custGeom>
            <a:avLst/>
            <a:gdLst>
              <a:gd name="connsiteX0" fmla="*/ 0 w 2905842"/>
              <a:gd name="connsiteY0" fmla="*/ 0 h 1910691"/>
              <a:gd name="connsiteX1" fmla="*/ 2905842 w 2905842"/>
              <a:gd name="connsiteY1" fmla="*/ 0 h 1910691"/>
              <a:gd name="connsiteX2" fmla="*/ 2905842 w 2905842"/>
              <a:gd name="connsiteY2" fmla="*/ 1910691 h 1910691"/>
              <a:gd name="connsiteX3" fmla="*/ 0 w 2905842"/>
              <a:gd name="connsiteY3" fmla="*/ 1910691 h 1910691"/>
            </a:gdLst>
            <a:ahLst/>
            <a:cxnLst>
              <a:cxn ang="0">
                <a:pos x="connsiteX0" y="connsiteY0"/>
              </a:cxn>
              <a:cxn ang="0">
                <a:pos x="connsiteX1" y="connsiteY1"/>
              </a:cxn>
              <a:cxn ang="0">
                <a:pos x="connsiteX2" y="connsiteY2"/>
              </a:cxn>
              <a:cxn ang="0">
                <a:pos x="connsiteX3" y="connsiteY3"/>
              </a:cxn>
            </a:cxnLst>
            <a:rect l="l" t="t" r="r" b="b"/>
            <a:pathLst>
              <a:path w="2905842" h="1910691">
                <a:moveTo>
                  <a:pt x="0" y="0"/>
                </a:moveTo>
                <a:lnTo>
                  <a:pt x="2905842" y="0"/>
                </a:lnTo>
                <a:lnTo>
                  <a:pt x="2905842" y="1910691"/>
                </a:lnTo>
                <a:lnTo>
                  <a:pt x="0" y="191069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6" name="Picture Placeholder 45">
            <a:extLst>
              <a:ext uri="{FF2B5EF4-FFF2-40B4-BE49-F238E27FC236}">
                <a16:creationId xmlns:a16="http://schemas.microsoft.com/office/drawing/2014/main" id="{A32318C1-01E2-4A7B-B719-3D8D1DE5416A}"/>
              </a:ext>
            </a:extLst>
          </p:cNvPr>
          <p:cNvSpPr>
            <a:spLocks noGrp="1"/>
          </p:cNvSpPr>
          <p:nvPr>
            <p:ph type="pic" sz="quarter" idx="21" hasCustomPrompt="1"/>
          </p:nvPr>
        </p:nvSpPr>
        <p:spPr>
          <a:xfrm>
            <a:off x="6528895" y="0"/>
            <a:ext cx="2171567" cy="1245458"/>
          </a:xfrm>
          <a:custGeom>
            <a:avLst/>
            <a:gdLst>
              <a:gd name="connsiteX0" fmla="*/ 0 w 2171566"/>
              <a:gd name="connsiteY0" fmla="*/ 0 h 1245458"/>
              <a:gd name="connsiteX1" fmla="*/ 2171566 w 2171566"/>
              <a:gd name="connsiteY1" fmla="*/ 0 h 1245458"/>
              <a:gd name="connsiteX2" fmla="*/ 2171566 w 2171566"/>
              <a:gd name="connsiteY2" fmla="*/ 1245458 h 1245458"/>
              <a:gd name="connsiteX3" fmla="*/ 0 w 2171566"/>
              <a:gd name="connsiteY3" fmla="*/ 1245458 h 1245458"/>
            </a:gdLst>
            <a:ahLst/>
            <a:cxnLst>
              <a:cxn ang="0">
                <a:pos x="connsiteX0" y="connsiteY0"/>
              </a:cxn>
              <a:cxn ang="0">
                <a:pos x="connsiteX1" y="connsiteY1"/>
              </a:cxn>
              <a:cxn ang="0">
                <a:pos x="connsiteX2" y="connsiteY2"/>
              </a:cxn>
              <a:cxn ang="0">
                <a:pos x="connsiteX3" y="connsiteY3"/>
              </a:cxn>
            </a:cxnLst>
            <a:rect l="l" t="t" r="r" b="b"/>
            <a:pathLst>
              <a:path w="2171566" h="1245458">
                <a:moveTo>
                  <a:pt x="0" y="0"/>
                </a:moveTo>
                <a:lnTo>
                  <a:pt x="2171566" y="0"/>
                </a:lnTo>
                <a:lnTo>
                  <a:pt x="2171566" y="1245458"/>
                </a:lnTo>
                <a:lnTo>
                  <a:pt x="0" y="124545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4" name="Picture Placeholder 43">
            <a:extLst>
              <a:ext uri="{FF2B5EF4-FFF2-40B4-BE49-F238E27FC236}">
                <a16:creationId xmlns:a16="http://schemas.microsoft.com/office/drawing/2014/main" id="{FB2F5CB4-468F-4E3E-936E-FF699DDC5584}"/>
              </a:ext>
            </a:extLst>
          </p:cNvPr>
          <p:cNvSpPr>
            <a:spLocks noGrp="1"/>
          </p:cNvSpPr>
          <p:nvPr>
            <p:ph type="pic" sz="quarter" idx="24" hasCustomPrompt="1"/>
          </p:nvPr>
        </p:nvSpPr>
        <p:spPr>
          <a:xfrm>
            <a:off x="10722997" y="1181987"/>
            <a:ext cx="1469003" cy="2182478"/>
          </a:xfrm>
          <a:custGeom>
            <a:avLst/>
            <a:gdLst>
              <a:gd name="connsiteX0" fmla="*/ 0 w 1469002"/>
              <a:gd name="connsiteY0" fmla="*/ 0 h 2182478"/>
              <a:gd name="connsiteX1" fmla="*/ 1469002 w 1469002"/>
              <a:gd name="connsiteY1" fmla="*/ 0 h 2182478"/>
              <a:gd name="connsiteX2" fmla="*/ 1469002 w 1469002"/>
              <a:gd name="connsiteY2" fmla="*/ 2182478 h 2182478"/>
              <a:gd name="connsiteX3" fmla="*/ 0 w 1469002"/>
              <a:gd name="connsiteY3" fmla="*/ 2182478 h 2182478"/>
            </a:gdLst>
            <a:ahLst/>
            <a:cxnLst>
              <a:cxn ang="0">
                <a:pos x="connsiteX0" y="connsiteY0"/>
              </a:cxn>
              <a:cxn ang="0">
                <a:pos x="connsiteX1" y="connsiteY1"/>
              </a:cxn>
              <a:cxn ang="0">
                <a:pos x="connsiteX2" y="connsiteY2"/>
              </a:cxn>
              <a:cxn ang="0">
                <a:pos x="connsiteX3" y="connsiteY3"/>
              </a:cxn>
            </a:cxnLst>
            <a:rect l="l" t="t" r="r" b="b"/>
            <a:pathLst>
              <a:path w="1469002" h="2182478">
                <a:moveTo>
                  <a:pt x="0" y="0"/>
                </a:moveTo>
                <a:lnTo>
                  <a:pt x="1469002" y="0"/>
                </a:lnTo>
                <a:lnTo>
                  <a:pt x="1469002" y="2182478"/>
                </a:lnTo>
                <a:lnTo>
                  <a:pt x="0" y="218247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5" name="Picture Placeholder 44">
            <a:extLst>
              <a:ext uri="{FF2B5EF4-FFF2-40B4-BE49-F238E27FC236}">
                <a16:creationId xmlns:a16="http://schemas.microsoft.com/office/drawing/2014/main" id="{C1F4DB3B-055D-4F9B-BE9B-4FE9AC05D115}"/>
              </a:ext>
            </a:extLst>
          </p:cNvPr>
          <p:cNvSpPr>
            <a:spLocks noGrp="1"/>
          </p:cNvSpPr>
          <p:nvPr>
            <p:ph type="pic" sz="quarter" idx="25" hasCustomPrompt="1"/>
          </p:nvPr>
        </p:nvSpPr>
        <p:spPr>
          <a:xfrm>
            <a:off x="10631475" y="4682187"/>
            <a:ext cx="1424376" cy="1366856"/>
          </a:xfrm>
          <a:custGeom>
            <a:avLst/>
            <a:gdLst>
              <a:gd name="connsiteX0" fmla="*/ 0 w 1424376"/>
              <a:gd name="connsiteY0" fmla="*/ 0 h 1366856"/>
              <a:gd name="connsiteX1" fmla="*/ 1424376 w 1424376"/>
              <a:gd name="connsiteY1" fmla="*/ 0 h 1366856"/>
              <a:gd name="connsiteX2" fmla="*/ 1424376 w 1424376"/>
              <a:gd name="connsiteY2" fmla="*/ 1366856 h 1366856"/>
              <a:gd name="connsiteX3" fmla="*/ 0 w 1424376"/>
              <a:gd name="connsiteY3" fmla="*/ 1366856 h 1366856"/>
            </a:gdLst>
            <a:ahLst/>
            <a:cxnLst>
              <a:cxn ang="0">
                <a:pos x="connsiteX0" y="connsiteY0"/>
              </a:cxn>
              <a:cxn ang="0">
                <a:pos x="connsiteX1" y="connsiteY1"/>
              </a:cxn>
              <a:cxn ang="0">
                <a:pos x="connsiteX2" y="connsiteY2"/>
              </a:cxn>
              <a:cxn ang="0">
                <a:pos x="connsiteX3" y="connsiteY3"/>
              </a:cxn>
            </a:cxnLst>
            <a:rect l="l" t="t" r="r" b="b"/>
            <a:pathLst>
              <a:path w="1424376" h="1366856">
                <a:moveTo>
                  <a:pt x="0" y="0"/>
                </a:moveTo>
                <a:lnTo>
                  <a:pt x="1424376" y="0"/>
                </a:lnTo>
                <a:lnTo>
                  <a:pt x="1424376" y="1366856"/>
                </a:lnTo>
                <a:lnTo>
                  <a:pt x="0" y="136685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1" name="Picture Placeholder 40">
            <a:extLst>
              <a:ext uri="{FF2B5EF4-FFF2-40B4-BE49-F238E27FC236}">
                <a16:creationId xmlns:a16="http://schemas.microsoft.com/office/drawing/2014/main" id="{19A77DBC-8ADA-4DA9-B864-443F72EA8EE8}"/>
              </a:ext>
            </a:extLst>
          </p:cNvPr>
          <p:cNvSpPr>
            <a:spLocks noGrp="1"/>
          </p:cNvSpPr>
          <p:nvPr>
            <p:ph type="pic" sz="quarter" idx="22" hasCustomPrompt="1"/>
          </p:nvPr>
        </p:nvSpPr>
        <p:spPr>
          <a:xfrm>
            <a:off x="7947333" y="1689883"/>
            <a:ext cx="2429707" cy="3515490"/>
          </a:xfrm>
          <a:custGeom>
            <a:avLst/>
            <a:gdLst>
              <a:gd name="connsiteX0" fmla="*/ 0 w 2429706"/>
              <a:gd name="connsiteY0" fmla="*/ 0 h 3515490"/>
              <a:gd name="connsiteX1" fmla="*/ 2429706 w 2429706"/>
              <a:gd name="connsiteY1" fmla="*/ 0 h 3515490"/>
              <a:gd name="connsiteX2" fmla="*/ 2429706 w 2429706"/>
              <a:gd name="connsiteY2" fmla="*/ 3515490 h 3515490"/>
              <a:gd name="connsiteX3" fmla="*/ 0 w 2429706"/>
              <a:gd name="connsiteY3" fmla="*/ 3515490 h 3515490"/>
            </a:gdLst>
            <a:ahLst/>
            <a:cxnLst>
              <a:cxn ang="0">
                <a:pos x="connsiteX0" y="connsiteY0"/>
              </a:cxn>
              <a:cxn ang="0">
                <a:pos x="connsiteX1" y="connsiteY1"/>
              </a:cxn>
              <a:cxn ang="0">
                <a:pos x="connsiteX2" y="connsiteY2"/>
              </a:cxn>
              <a:cxn ang="0">
                <a:pos x="connsiteX3" y="connsiteY3"/>
              </a:cxn>
            </a:cxnLst>
            <a:rect l="l" t="t" r="r" b="b"/>
            <a:pathLst>
              <a:path w="2429706" h="3515490">
                <a:moveTo>
                  <a:pt x="0" y="0"/>
                </a:moveTo>
                <a:lnTo>
                  <a:pt x="2429706" y="0"/>
                </a:lnTo>
                <a:lnTo>
                  <a:pt x="2429706" y="3515490"/>
                </a:lnTo>
                <a:lnTo>
                  <a:pt x="0" y="351549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0" name="Picture Placeholder 39">
            <a:extLst>
              <a:ext uri="{FF2B5EF4-FFF2-40B4-BE49-F238E27FC236}">
                <a16:creationId xmlns:a16="http://schemas.microsoft.com/office/drawing/2014/main" id="{FEB7F0F6-C396-4249-B89A-6640696AB002}"/>
              </a:ext>
            </a:extLst>
          </p:cNvPr>
          <p:cNvSpPr>
            <a:spLocks noGrp="1"/>
          </p:cNvSpPr>
          <p:nvPr>
            <p:ph type="pic" sz="quarter" idx="20" hasCustomPrompt="1"/>
          </p:nvPr>
        </p:nvSpPr>
        <p:spPr>
          <a:xfrm>
            <a:off x="5250045" y="2147010"/>
            <a:ext cx="1969771" cy="1969770"/>
          </a:xfrm>
          <a:custGeom>
            <a:avLst/>
            <a:gdLst>
              <a:gd name="connsiteX0" fmla="*/ 0 w 1969770"/>
              <a:gd name="connsiteY0" fmla="*/ 0 h 1969770"/>
              <a:gd name="connsiteX1" fmla="*/ 1969770 w 1969770"/>
              <a:gd name="connsiteY1" fmla="*/ 0 h 1969770"/>
              <a:gd name="connsiteX2" fmla="*/ 1969770 w 1969770"/>
              <a:gd name="connsiteY2" fmla="*/ 1969770 h 1969770"/>
              <a:gd name="connsiteX3" fmla="*/ 0 w 1969770"/>
              <a:gd name="connsiteY3" fmla="*/ 1969770 h 1969770"/>
            </a:gdLst>
            <a:ahLst/>
            <a:cxnLst>
              <a:cxn ang="0">
                <a:pos x="connsiteX0" y="connsiteY0"/>
              </a:cxn>
              <a:cxn ang="0">
                <a:pos x="connsiteX1" y="connsiteY1"/>
              </a:cxn>
              <a:cxn ang="0">
                <a:pos x="connsiteX2" y="connsiteY2"/>
              </a:cxn>
              <a:cxn ang="0">
                <a:pos x="connsiteX3" y="connsiteY3"/>
              </a:cxn>
            </a:cxnLst>
            <a:rect l="l" t="t" r="r" b="b"/>
            <a:pathLst>
              <a:path w="1969770" h="1969770">
                <a:moveTo>
                  <a:pt x="0" y="0"/>
                </a:moveTo>
                <a:lnTo>
                  <a:pt x="1969770" y="0"/>
                </a:lnTo>
                <a:lnTo>
                  <a:pt x="1969770" y="1969770"/>
                </a:lnTo>
                <a:lnTo>
                  <a:pt x="0" y="196977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30608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7794D0F-A8FC-4D80-9148-5F7D3D547D8A}"/>
              </a:ext>
            </a:extLst>
          </p:cNvPr>
          <p:cNvSpPr>
            <a:spLocks noGrp="1"/>
          </p:cNvSpPr>
          <p:nvPr>
            <p:ph type="pic" sz="quarter" idx="23" hasCustomPrompt="1"/>
          </p:nvPr>
        </p:nvSpPr>
        <p:spPr>
          <a:xfrm>
            <a:off x="5841137" y="706584"/>
            <a:ext cx="5612385" cy="5444839"/>
          </a:xfrm>
          <a:custGeom>
            <a:avLst/>
            <a:gdLst>
              <a:gd name="connsiteX0" fmla="*/ 670636 w 5612385"/>
              <a:gd name="connsiteY0" fmla="*/ 2038962 h 5444839"/>
              <a:gd name="connsiteX1" fmla="*/ 1341272 w 5612385"/>
              <a:gd name="connsiteY1" fmla="*/ 2880544 h 5444839"/>
              <a:gd name="connsiteX2" fmla="*/ 670636 w 5612385"/>
              <a:gd name="connsiteY2" fmla="*/ 3722126 h 5444839"/>
              <a:gd name="connsiteX3" fmla="*/ 0 w 5612385"/>
              <a:gd name="connsiteY3" fmla="*/ 2880544 h 5444839"/>
              <a:gd name="connsiteX4" fmla="*/ 670636 w 5612385"/>
              <a:gd name="connsiteY4" fmla="*/ 2038962 h 5444839"/>
              <a:gd name="connsiteX5" fmla="*/ 2203418 w 5612385"/>
              <a:gd name="connsiteY5" fmla="*/ 301 h 5444839"/>
              <a:gd name="connsiteX6" fmla="*/ 3109392 w 5612385"/>
              <a:gd name="connsiteY6" fmla="*/ 103729 h 5444839"/>
              <a:gd name="connsiteX7" fmla="*/ 5608306 w 5612385"/>
              <a:gd name="connsiteY7" fmla="*/ 3010914 h 5444839"/>
              <a:gd name="connsiteX8" fmla="*/ 2288223 w 5612385"/>
              <a:gd name="connsiteY8" fmla="*/ 5444839 h 5444839"/>
              <a:gd name="connsiteX9" fmla="*/ 1174157 w 5612385"/>
              <a:gd name="connsiteY9" fmla="*/ 4870488 h 5444839"/>
              <a:gd name="connsiteX10" fmla="*/ 1629168 w 5612385"/>
              <a:gd name="connsiteY10" fmla="*/ 2727433 h 5444839"/>
              <a:gd name="connsiteX11" fmla="*/ 923232 w 5612385"/>
              <a:gd name="connsiteY11" fmla="*/ 280401 h 5444839"/>
              <a:gd name="connsiteX12" fmla="*/ 2203418 w 5612385"/>
              <a:gd name="connsiteY12" fmla="*/ 301 h 544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2385" h="5444839">
                <a:moveTo>
                  <a:pt x="670636" y="2038962"/>
                </a:moveTo>
                <a:cubicBezTo>
                  <a:pt x="1041018" y="2038962"/>
                  <a:pt x="1341272" y="2415751"/>
                  <a:pt x="1341272" y="2880544"/>
                </a:cubicBezTo>
                <a:cubicBezTo>
                  <a:pt x="1341272" y="3345337"/>
                  <a:pt x="1041018" y="3722126"/>
                  <a:pt x="670636" y="3722126"/>
                </a:cubicBezTo>
                <a:cubicBezTo>
                  <a:pt x="300255" y="3722126"/>
                  <a:pt x="0" y="3345337"/>
                  <a:pt x="0" y="2880544"/>
                </a:cubicBezTo>
                <a:cubicBezTo>
                  <a:pt x="0" y="2415751"/>
                  <a:pt x="300255" y="2038962"/>
                  <a:pt x="670636" y="2038962"/>
                </a:cubicBezTo>
                <a:close/>
                <a:moveTo>
                  <a:pt x="2203418" y="301"/>
                </a:moveTo>
                <a:cubicBezTo>
                  <a:pt x="2516578" y="3929"/>
                  <a:pt x="2835611" y="40257"/>
                  <a:pt x="3109392" y="103729"/>
                </a:cubicBezTo>
                <a:cubicBezTo>
                  <a:pt x="4069773" y="276512"/>
                  <a:pt x="5704716" y="1194715"/>
                  <a:pt x="5608306" y="3010914"/>
                </a:cubicBezTo>
                <a:cubicBezTo>
                  <a:pt x="5590537" y="4155800"/>
                  <a:pt x="4608319" y="5416691"/>
                  <a:pt x="2288223" y="5444839"/>
                </a:cubicBezTo>
                <a:cubicBezTo>
                  <a:pt x="1495852" y="5417679"/>
                  <a:pt x="1223696" y="5082919"/>
                  <a:pt x="1174157" y="4870488"/>
                </a:cubicBezTo>
                <a:cubicBezTo>
                  <a:pt x="1040251" y="4494625"/>
                  <a:pt x="1705862" y="3534038"/>
                  <a:pt x="1629168" y="2727433"/>
                </a:cubicBezTo>
                <a:cubicBezTo>
                  <a:pt x="1502744" y="1961989"/>
                  <a:pt x="326107" y="779561"/>
                  <a:pt x="923232" y="280401"/>
                </a:cubicBezTo>
                <a:cubicBezTo>
                  <a:pt x="1175859" y="79045"/>
                  <a:pt x="1681484" y="-5745"/>
                  <a:pt x="2203418" y="301"/>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96546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0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9D9D3E-BAC4-46A3-939D-AB87736B96F8}"/>
              </a:ext>
            </a:extLst>
          </p:cNvPr>
          <p:cNvSpPr>
            <a:spLocks noGrp="1"/>
          </p:cNvSpPr>
          <p:nvPr>
            <p:ph type="pic" sz="quarter" idx="22" hasCustomPrompt="1"/>
          </p:nvPr>
        </p:nvSpPr>
        <p:spPr>
          <a:xfrm>
            <a:off x="5517420" y="902044"/>
            <a:ext cx="6435595" cy="4832820"/>
          </a:xfrm>
          <a:custGeom>
            <a:avLst/>
            <a:gdLst>
              <a:gd name="connsiteX0" fmla="*/ 2812994 w 6435594"/>
              <a:gd name="connsiteY0" fmla="*/ 2233 h 4832820"/>
              <a:gd name="connsiteX1" fmla="*/ 4516590 w 6435594"/>
              <a:gd name="connsiteY1" fmla="*/ 490036 h 4832820"/>
              <a:gd name="connsiteX2" fmla="*/ 4595331 w 6435594"/>
              <a:gd name="connsiteY2" fmla="*/ 535497 h 4832820"/>
              <a:gd name="connsiteX3" fmla="*/ 5576319 w 6435594"/>
              <a:gd name="connsiteY3" fmla="*/ 1283017 h 4832820"/>
              <a:gd name="connsiteX4" fmla="*/ 6416449 w 6435594"/>
              <a:gd name="connsiteY4" fmla="*/ 2654727 h 4832820"/>
              <a:gd name="connsiteX5" fmla="*/ 5771365 w 6435594"/>
              <a:gd name="connsiteY5" fmla="*/ 4036545 h 4832820"/>
              <a:gd name="connsiteX6" fmla="*/ 4000087 w 6435594"/>
              <a:gd name="connsiteY6" fmla="*/ 3814752 h 4832820"/>
              <a:gd name="connsiteX7" fmla="*/ 2550246 w 6435594"/>
              <a:gd name="connsiteY7" fmla="*/ 4722409 h 4832820"/>
              <a:gd name="connsiteX8" fmla="*/ 955993 w 6435594"/>
              <a:gd name="connsiteY8" fmla="*/ 4574221 h 4832820"/>
              <a:gd name="connsiteX9" fmla="*/ 611562 w 6435594"/>
              <a:gd name="connsiteY9" fmla="*/ 4327694 h 4832820"/>
              <a:gd name="connsiteX10" fmla="*/ 73597 w 6435594"/>
              <a:gd name="connsiteY10" fmla="*/ 2234241 h 4832820"/>
              <a:gd name="connsiteX11" fmla="*/ 1415119 w 6435594"/>
              <a:gd name="connsiteY11" fmla="*/ 472724 h 4832820"/>
              <a:gd name="connsiteX12" fmla="*/ 2812994 w 6435594"/>
              <a:gd name="connsiteY12" fmla="*/ 2233 h 48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5594" h="4832820">
                <a:moveTo>
                  <a:pt x="2812994" y="2233"/>
                </a:moveTo>
                <a:cubicBezTo>
                  <a:pt x="3410654" y="-24534"/>
                  <a:pt x="4001194" y="192472"/>
                  <a:pt x="4516590" y="490036"/>
                </a:cubicBezTo>
                <a:cubicBezTo>
                  <a:pt x="4545223" y="506568"/>
                  <a:pt x="4573857" y="523099"/>
                  <a:pt x="4595331" y="535497"/>
                </a:cubicBezTo>
                <a:cubicBezTo>
                  <a:pt x="4949117" y="749290"/>
                  <a:pt x="5275103" y="994701"/>
                  <a:pt x="5576319" y="1283017"/>
                </a:cubicBezTo>
                <a:cubicBezTo>
                  <a:pt x="5972523" y="1654775"/>
                  <a:pt x="6326346" y="2116473"/>
                  <a:pt x="6416449" y="2654727"/>
                </a:cubicBezTo>
                <a:cubicBezTo>
                  <a:pt x="6506551" y="3192982"/>
                  <a:pt x="6276500" y="3822881"/>
                  <a:pt x="5771365" y="4036545"/>
                </a:cubicBezTo>
                <a:cubicBezTo>
                  <a:pt x="5326795" y="4227969"/>
                  <a:pt x="4641795" y="3794349"/>
                  <a:pt x="4000087" y="3814752"/>
                </a:cubicBezTo>
                <a:cubicBezTo>
                  <a:pt x="3361408" y="3846439"/>
                  <a:pt x="2985464" y="4563719"/>
                  <a:pt x="2550246" y="4722409"/>
                </a:cubicBezTo>
                <a:cubicBezTo>
                  <a:pt x="2027767" y="4916523"/>
                  <a:pt x="1428440" y="4846988"/>
                  <a:pt x="955993" y="4574221"/>
                </a:cubicBezTo>
                <a:cubicBezTo>
                  <a:pt x="834302" y="4503962"/>
                  <a:pt x="716740" y="4426554"/>
                  <a:pt x="611562" y="4327694"/>
                </a:cubicBezTo>
                <a:cubicBezTo>
                  <a:pt x="65298" y="3802561"/>
                  <a:pt x="-117898" y="2962673"/>
                  <a:pt x="73597" y="2234241"/>
                </a:cubicBezTo>
                <a:cubicBezTo>
                  <a:pt x="257934" y="1501676"/>
                  <a:pt x="780075" y="878337"/>
                  <a:pt x="1415119" y="472724"/>
                </a:cubicBezTo>
                <a:cubicBezTo>
                  <a:pt x="1834352" y="209467"/>
                  <a:pt x="2315814" y="20274"/>
                  <a:pt x="2812994" y="2233"/>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394867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F6DAC1A-CA2E-47EA-A105-2CC086330556}"/>
              </a:ext>
            </a:extLst>
          </p:cNvPr>
          <p:cNvSpPr>
            <a:spLocks noGrp="1"/>
          </p:cNvSpPr>
          <p:nvPr>
            <p:ph type="pic" sz="quarter" idx="23" hasCustomPrompt="1"/>
          </p:nvPr>
        </p:nvSpPr>
        <p:spPr>
          <a:xfrm>
            <a:off x="7229291" y="1197571"/>
            <a:ext cx="1338543" cy="993905"/>
          </a:xfrm>
          <a:custGeom>
            <a:avLst/>
            <a:gdLst>
              <a:gd name="connsiteX0" fmla="*/ 19500 w 1338542"/>
              <a:gd name="connsiteY0" fmla="*/ 0 h 993905"/>
              <a:gd name="connsiteX1" fmla="*/ 1319042 w 1338542"/>
              <a:gd name="connsiteY1" fmla="*/ 0 h 993905"/>
              <a:gd name="connsiteX2" fmla="*/ 1338542 w 1338542"/>
              <a:gd name="connsiteY2" fmla="*/ 19500 h 993905"/>
              <a:gd name="connsiteX3" fmla="*/ 1338542 w 1338542"/>
              <a:gd name="connsiteY3" fmla="*/ 974405 h 993905"/>
              <a:gd name="connsiteX4" fmla="*/ 1319042 w 1338542"/>
              <a:gd name="connsiteY4" fmla="*/ 993905 h 993905"/>
              <a:gd name="connsiteX5" fmla="*/ 19500 w 1338542"/>
              <a:gd name="connsiteY5" fmla="*/ 993905 h 993905"/>
              <a:gd name="connsiteX6" fmla="*/ 0 w 1338542"/>
              <a:gd name="connsiteY6" fmla="*/ 974405 h 993905"/>
              <a:gd name="connsiteX7" fmla="*/ 0 w 1338542"/>
              <a:gd name="connsiteY7" fmla="*/ 19500 h 993905"/>
              <a:gd name="connsiteX8" fmla="*/ 19500 w 1338542"/>
              <a:gd name="connsiteY8" fmla="*/ 0 h 99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542" h="993905">
                <a:moveTo>
                  <a:pt x="19500" y="0"/>
                </a:moveTo>
                <a:lnTo>
                  <a:pt x="1319042" y="0"/>
                </a:lnTo>
                <a:cubicBezTo>
                  <a:pt x="1329812" y="0"/>
                  <a:pt x="1338542" y="8730"/>
                  <a:pt x="1338542" y="19500"/>
                </a:cubicBezTo>
                <a:lnTo>
                  <a:pt x="1338542" y="974405"/>
                </a:lnTo>
                <a:cubicBezTo>
                  <a:pt x="1338542" y="985175"/>
                  <a:pt x="1329812" y="993905"/>
                  <a:pt x="1319042" y="993905"/>
                </a:cubicBezTo>
                <a:lnTo>
                  <a:pt x="19500" y="993905"/>
                </a:lnTo>
                <a:cubicBezTo>
                  <a:pt x="8730" y="993905"/>
                  <a:pt x="0" y="985175"/>
                  <a:pt x="0" y="974405"/>
                </a:cubicBezTo>
                <a:lnTo>
                  <a:pt x="0" y="19500"/>
                </a:lnTo>
                <a:cubicBezTo>
                  <a:pt x="0" y="8730"/>
                  <a:pt x="8730" y="0"/>
                  <a:pt x="19500"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4" name="Picture Placeholder 23">
            <a:extLst>
              <a:ext uri="{FF2B5EF4-FFF2-40B4-BE49-F238E27FC236}">
                <a16:creationId xmlns:a16="http://schemas.microsoft.com/office/drawing/2014/main" id="{B34E25FF-D134-4964-A48D-3AF4ADCCADF3}"/>
              </a:ext>
            </a:extLst>
          </p:cNvPr>
          <p:cNvSpPr>
            <a:spLocks noGrp="1"/>
          </p:cNvSpPr>
          <p:nvPr>
            <p:ph type="pic" sz="quarter" idx="27" hasCustomPrompt="1"/>
          </p:nvPr>
        </p:nvSpPr>
        <p:spPr>
          <a:xfrm>
            <a:off x="6230695" y="3981328"/>
            <a:ext cx="1078721" cy="1053112"/>
          </a:xfrm>
          <a:custGeom>
            <a:avLst/>
            <a:gdLst>
              <a:gd name="connsiteX0" fmla="*/ 20662 w 1078721"/>
              <a:gd name="connsiteY0" fmla="*/ 0 h 1053112"/>
              <a:gd name="connsiteX1" fmla="*/ 1058059 w 1078721"/>
              <a:gd name="connsiteY1" fmla="*/ 0 h 1053112"/>
              <a:gd name="connsiteX2" fmla="*/ 1078721 w 1078721"/>
              <a:gd name="connsiteY2" fmla="*/ 20662 h 1053112"/>
              <a:gd name="connsiteX3" fmla="*/ 1078721 w 1078721"/>
              <a:gd name="connsiteY3" fmla="*/ 1032450 h 1053112"/>
              <a:gd name="connsiteX4" fmla="*/ 1058059 w 1078721"/>
              <a:gd name="connsiteY4" fmla="*/ 1053112 h 1053112"/>
              <a:gd name="connsiteX5" fmla="*/ 20662 w 1078721"/>
              <a:gd name="connsiteY5" fmla="*/ 1053112 h 1053112"/>
              <a:gd name="connsiteX6" fmla="*/ 0 w 1078721"/>
              <a:gd name="connsiteY6" fmla="*/ 1032450 h 1053112"/>
              <a:gd name="connsiteX7" fmla="*/ 0 w 1078721"/>
              <a:gd name="connsiteY7" fmla="*/ 20662 h 1053112"/>
              <a:gd name="connsiteX8" fmla="*/ 20662 w 1078721"/>
              <a:gd name="connsiteY8" fmla="*/ 0 h 10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721" h="1053112">
                <a:moveTo>
                  <a:pt x="20662" y="0"/>
                </a:moveTo>
                <a:lnTo>
                  <a:pt x="1058059" y="0"/>
                </a:lnTo>
                <a:cubicBezTo>
                  <a:pt x="1069470" y="0"/>
                  <a:pt x="1078721" y="9251"/>
                  <a:pt x="1078721" y="20662"/>
                </a:cubicBezTo>
                <a:lnTo>
                  <a:pt x="1078721" y="1032450"/>
                </a:lnTo>
                <a:cubicBezTo>
                  <a:pt x="1078721" y="1043861"/>
                  <a:pt x="1069470" y="1053112"/>
                  <a:pt x="1058059" y="1053112"/>
                </a:cubicBezTo>
                <a:lnTo>
                  <a:pt x="20662" y="1053112"/>
                </a:lnTo>
                <a:cubicBezTo>
                  <a:pt x="9251" y="1053112"/>
                  <a:pt x="0" y="1043861"/>
                  <a:pt x="0" y="1032450"/>
                </a:cubicBezTo>
                <a:lnTo>
                  <a:pt x="0" y="20662"/>
                </a:lnTo>
                <a:cubicBezTo>
                  <a:pt x="0" y="9251"/>
                  <a:pt x="9251" y="0"/>
                  <a:pt x="20662"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2" name="Picture Placeholder 21">
            <a:extLst>
              <a:ext uri="{FF2B5EF4-FFF2-40B4-BE49-F238E27FC236}">
                <a16:creationId xmlns:a16="http://schemas.microsoft.com/office/drawing/2014/main" id="{33D206CF-E498-43E5-BCAE-B00991D716BE}"/>
              </a:ext>
            </a:extLst>
          </p:cNvPr>
          <p:cNvSpPr>
            <a:spLocks noGrp="1"/>
          </p:cNvSpPr>
          <p:nvPr>
            <p:ph type="pic" sz="quarter" idx="26" hasCustomPrompt="1"/>
          </p:nvPr>
        </p:nvSpPr>
        <p:spPr>
          <a:xfrm>
            <a:off x="8870399" y="3887276"/>
            <a:ext cx="2173175" cy="1458418"/>
          </a:xfrm>
          <a:custGeom>
            <a:avLst/>
            <a:gdLst>
              <a:gd name="connsiteX0" fmla="*/ 28614 w 2173175"/>
              <a:gd name="connsiteY0" fmla="*/ 0 h 1458418"/>
              <a:gd name="connsiteX1" fmla="*/ 2144561 w 2173175"/>
              <a:gd name="connsiteY1" fmla="*/ 0 h 1458418"/>
              <a:gd name="connsiteX2" fmla="*/ 2173175 w 2173175"/>
              <a:gd name="connsiteY2" fmla="*/ 28614 h 1458418"/>
              <a:gd name="connsiteX3" fmla="*/ 2173175 w 2173175"/>
              <a:gd name="connsiteY3" fmla="*/ 1429804 h 1458418"/>
              <a:gd name="connsiteX4" fmla="*/ 2144561 w 2173175"/>
              <a:gd name="connsiteY4" fmla="*/ 1458418 h 1458418"/>
              <a:gd name="connsiteX5" fmla="*/ 28614 w 2173175"/>
              <a:gd name="connsiteY5" fmla="*/ 1458418 h 1458418"/>
              <a:gd name="connsiteX6" fmla="*/ 0 w 2173175"/>
              <a:gd name="connsiteY6" fmla="*/ 1429804 h 1458418"/>
              <a:gd name="connsiteX7" fmla="*/ 0 w 2173175"/>
              <a:gd name="connsiteY7" fmla="*/ 28614 h 1458418"/>
              <a:gd name="connsiteX8" fmla="*/ 28614 w 2173175"/>
              <a:gd name="connsiteY8" fmla="*/ 0 h 145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75" h="1458418">
                <a:moveTo>
                  <a:pt x="28614" y="0"/>
                </a:moveTo>
                <a:lnTo>
                  <a:pt x="2144561" y="0"/>
                </a:lnTo>
                <a:cubicBezTo>
                  <a:pt x="2160364" y="0"/>
                  <a:pt x="2173175" y="12811"/>
                  <a:pt x="2173175" y="28614"/>
                </a:cubicBezTo>
                <a:lnTo>
                  <a:pt x="2173175" y="1429804"/>
                </a:lnTo>
                <a:cubicBezTo>
                  <a:pt x="2173175" y="1445607"/>
                  <a:pt x="2160364" y="1458418"/>
                  <a:pt x="2144561" y="1458418"/>
                </a:cubicBezTo>
                <a:lnTo>
                  <a:pt x="28614" y="1458418"/>
                </a:lnTo>
                <a:cubicBezTo>
                  <a:pt x="12811" y="1458418"/>
                  <a:pt x="0" y="1445607"/>
                  <a:pt x="0" y="1429804"/>
                </a:cubicBezTo>
                <a:lnTo>
                  <a:pt x="0" y="28614"/>
                </a:lnTo>
                <a:cubicBezTo>
                  <a:pt x="0" y="12811"/>
                  <a:pt x="12811" y="0"/>
                  <a:pt x="2861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0D76AD46-CC83-46B1-8346-6BC6933BB1C1}"/>
              </a:ext>
            </a:extLst>
          </p:cNvPr>
          <p:cNvSpPr>
            <a:spLocks noGrp="1"/>
          </p:cNvSpPr>
          <p:nvPr>
            <p:ph type="pic" sz="quarter" idx="25" hasCustomPrompt="1"/>
          </p:nvPr>
        </p:nvSpPr>
        <p:spPr>
          <a:xfrm>
            <a:off x="9689575" y="1453902"/>
            <a:ext cx="2079620" cy="2099701"/>
          </a:xfrm>
          <a:custGeom>
            <a:avLst/>
            <a:gdLst>
              <a:gd name="connsiteX0" fmla="*/ 40802 w 2079620"/>
              <a:gd name="connsiteY0" fmla="*/ 0 h 2099701"/>
              <a:gd name="connsiteX1" fmla="*/ 2038818 w 2079620"/>
              <a:gd name="connsiteY1" fmla="*/ 0 h 2099701"/>
              <a:gd name="connsiteX2" fmla="*/ 2079620 w 2079620"/>
              <a:gd name="connsiteY2" fmla="*/ 40802 h 2099701"/>
              <a:gd name="connsiteX3" fmla="*/ 2079620 w 2079620"/>
              <a:gd name="connsiteY3" fmla="*/ 2058899 h 2099701"/>
              <a:gd name="connsiteX4" fmla="*/ 2038818 w 2079620"/>
              <a:gd name="connsiteY4" fmla="*/ 2099701 h 2099701"/>
              <a:gd name="connsiteX5" fmla="*/ 40802 w 2079620"/>
              <a:gd name="connsiteY5" fmla="*/ 2099701 h 2099701"/>
              <a:gd name="connsiteX6" fmla="*/ 0 w 2079620"/>
              <a:gd name="connsiteY6" fmla="*/ 2058899 h 2099701"/>
              <a:gd name="connsiteX7" fmla="*/ 0 w 2079620"/>
              <a:gd name="connsiteY7" fmla="*/ 40802 h 2099701"/>
              <a:gd name="connsiteX8" fmla="*/ 40802 w 2079620"/>
              <a:gd name="connsiteY8" fmla="*/ 0 h 20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20" h="2099701">
                <a:moveTo>
                  <a:pt x="40802" y="0"/>
                </a:moveTo>
                <a:lnTo>
                  <a:pt x="2038818" y="0"/>
                </a:lnTo>
                <a:cubicBezTo>
                  <a:pt x="2061352" y="0"/>
                  <a:pt x="2079620" y="18268"/>
                  <a:pt x="2079620" y="40802"/>
                </a:cubicBezTo>
                <a:lnTo>
                  <a:pt x="2079620" y="2058899"/>
                </a:lnTo>
                <a:cubicBezTo>
                  <a:pt x="2079620" y="2081433"/>
                  <a:pt x="2061352" y="2099701"/>
                  <a:pt x="2038818" y="2099701"/>
                </a:cubicBezTo>
                <a:lnTo>
                  <a:pt x="40802" y="2099701"/>
                </a:lnTo>
                <a:cubicBezTo>
                  <a:pt x="18268" y="2099701"/>
                  <a:pt x="0" y="2081433"/>
                  <a:pt x="0" y="2058899"/>
                </a:cubicBezTo>
                <a:lnTo>
                  <a:pt x="0" y="40802"/>
                </a:lnTo>
                <a:cubicBezTo>
                  <a:pt x="0" y="18268"/>
                  <a:pt x="18268" y="0"/>
                  <a:pt x="40802"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8" name="Picture Placeholder 17">
            <a:extLst>
              <a:ext uri="{FF2B5EF4-FFF2-40B4-BE49-F238E27FC236}">
                <a16:creationId xmlns:a16="http://schemas.microsoft.com/office/drawing/2014/main" id="{92E3B533-5C67-4127-BE26-2FAB8BD681D5}"/>
              </a:ext>
            </a:extLst>
          </p:cNvPr>
          <p:cNvSpPr>
            <a:spLocks noGrp="1"/>
          </p:cNvSpPr>
          <p:nvPr>
            <p:ph type="pic" sz="quarter" idx="24" hasCustomPrompt="1"/>
          </p:nvPr>
        </p:nvSpPr>
        <p:spPr>
          <a:xfrm>
            <a:off x="5804454" y="1770870"/>
            <a:ext cx="1826687" cy="1225889"/>
          </a:xfrm>
          <a:custGeom>
            <a:avLst/>
            <a:gdLst>
              <a:gd name="connsiteX0" fmla="*/ 24052 w 1826686"/>
              <a:gd name="connsiteY0" fmla="*/ 0 h 1225889"/>
              <a:gd name="connsiteX1" fmla="*/ 1802634 w 1826686"/>
              <a:gd name="connsiteY1" fmla="*/ 0 h 1225889"/>
              <a:gd name="connsiteX2" fmla="*/ 1826686 w 1826686"/>
              <a:gd name="connsiteY2" fmla="*/ 24052 h 1225889"/>
              <a:gd name="connsiteX3" fmla="*/ 1826686 w 1826686"/>
              <a:gd name="connsiteY3" fmla="*/ 1201837 h 1225889"/>
              <a:gd name="connsiteX4" fmla="*/ 1802634 w 1826686"/>
              <a:gd name="connsiteY4" fmla="*/ 1225889 h 1225889"/>
              <a:gd name="connsiteX5" fmla="*/ 24052 w 1826686"/>
              <a:gd name="connsiteY5" fmla="*/ 1225889 h 1225889"/>
              <a:gd name="connsiteX6" fmla="*/ 0 w 1826686"/>
              <a:gd name="connsiteY6" fmla="*/ 1201837 h 1225889"/>
              <a:gd name="connsiteX7" fmla="*/ 0 w 1826686"/>
              <a:gd name="connsiteY7" fmla="*/ 24052 h 1225889"/>
              <a:gd name="connsiteX8" fmla="*/ 24052 w 1826686"/>
              <a:gd name="connsiteY8" fmla="*/ 0 h 12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6686" h="1225889">
                <a:moveTo>
                  <a:pt x="24052" y="0"/>
                </a:moveTo>
                <a:lnTo>
                  <a:pt x="1802634" y="0"/>
                </a:lnTo>
                <a:cubicBezTo>
                  <a:pt x="1815918" y="0"/>
                  <a:pt x="1826686" y="10768"/>
                  <a:pt x="1826686" y="24052"/>
                </a:cubicBezTo>
                <a:lnTo>
                  <a:pt x="1826686" y="1201837"/>
                </a:lnTo>
                <a:cubicBezTo>
                  <a:pt x="1826686" y="1215121"/>
                  <a:pt x="1815918" y="1225889"/>
                  <a:pt x="1802634" y="1225889"/>
                </a:cubicBezTo>
                <a:lnTo>
                  <a:pt x="24052" y="1225889"/>
                </a:lnTo>
                <a:cubicBezTo>
                  <a:pt x="10768" y="1225889"/>
                  <a:pt x="0" y="1215121"/>
                  <a:pt x="0" y="1201837"/>
                </a:cubicBezTo>
                <a:lnTo>
                  <a:pt x="0" y="24052"/>
                </a:lnTo>
                <a:cubicBezTo>
                  <a:pt x="0" y="10768"/>
                  <a:pt x="10768" y="0"/>
                  <a:pt x="24052"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0" name="Picture Placeholder 9">
            <a:extLst>
              <a:ext uri="{FF2B5EF4-FFF2-40B4-BE49-F238E27FC236}">
                <a16:creationId xmlns:a16="http://schemas.microsoft.com/office/drawing/2014/main" id="{63A1CC7F-F1FD-48ED-A027-E06C5E31AD49}"/>
              </a:ext>
            </a:extLst>
          </p:cNvPr>
          <p:cNvSpPr>
            <a:spLocks noGrp="1"/>
          </p:cNvSpPr>
          <p:nvPr>
            <p:ph type="pic" sz="quarter" idx="22" hasCustomPrompt="1"/>
          </p:nvPr>
        </p:nvSpPr>
        <p:spPr>
          <a:xfrm>
            <a:off x="6858412" y="2073736"/>
            <a:ext cx="3557449" cy="2387404"/>
          </a:xfrm>
          <a:custGeom>
            <a:avLst/>
            <a:gdLst>
              <a:gd name="connsiteX0" fmla="*/ 46841 w 3557449"/>
              <a:gd name="connsiteY0" fmla="*/ 0 h 2387404"/>
              <a:gd name="connsiteX1" fmla="*/ 3510608 w 3557449"/>
              <a:gd name="connsiteY1" fmla="*/ 0 h 2387404"/>
              <a:gd name="connsiteX2" fmla="*/ 3557449 w 3557449"/>
              <a:gd name="connsiteY2" fmla="*/ 46841 h 2387404"/>
              <a:gd name="connsiteX3" fmla="*/ 3557449 w 3557449"/>
              <a:gd name="connsiteY3" fmla="*/ 2340563 h 2387404"/>
              <a:gd name="connsiteX4" fmla="*/ 3510608 w 3557449"/>
              <a:gd name="connsiteY4" fmla="*/ 2387404 h 2387404"/>
              <a:gd name="connsiteX5" fmla="*/ 46841 w 3557449"/>
              <a:gd name="connsiteY5" fmla="*/ 2387404 h 2387404"/>
              <a:gd name="connsiteX6" fmla="*/ 0 w 3557449"/>
              <a:gd name="connsiteY6" fmla="*/ 2340563 h 2387404"/>
              <a:gd name="connsiteX7" fmla="*/ 0 w 3557449"/>
              <a:gd name="connsiteY7" fmla="*/ 46841 h 2387404"/>
              <a:gd name="connsiteX8" fmla="*/ 46841 w 3557449"/>
              <a:gd name="connsiteY8" fmla="*/ 0 h 23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7449" h="2387404">
                <a:moveTo>
                  <a:pt x="46841" y="0"/>
                </a:moveTo>
                <a:lnTo>
                  <a:pt x="3510608" y="0"/>
                </a:lnTo>
                <a:cubicBezTo>
                  <a:pt x="3536478" y="0"/>
                  <a:pt x="3557449" y="20971"/>
                  <a:pt x="3557449" y="46841"/>
                </a:cubicBezTo>
                <a:lnTo>
                  <a:pt x="3557449" y="2340563"/>
                </a:lnTo>
                <a:cubicBezTo>
                  <a:pt x="3557449" y="2366433"/>
                  <a:pt x="3536478" y="2387404"/>
                  <a:pt x="3510608" y="2387404"/>
                </a:cubicBezTo>
                <a:lnTo>
                  <a:pt x="46841" y="2387404"/>
                </a:lnTo>
                <a:cubicBezTo>
                  <a:pt x="20971" y="2387404"/>
                  <a:pt x="0" y="2366433"/>
                  <a:pt x="0" y="2340563"/>
                </a:cubicBezTo>
                <a:lnTo>
                  <a:pt x="0" y="46841"/>
                </a:lnTo>
                <a:cubicBezTo>
                  <a:pt x="0" y="20971"/>
                  <a:pt x="20971" y="0"/>
                  <a:pt x="46841" y="0"/>
                </a:cubicBezTo>
                <a:close/>
              </a:path>
            </a:pathLst>
          </a:custGeom>
          <a:solidFill>
            <a:schemeClr val="bg1">
              <a:lumMod val="8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410815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0991B7-15F9-4055-B66B-C1A109F8206C}"/>
              </a:ext>
            </a:extLst>
          </p:cNvPr>
          <p:cNvSpPr>
            <a:spLocks noGrp="1"/>
          </p:cNvSpPr>
          <p:nvPr>
            <p:ph type="pic" sz="quarter" idx="24" hasCustomPrompt="1"/>
          </p:nvPr>
        </p:nvSpPr>
        <p:spPr>
          <a:xfrm>
            <a:off x="703264" y="560705"/>
            <a:ext cx="4700485" cy="5659840"/>
          </a:xfrm>
          <a:custGeom>
            <a:avLst/>
            <a:gdLst>
              <a:gd name="connsiteX0" fmla="*/ 425632 w 4700485"/>
              <a:gd name="connsiteY0" fmla="*/ 318 h 5659840"/>
              <a:gd name="connsiteX1" fmla="*/ 640733 w 4700485"/>
              <a:gd name="connsiteY1" fmla="*/ 71501 h 5659840"/>
              <a:gd name="connsiteX2" fmla="*/ 4515964 w 4700485"/>
              <a:gd name="connsiteY2" fmla="*/ 2479924 h 5659840"/>
              <a:gd name="connsiteX3" fmla="*/ 4509672 w 4700485"/>
              <a:gd name="connsiteY3" fmla="*/ 3168753 h 5659840"/>
              <a:gd name="connsiteX4" fmla="*/ 646242 w 4700485"/>
              <a:gd name="connsiteY4" fmla="*/ 5591997 h 5659840"/>
              <a:gd name="connsiteX5" fmla="*/ 21 w 4700485"/>
              <a:gd name="connsiteY5" fmla="*/ 5228861 h 5659840"/>
              <a:gd name="connsiteX6" fmla="*/ 3558 w 4700485"/>
              <a:gd name="connsiteY6" fmla="*/ 419068 h 5659840"/>
              <a:gd name="connsiteX7" fmla="*/ 425632 w 4700485"/>
              <a:gd name="connsiteY7" fmla="*/ 318 h 56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0485" h="5659840">
                <a:moveTo>
                  <a:pt x="425632" y="318"/>
                </a:moveTo>
                <a:cubicBezTo>
                  <a:pt x="498009" y="3202"/>
                  <a:pt x="572001" y="25839"/>
                  <a:pt x="640733" y="71501"/>
                </a:cubicBezTo>
                <a:cubicBezTo>
                  <a:pt x="640733" y="71501"/>
                  <a:pt x="640733" y="71501"/>
                  <a:pt x="4515964" y="2479924"/>
                </a:cubicBezTo>
                <a:cubicBezTo>
                  <a:pt x="4756937" y="2637420"/>
                  <a:pt x="4769129" y="3003706"/>
                  <a:pt x="4509672" y="3168753"/>
                </a:cubicBezTo>
                <a:cubicBezTo>
                  <a:pt x="4509672" y="3168753"/>
                  <a:pt x="4509672" y="3168753"/>
                  <a:pt x="646242" y="5591997"/>
                </a:cubicBezTo>
                <a:cubicBezTo>
                  <a:pt x="364890" y="5772348"/>
                  <a:pt x="-3125" y="5573276"/>
                  <a:pt x="21" y="5228861"/>
                </a:cubicBezTo>
                <a:cubicBezTo>
                  <a:pt x="21" y="5228861"/>
                  <a:pt x="21" y="5228861"/>
                  <a:pt x="3558" y="419068"/>
                </a:cubicBezTo>
                <a:cubicBezTo>
                  <a:pt x="5918" y="160756"/>
                  <a:pt x="208501" y="-8335"/>
                  <a:pt x="425632" y="318"/>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677752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0DA4DAD-F936-407C-B619-69AA89C02B6D}"/>
              </a:ext>
            </a:extLst>
          </p:cNvPr>
          <p:cNvSpPr>
            <a:spLocks noGrp="1"/>
          </p:cNvSpPr>
          <p:nvPr>
            <p:ph type="pic" sz="quarter" idx="21"/>
          </p:nvPr>
        </p:nvSpPr>
        <p:spPr>
          <a:xfrm>
            <a:off x="6157915" y="2272874"/>
            <a:ext cx="3359676" cy="4045376"/>
          </a:xfrm>
          <a:custGeom>
            <a:avLst/>
            <a:gdLst>
              <a:gd name="connsiteX0" fmla="*/ 304220 w 3359676"/>
              <a:gd name="connsiteY0" fmla="*/ 227 h 4045376"/>
              <a:gd name="connsiteX1" fmla="*/ 457964 w 3359676"/>
              <a:gd name="connsiteY1" fmla="*/ 51105 h 4045376"/>
              <a:gd name="connsiteX2" fmla="*/ 3227789 w 3359676"/>
              <a:gd name="connsiteY2" fmla="*/ 1772528 h 4045376"/>
              <a:gd name="connsiteX3" fmla="*/ 3223292 w 3359676"/>
              <a:gd name="connsiteY3" fmla="*/ 2264869 h 4045376"/>
              <a:gd name="connsiteX4" fmla="*/ 461902 w 3359676"/>
              <a:gd name="connsiteY4" fmla="*/ 3996885 h 4045376"/>
              <a:gd name="connsiteX5" fmla="*/ 15 w 3359676"/>
              <a:gd name="connsiteY5" fmla="*/ 3737333 h 4045376"/>
              <a:gd name="connsiteX6" fmla="*/ 2543 w 3359676"/>
              <a:gd name="connsiteY6" fmla="*/ 299529 h 4045376"/>
              <a:gd name="connsiteX7" fmla="*/ 304220 w 3359676"/>
              <a:gd name="connsiteY7" fmla="*/ 227 h 404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9676" h="4045376">
                <a:moveTo>
                  <a:pt x="304220" y="227"/>
                </a:moveTo>
                <a:cubicBezTo>
                  <a:pt x="355952" y="2289"/>
                  <a:pt x="408838" y="18468"/>
                  <a:pt x="457964" y="51105"/>
                </a:cubicBezTo>
                <a:cubicBezTo>
                  <a:pt x="457964" y="51105"/>
                  <a:pt x="457964" y="51105"/>
                  <a:pt x="3227789" y="1772528"/>
                </a:cubicBezTo>
                <a:cubicBezTo>
                  <a:pt x="3400025" y="1885098"/>
                  <a:pt x="3408739" y="2146901"/>
                  <a:pt x="3223292" y="2264869"/>
                </a:cubicBezTo>
                <a:cubicBezTo>
                  <a:pt x="3223292" y="2264869"/>
                  <a:pt x="3223292" y="2264869"/>
                  <a:pt x="461902" y="3996885"/>
                </a:cubicBezTo>
                <a:cubicBezTo>
                  <a:pt x="260805" y="4125791"/>
                  <a:pt x="-2234" y="3983504"/>
                  <a:pt x="15" y="3737333"/>
                </a:cubicBezTo>
                <a:cubicBezTo>
                  <a:pt x="15" y="3737333"/>
                  <a:pt x="15" y="3737333"/>
                  <a:pt x="2543" y="299529"/>
                </a:cubicBezTo>
                <a:cubicBezTo>
                  <a:pt x="4229" y="114900"/>
                  <a:pt x="149026" y="-5958"/>
                  <a:pt x="304220" y="227"/>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0" name="Picture Placeholder 9">
            <a:extLst>
              <a:ext uri="{FF2B5EF4-FFF2-40B4-BE49-F238E27FC236}">
                <a16:creationId xmlns:a16="http://schemas.microsoft.com/office/drawing/2014/main" id="{53B21E9A-912F-461C-AD23-28A24EEB2903}"/>
              </a:ext>
            </a:extLst>
          </p:cNvPr>
          <p:cNvSpPr>
            <a:spLocks noGrp="1"/>
          </p:cNvSpPr>
          <p:nvPr>
            <p:ph type="pic" sz="quarter" idx="20"/>
          </p:nvPr>
        </p:nvSpPr>
        <p:spPr>
          <a:xfrm>
            <a:off x="7908399" y="539755"/>
            <a:ext cx="3359676" cy="4045375"/>
          </a:xfrm>
          <a:custGeom>
            <a:avLst/>
            <a:gdLst>
              <a:gd name="connsiteX0" fmla="*/ 3055099 w 3359676"/>
              <a:gd name="connsiteY0" fmla="*/ 47 h 4045375"/>
              <a:gd name="connsiteX1" fmla="*/ 3359662 w 3359676"/>
              <a:gd name="connsiteY1" fmla="*/ 308043 h 4045375"/>
              <a:gd name="connsiteX2" fmla="*/ 3357133 w 3359676"/>
              <a:gd name="connsiteY2" fmla="*/ 3745848 h 4045375"/>
              <a:gd name="connsiteX3" fmla="*/ 3055457 w 3359676"/>
              <a:gd name="connsiteY3" fmla="*/ 4045149 h 4045375"/>
              <a:gd name="connsiteX4" fmla="*/ 2901713 w 3359676"/>
              <a:gd name="connsiteY4" fmla="*/ 3994271 h 4045375"/>
              <a:gd name="connsiteX5" fmla="*/ 131887 w 3359676"/>
              <a:gd name="connsiteY5" fmla="*/ 2272849 h 4045375"/>
              <a:gd name="connsiteX6" fmla="*/ 136385 w 3359676"/>
              <a:gd name="connsiteY6" fmla="*/ 1780507 h 4045375"/>
              <a:gd name="connsiteX7" fmla="*/ 2897774 w 3359676"/>
              <a:gd name="connsiteY7" fmla="*/ 48492 h 4045375"/>
              <a:gd name="connsiteX8" fmla="*/ 3055099 w 3359676"/>
              <a:gd name="connsiteY8" fmla="*/ 47 h 404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9676" h="4045375">
                <a:moveTo>
                  <a:pt x="3055099" y="47"/>
                </a:moveTo>
                <a:cubicBezTo>
                  <a:pt x="3213811" y="-2778"/>
                  <a:pt x="3361349" y="123415"/>
                  <a:pt x="3359662" y="308043"/>
                </a:cubicBezTo>
                <a:cubicBezTo>
                  <a:pt x="3359662" y="308043"/>
                  <a:pt x="3359662" y="308043"/>
                  <a:pt x="3357133" y="3745848"/>
                </a:cubicBezTo>
                <a:cubicBezTo>
                  <a:pt x="3355447" y="3930476"/>
                  <a:pt x="3210650" y="4051335"/>
                  <a:pt x="3055457" y="4045149"/>
                </a:cubicBezTo>
                <a:cubicBezTo>
                  <a:pt x="3003725" y="4043088"/>
                  <a:pt x="2950839" y="4026909"/>
                  <a:pt x="2901713" y="3994271"/>
                </a:cubicBezTo>
                <a:cubicBezTo>
                  <a:pt x="2901713" y="3994271"/>
                  <a:pt x="2901713" y="3994271"/>
                  <a:pt x="131887" y="2272849"/>
                </a:cubicBezTo>
                <a:cubicBezTo>
                  <a:pt x="-40348" y="2160278"/>
                  <a:pt x="-49063" y="1898476"/>
                  <a:pt x="136385" y="1780507"/>
                </a:cubicBezTo>
                <a:cubicBezTo>
                  <a:pt x="136385" y="1780507"/>
                  <a:pt x="136385" y="1780507"/>
                  <a:pt x="2897774" y="48492"/>
                </a:cubicBezTo>
                <a:cubicBezTo>
                  <a:pt x="2948048" y="16265"/>
                  <a:pt x="3002194" y="988"/>
                  <a:pt x="3055099" y="47"/>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771844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F1FD7D6-B5D7-4C79-83AA-73575C48A210}"/>
              </a:ext>
            </a:extLst>
          </p:cNvPr>
          <p:cNvSpPr>
            <a:spLocks noGrp="1"/>
          </p:cNvSpPr>
          <p:nvPr>
            <p:ph type="pic" sz="quarter" idx="21" hasCustomPrompt="1"/>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052443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05297B-D604-420F-B7E5-1DD0FDF6D5A6}"/>
              </a:ext>
            </a:extLst>
          </p:cNvPr>
          <p:cNvSpPr>
            <a:spLocks noGrp="1"/>
          </p:cNvSpPr>
          <p:nvPr>
            <p:ph type="pic" sz="quarter" idx="23" hasCustomPrompt="1"/>
          </p:nvPr>
        </p:nvSpPr>
        <p:spPr>
          <a:xfrm>
            <a:off x="6418466" y="-1"/>
            <a:ext cx="5773537" cy="6080761"/>
          </a:xfrm>
          <a:custGeom>
            <a:avLst/>
            <a:gdLst>
              <a:gd name="connsiteX0" fmla="*/ 5773537 w 5773537"/>
              <a:gd name="connsiteY0" fmla="*/ 2811628 h 6080761"/>
              <a:gd name="connsiteX1" fmla="*/ 5773537 w 5773537"/>
              <a:gd name="connsiteY1" fmla="*/ 4744200 h 6080761"/>
              <a:gd name="connsiteX2" fmla="*/ 4718525 w 5773537"/>
              <a:gd name="connsiteY2" fmla="*/ 5871642 h 6080761"/>
              <a:gd name="connsiteX3" fmla="*/ 3785335 w 5773537"/>
              <a:gd name="connsiteY3" fmla="*/ 5902612 h 6080761"/>
              <a:gd name="connsiteX4" fmla="*/ 3785337 w 5773537"/>
              <a:gd name="connsiteY4" fmla="*/ 5902612 h 6080761"/>
              <a:gd name="connsiteX5" fmla="*/ 3754365 w 5773537"/>
              <a:gd name="connsiteY5" fmla="*/ 4969424 h 6080761"/>
              <a:gd name="connsiteX6" fmla="*/ 830467 w 5773537"/>
              <a:gd name="connsiteY6" fmla="*/ 1490903 h 6080761"/>
              <a:gd name="connsiteX7" fmla="*/ 965723 w 5773537"/>
              <a:gd name="connsiteY7" fmla="*/ 1541740 h 6080761"/>
              <a:gd name="connsiteX8" fmla="*/ 974579 w 5773537"/>
              <a:gd name="connsiteY8" fmla="*/ 1808584 h 6080761"/>
              <a:gd name="connsiteX9" fmla="*/ 346161 w 5773537"/>
              <a:gd name="connsiteY9" fmla="*/ 2480146 h 6080761"/>
              <a:gd name="connsiteX10" fmla="*/ 79316 w 5773537"/>
              <a:gd name="connsiteY10" fmla="*/ 2489002 h 6080761"/>
              <a:gd name="connsiteX11" fmla="*/ 70461 w 5773537"/>
              <a:gd name="connsiteY11" fmla="*/ 2222158 h 6080761"/>
              <a:gd name="connsiteX12" fmla="*/ 698879 w 5773537"/>
              <a:gd name="connsiteY12" fmla="*/ 1550596 h 6080761"/>
              <a:gd name="connsiteX13" fmla="*/ 830467 w 5773537"/>
              <a:gd name="connsiteY13" fmla="*/ 1490903 h 6080761"/>
              <a:gd name="connsiteX14" fmla="*/ 2989506 w 5773537"/>
              <a:gd name="connsiteY14" fmla="*/ 0 h 6080761"/>
              <a:gd name="connsiteX15" fmla="*/ 5773537 w 5773537"/>
              <a:gd name="connsiteY15" fmla="*/ 0 h 6080761"/>
              <a:gd name="connsiteX16" fmla="*/ 5773537 w 5773537"/>
              <a:gd name="connsiteY16" fmla="*/ 2406126 h 6080761"/>
              <a:gd name="connsiteX17" fmla="*/ 3180788 w 5773537"/>
              <a:gd name="connsiteY17" fmla="*/ 5176877 h 6080761"/>
              <a:gd name="connsiteX18" fmla="*/ 582301 w 5773537"/>
              <a:gd name="connsiteY18" fmla="*/ 5263115 h 6080761"/>
              <a:gd name="connsiteX19" fmla="*/ 496064 w 5773537"/>
              <a:gd name="connsiteY19" fmla="*/ 2664627 h 6080761"/>
              <a:gd name="connsiteX20" fmla="*/ 1367294 w 5773537"/>
              <a:gd name="connsiteY20" fmla="*/ 0 h 6080761"/>
              <a:gd name="connsiteX21" fmla="*/ 2796100 w 5773537"/>
              <a:gd name="connsiteY21" fmla="*/ 0 h 6080761"/>
              <a:gd name="connsiteX22" fmla="*/ 1793061 w 5773537"/>
              <a:gd name="connsiteY22" fmla="*/ 1071902 h 6080761"/>
              <a:gd name="connsiteX23" fmla="*/ 1055760 w 5773537"/>
              <a:gd name="connsiteY23" fmla="*/ 1096370 h 6080761"/>
              <a:gd name="connsiteX24" fmla="*/ 1055760 w 5773537"/>
              <a:gd name="connsiteY24" fmla="*/ 1096371 h 6080761"/>
              <a:gd name="connsiteX25" fmla="*/ 1031291 w 5773537"/>
              <a:gd name="connsiteY25" fmla="*/ 359071 h 60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3537" h="6080761">
                <a:moveTo>
                  <a:pt x="5773537" y="2811628"/>
                </a:moveTo>
                <a:lnTo>
                  <a:pt x="5773537" y="4744200"/>
                </a:lnTo>
                <a:lnTo>
                  <a:pt x="4718525" y="5871642"/>
                </a:lnTo>
                <a:cubicBezTo>
                  <a:pt x="4469384" y="6137886"/>
                  <a:pt x="4051580" y="6151753"/>
                  <a:pt x="3785335" y="5902612"/>
                </a:cubicBezTo>
                <a:lnTo>
                  <a:pt x="3785337" y="5902612"/>
                </a:lnTo>
                <a:cubicBezTo>
                  <a:pt x="3519091" y="5653471"/>
                  <a:pt x="3505226" y="5235669"/>
                  <a:pt x="3754365" y="4969424"/>
                </a:cubicBezTo>
                <a:close/>
                <a:moveTo>
                  <a:pt x="830467" y="1490903"/>
                </a:moveTo>
                <a:cubicBezTo>
                  <a:pt x="878756" y="1489300"/>
                  <a:pt x="927656" y="1506119"/>
                  <a:pt x="965723" y="1541740"/>
                </a:cubicBezTo>
                <a:cubicBezTo>
                  <a:pt x="1041855" y="1612982"/>
                  <a:pt x="1045820" y="1732453"/>
                  <a:pt x="974579" y="1808584"/>
                </a:cubicBezTo>
                <a:lnTo>
                  <a:pt x="346161" y="2480146"/>
                </a:lnTo>
                <a:cubicBezTo>
                  <a:pt x="274919" y="2556279"/>
                  <a:pt x="155448" y="2560244"/>
                  <a:pt x="79316" y="2489002"/>
                </a:cubicBezTo>
                <a:cubicBezTo>
                  <a:pt x="3184" y="2417761"/>
                  <a:pt x="-781" y="2298291"/>
                  <a:pt x="70461" y="2222158"/>
                </a:cubicBezTo>
                <a:lnTo>
                  <a:pt x="698879" y="1550596"/>
                </a:lnTo>
                <a:cubicBezTo>
                  <a:pt x="734500" y="1512530"/>
                  <a:pt x="782177" y="1492505"/>
                  <a:pt x="830467" y="1490903"/>
                </a:cubicBezTo>
                <a:close/>
                <a:moveTo>
                  <a:pt x="2989506" y="0"/>
                </a:moveTo>
                <a:lnTo>
                  <a:pt x="5773537" y="0"/>
                </a:lnTo>
                <a:lnTo>
                  <a:pt x="5773537" y="2406126"/>
                </a:lnTo>
                <a:lnTo>
                  <a:pt x="3180788" y="5176877"/>
                </a:lnTo>
                <a:cubicBezTo>
                  <a:pt x="2487050" y="5918244"/>
                  <a:pt x="1323668" y="5956854"/>
                  <a:pt x="582301" y="5263115"/>
                </a:cubicBezTo>
                <a:cubicBezTo>
                  <a:pt x="-159065" y="4569376"/>
                  <a:pt x="-197675" y="3405993"/>
                  <a:pt x="496064" y="2664627"/>
                </a:cubicBezTo>
                <a:close/>
                <a:moveTo>
                  <a:pt x="1367294" y="0"/>
                </a:moveTo>
                <a:lnTo>
                  <a:pt x="2796100" y="0"/>
                </a:lnTo>
                <a:lnTo>
                  <a:pt x="1793061" y="1071902"/>
                </a:lnTo>
                <a:cubicBezTo>
                  <a:pt x="1596218" y="1282258"/>
                  <a:pt x="1266116" y="1293213"/>
                  <a:pt x="1055760" y="1096370"/>
                </a:cubicBezTo>
                <a:lnTo>
                  <a:pt x="1055760" y="1096371"/>
                </a:lnTo>
                <a:cubicBezTo>
                  <a:pt x="845404" y="899528"/>
                  <a:pt x="834448" y="569427"/>
                  <a:pt x="1031291" y="359071"/>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42043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0256C-FD62-4CA8-A322-E10588C2ECA3}"/>
              </a:ext>
            </a:extLst>
          </p:cNvPr>
          <p:cNvSpPr>
            <a:spLocks noGrp="1"/>
          </p:cNvSpPr>
          <p:nvPr>
            <p:ph type="pic" sz="quarter" idx="23" hasCustomPrompt="1"/>
          </p:nvPr>
        </p:nvSpPr>
        <p:spPr>
          <a:xfrm>
            <a:off x="2310138" y="2267748"/>
            <a:ext cx="2322511" cy="2322508"/>
          </a:xfrm>
          <a:custGeom>
            <a:avLst/>
            <a:gdLst>
              <a:gd name="connsiteX0" fmla="*/ 1161255 w 2322510"/>
              <a:gd name="connsiteY0" fmla="*/ 0 h 2322508"/>
              <a:gd name="connsiteX1" fmla="*/ 2322510 w 2322510"/>
              <a:gd name="connsiteY1" fmla="*/ 1161254 h 2322508"/>
              <a:gd name="connsiteX2" fmla="*/ 1161255 w 2322510"/>
              <a:gd name="connsiteY2" fmla="*/ 2322508 h 2322508"/>
              <a:gd name="connsiteX3" fmla="*/ 0 w 2322510"/>
              <a:gd name="connsiteY3" fmla="*/ 1161254 h 2322508"/>
              <a:gd name="connsiteX4" fmla="*/ 1161255 w 2322510"/>
              <a:gd name="connsiteY4" fmla="*/ 0 h 232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510" h="2322508">
                <a:moveTo>
                  <a:pt x="1161255" y="0"/>
                </a:moveTo>
                <a:cubicBezTo>
                  <a:pt x="1802598" y="0"/>
                  <a:pt x="2322510" y="519911"/>
                  <a:pt x="2322510" y="1161254"/>
                </a:cubicBezTo>
                <a:cubicBezTo>
                  <a:pt x="2322510" y="1802597"/>
                  <a:pt x="1802598" y="2322508"/>
                  <a:pt x="1161255" y="2322508"/>
                </a:cubicBezTo>
                <a:cubicBezTo>
                  <a:pt x="519912" y="2322508"/>
                  <a:pt x="0" y="1802597"/>
                  <a:pt x="0" y="1161254"/>
                </a:cubicBezTo>
                <a:cubicBezTo>
                  <a:pt x="0" y="519911"/>
                  <a:pt x="519912" y="0"/>
                  <a:pt x="116125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545544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F25F122-1988-41CE-BB17-2DDFAEB064C7}"/>
              </a:ext>
            </a:extLst>
          </p:cNvPr>
          <p:cNvSpPr>
            <a:spLocks noGrp="1"/>
          </p:cNvSpPr>
          <p:nvPr>
            <p:ph type="pic" sz="quarter" idx="23" hasCustomPrompt="1"/>
          </p:nvPr>
        </p:nvSpPr>
        <p:spPr>
          <a:xfrm>
            <a:off x="5193461" y="4"/>
            <a:ext cx="6998543" cy="6857999"/>
          </a:xfrm>
          <a:custGeom>
            <a:avLst/>
            <a:gdLst>
              <a:gd name="connsiteX0" fmla="*/ 1970396 w 6998543"/>
              <a:gd name="connsiteY0" fmla="*/ 0 h 6857999"/>
              <a:gd name="connsiteX1" fmla="*/ 6998543 w 6998543"/>
              <a:gd name="connsiteY1" fmla="*/ 0 h 6857999"/>
              <a:gd name="connsiteX2" fmla="*/ 6998543 w 6998543"/>
              <a:gd name="connsiteY2" fmla="*/ 6857999 h 6857999"/>
              <a:gd name="connsiteX3" fmla="*/ 0 w 69985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998543" h="6857999">
                <a:moveTo>
                  <a:pt x="1970396" y="0"/>
                </a:moveTo>
                <a:lnTo>
                  <a:pt x="6998543" y="0"/>
                </a:lnTo>
                <a:lnTo>
                  <a:pt x="6998543" y="6857999"/>
                </a:lnTo>
                <a:lnTo>
                  <a:pt x="0" y="685799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41654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2/10/2022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9415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88BA3C-C0DD-472F-A32B-EFF67B3B0E88}"/>
              </a:ext>
            </a:extLst>
          </p:cNvPr>
          <p:cNvSpPr>
            <a:spLocks noGrp="1"/>
          </p:cNvSpPr>
          <p:nvPr>
            <p:ph type="pic" sz="quarter" idx="22"/>
          </p:nvPr>
        </p:nvSpPr>
        <p:spPr>
          <a:xfrm>
            <a:off x="-93118" y="1"/>
            <a:ext cx="6094140" cy="6858000"/>
          </a:xfrm>
          <a:custGeom>
            <a:avLst/>
            <a:gdLst>
              <a:gd name="connsiteX0" fmla="*/ 0 w 6094140"/>
              <a:gd name="connsiteY0" fmla="*/ 0 h 6858000"/>
              <a:gd name="connsiteX1" fmla="*/ 6085509 w 6094140"/>
              <a:gd name="connsiteY1" fmla="*/ 0 h 6858000"/>
              <a:gd name="connsiteX2" fmla="*/ 6094140 w 6094140"/>
              <a:gd name="connsiteY2" fmla="*/ 2810013 h 6858000"/>
              <a:gd name="connsiteX3" fmla="*/ 5820127 w 6094140"/>
              <a:gd name="connsiteY3" fmla="*/ 3429000 h 6858000"/>
              <a:gd name="connsiteX4" fmla="*/ 6094074 w 6094140"/>
              <a:gd name="connsiteY4" fmla="*/ 4047840 h 6858000"/>
              <a:gd name="connsiteX5" fmla="*/ 6085509 w 6094140"/>
              <a:gd name="connsiteY5" fmla="*/ 6857999 h 6858000"/>
              <a:gd name="connsiteX6" fmla="*/ 0 w 609414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4140" h="6858000">
                <a:moveTo>
                  <a:pt x="0" y="0"/>
                </a:moveTo>
                <a:lnTo>
                  <a:pt x="6085509" y="0"/>
                </a:lnTo>
                <a:lnTo>
                  <a:pt x="6094140" y="2810013"/>
                </a:lnTo>
                <a:cubicBezTo>
                  <a:pt x="6002803" y="3016342"/>
                  <a:pt x="5817034" y="3201652"/>
                  <a:pt x="5820127" y="3429000"/>
                </a:cubicBezTo>
                <a:cubicBezTo>
                  <a:pt x="5823197" y="3654631"/>
                  <a:pt x="6002759" y="3841560"/>
                  <a:pt x="6094074" y="4047840"/>
                </a:cubicBezTo>
                <a:lnTo>
                  <a:pt x="6085509" y="6857999"/>
                </a:lnTo>
                <a:cubicBezTo>
                  <a:pt x="4057006" y="6857999"/>
                  <a:pt x="2028502" y="6858000"/>
                  <a:pt x="0" y="6858000"/>
                </a:cubicBezTo>
                <a:close/>
              </a:path>
            </a:pathLst>
          </a:custGeom>
          <a:solidFill>
            <a:schemeClr val="bg1">
              <a:lumMod val="95000"/>
            </a:schemeClr>
          </a:solidFill>
        </p:spPr>
        <p:txBody>
          <a:bodyPr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245643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6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5E30313-956A-4E55-986A-E5C8B25A28A6}"/>
              </a:ext>
            </a:extLst>
          </p:cNvPr>
          <p:cNvSpPr>
            <a:spLocks noGrp="1"/>
          </p:cNvSpPr>
          <p:nvPr>
            <p:ph type="pic" sz="quarter" idx="22"/>
          </p:nvPr>
        </p:nvSpPr>
        <p:spPr>
          <a:xfrm>
            <a:off x="0" y="-1"/>
            <a:ext cx="12192000" cy="3537118"/>
          </a:xfrm>
          <a:custGeom>
            <a:avLst/>
            <a:gdLst>
              <a:gd name="connsiteX0" fmla="*/ 0 w 12192000"/>
              <a:gd name="connsiteY0" fmla="*/ 0 h 3537118"/>
              <a:gd name="connsiteX1" fmla="*/ 12192000 w 12192000"/>
              <a:gd name="connsiteY1" fmla="*/ 0 h 3537118"/>
              <a:gd name="connsiteX2" fmla="*/ 12192000 w 12192000"/>
              <a:gd name="connsiteY2" fmla="*/ 3537118 h 3537118"/>
              <a:gd name="connsiteX3" fmla="*/ 0 w 12192000"/>
              <a:gd name="connsiteY3" fmla="*/ 3537118 h 3537118"/>
            </a:gdLst>
            <a:ahLst/>
            <a:cxnLst>
              <a:cxn ang="0">
                <a:pos x="connsiteX0" y="connsiteY0"/>
              </a:cxn>
              <a:cxn ang="0">
                <a:pos x="connsiteX1" y="connsiteY1"/>
              </a:cxn>
              <a:cxn ang="0">
                <a:pos x="connsiteX2" y="connsiteY2"/>
              </a:cxn>
              <a:cxn ang="0">
                <a:pos x="connsiteX3" y="connsiteY3"/>
              </a:cxn>
            </a:cxnLst>
            <a:rect l="l" t="t" r="r" b="b"/>
            <a:pathLst>
              <a:path w="12192000" h="3537118">
                <a:moveTo>
                  <a:pt x="0" y="0"/>
                </a:moveTo>
                <a:lnTo>
                  <a:pt x="12192000" y="0"/>
                </a:lnTo>
                <a:lnTo>
                  <a:pt x="12192000" y="3537118"/>
                </a:lnTo>
                <a:lnTo>
                  <a:pt x="0" y="3537118"/>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4263498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7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E3355D-2303-4E4D-BB8A-B17169961F61}"/>
              </a:ext>
            </a:extLst>
          </p:cNvPr>
          <p:cNvSpPr>
            <a:spLocks noGrp="1"/>
          </p:cNvSpPr>
          <p:nvPr>
            <p:ph type="pic" sz="quarter" idx="22"/>
          </p:nvPr>
        </p:nvSpPr>
        <p:spPr>
          <a:xfrm>
            <a:off x="4377979" y="0"/>
            <a:ext cx="3436047" cy="6858000"/>
          </a:xfrm>
          <a:custGeom>
            <a:avLst/>
            <a:gdLst>
              <a:gd name="connsiteX0" fmla="*/ 0 w 3436046"/>
              <a:gd name="connsiteY0" fmla="*/ 0 h 6858000"/>
              <a:gd name="connsiteX1" fmla="*/ 3436046 w 3436046"/>
              <a:gd name="connsiteY1" fmla="*/ 0 h 6858000"/>
              <a:gd name="connsiteX2" fmla="*/ 3436046 w 3436046"/>
              <a:gd name="connsiteY2" fmla="*/ 6858000 h 6858000"/>
              <a:gd name="connsiteX3" fmla="*/ 0 w 34360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36046" h="6858000">
                <a:moveTo>
                  <a:pt x="0" y="0"/>
                </a:moveTo>
                <a:lnTo>
                  <a:pt x="3436046" y="0"/>
                </a:lnTo>
                <a:lnTo>
                  <a:pt x="3436046" y="6858000"/>
                </a:lnTo>
                <a:lnTo>
                  <a:pt x="0" y="6858000"/>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263973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8_Blank">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D383358-C169-46CA-B822-D7ED17860E22}"/>
              </a:ext>
            </a:extLst>
          </p:cNvPr>
          <p:cNvSpPr>
            <a:spLocks noGrp="1"/>
          </p:cNvSpPr>
          <p:nvPr>
            <p:ph type="pic" sz="quarter" idx="23"/>
          </p:nvPr>
        </p:nvSpPr>
        <p:spPr>
          <a:xfrm>
            <a:off x="6096000" y="1773191"/>
            <a:ext cx="2656829" cy="2153316"/>
          </a:xfrm>
          <a:custGeom>
            <a:avLst/>
            <a:gdLst>
              <a:gd name="connsiteX0" fmla="*/ 0 w 2656829"/>
              <a:gd name="connsiteY0" fmla="*/ 0 h 2153316"/>
              <a:gd name="connsiteX1" fmla="*/ 2656829 w 2656829"/>
              <a:gd name="connsiteY1" fmla="*/ 0 h 2153316"/>
              <a:gd name="connsiteX2" fmla="*/ 2656829 w 2656829"/>
              <a:gd name="connsiteY2" fmla="*/ 2153316 h 2153316"/>
              <a:gd name="connsiteX3" fmla="*/ 0 w 2656829"/>
              <a:gd name="connsiteY3" fmla="*/ 2153316 h 2153316"/>
            </a:gdLst>
            <a:ahLst/>
            <a:cxnLst>
              <a:cxn ang="0">
                <a:pos x="connsiteX0" y="connsiteY0"/>
              </a:cxn>
              <a:cxn ang="0">
                <a:pos x="connsiteX1" y="connsiteY1"/>
              </a:cxn>
              <a:cxn ang="0">
                <a:pos x="connsiteX2" y="connsiteY2"/>
              </a:cxn>
              <a:cxn ang="0">
                <a:pos x="connsiteX3" y="connsiteY3"/>
              </a:cxn>
            </a:cxnLst>
            <a:rect l="l" t="t" r="r" b="b"/>
            <a:pathLst>
              <a:path w="2656829" h="2153316">
                <a:moveTo>
                  <a:pt x="0" y="0"/>
                </a:moveTo>
                <a:lnTo>
                  <a:pt x="2656829" y="0"/>
                </a:lnTo>
                <a:lnTo>
                  <a:pt x="2656829" y="2153316"/>
                </a:lnTo>
                <a:lnTo>
                  <a:pt x="0" y="215331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6" name="Picture Placeholder 15">
            <a:extLst>
              <a:ext uri="{FF2B5EF4-FFF2-40B4-BE49-F238E27FC236}">
                <a16:creationId xmlns:a16="http://schemas.microsoft.com/office/drawing/2014/main" id="{B862DC65-A001-4918-ADF9-60B61A08F91A}"/>
              </a:ext>
            </a:extLst>
          </p:cNvPr>
          <p:cNvSpPr>
            <a:spLocks noGrp="1"/>
          </p:cNvSpPr>
          <p:nvPr>
            <p:ph type="pic" sz="quarter" idx="24"/>
          </p:nvPr>
        </p:nvSpPr>
        <p:spPr>
          <a:xfrm>
            <a:off x="3439172" y="3926507"/>
            <a:ext cx="2656829" cy="2153316"/>
          </a:xfrm>
          <a:custGeom>
            <a:avLst/>
            <a:gdLst>
              <a:gd name="connsiteX0" fmla="*/ 0 w 2656829"/>
              <a:gd name="connsiteY0" fmla="*/ 0 h 2153316"/>
              <a:gd name="connsiteX1" fmla="*/ 2656829 w 2656829"/>
              <a:gd name="connsiteY1" fmla="*/ 0 h 2153316"/>
              <a:gd name="connsiteX2" fmla="*/ 2656829 w 2656829"/>
              <a:gd name="connsiteY2" fmla="*/ 2153316 h 2153316"/>
              <a:gd name="connsiteX3" fmla="*/ 0 w 2656829"/>
              <a:gd name="connsiteY3" fmla="*/ 2153316 h 2153316"/>
            </a:gdLst>
            <a:ahLst/>
            <a:cxnLst>
              <a:cxn ang="0">
                <a:pos x="connsiteX0" y="connsiteY0"/>
              </a:cxn>
              <a:cxn ang="0">
                <a:pos x="connsiteX1" y="connsiteY1"/>
              </a:cxn>
              <a:cxn ang="0">
                <a:pos x="connsiteX2" y="connsiteY2"/>
              </a:cxn>
              <a:cxn ang="0">
                <a:pos x="connsiteX3" y="connsiteY3"/>
              </a:cxn>
            </a:cxnLst>
            <a:rect l="l" t="t" r="r" b="b"/>
            <a:pathLst>
              <a:path w="2656829" h="2153316">
                <a:moveTo>
                  <a:pt x="0" y="0"/>
                </a:moveTo>
                <a:lnTo>
                  <a:pt x="2656829" y="0"/>
                </a:lnTo>
                <a:lnTo>
                  <a:pt x="2656829" y="2153316"/>
                </a:lnTo>
                <a:lnTo>
                  <a:pt x="0" y="215331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7" name="Picture Placeholder 16">
            <a:extLst>
              <a:ext uri="{FF2B5EF4-FFF2-40B4-BE49-F238E27FC236}">
                <a16:creationId xmlns:a16="http://schemas.microsoft.com/office/drawing/2014/main" id="{D206CFBF-CF8C-44F6-87F1-1037A88BC2D9}"/>
              </a:ext>
            </a:extLst>
          </p:cNvPr>
          <p:cNvSpPr>
            <a:spLocks noGrp="1"/>
          </p:cNvSpPr>
          <p:nvPr>
            <p:ph type="pic" sz="quarter" idx="25"/>
          </p:nvPr>
        </p:nvSpPr>
        <p:spPr>
          <a:xfrm>
            <a:off x="8752831" y="3926507"/>
            <a:ext cx="2656829" cy="2153316"/>
          </a:xfrm>
          <a:custGeom>
            <a:avLst/>
            <a:gdLst>
              <a:gd name="connsiteX0" fmla="*/ 0 w 2656829"/>
              <a:gd name="connsiteY0" fmla="*/ 0 h 2153316"/>
              <a:gd name="connsiteX1" fmla="*/ 2656829 w 2656829"/>
              <a:gd name="connsiteY1" fmla="*/ 0 h 2153316"/>
              <a:gd name="connsiteX2" fmla="*/ 2656829 w 2656829"/>
              <a:gd name="connsiteY2" fmla="*/ 2153316 h 2153316"/>
              <a:gd name="connsiteX3" fmla="*/ 0 w 2656829"/>
              <a:gd name="connsiteY3" fmla="*/ 2153316 h 2153316"/>
            </a:gdLst>
            <a:ahLst/>
            <a:cxnLst>
              <a:cxn ang="0">
                <a:pos x="connsiteX0" y="connsiteY0"/>
              </a:cxn>
              <a:cxn ang="0">
                <a:pos x="connsiteX1" y="connsiteY1"/>
              </a:cxn>
              <a:cxn ang="0">
                <a:pos x="connsiteX2" y="connsiteY2"/>
              </a:cxn>
              <a:cxn ang="0">
                <a:pos x="connsiteX3" y="connsiteY3"/>
              </a:cxn>
            </a:cxnLst>
            <a:rect l="l" t="t" r="r" b="b"/>
            <a:pathLst>
              <a:path w="2656829" h="2153316">
                <a:moveTo>
                  <a:pt x="0" y="0"/>
                </a:moveTo>
                <a:lnTo>
                  <a:pt x="2656829" y="0"/>
                </a:lnTo>
                <a:lnTo>
                  <a:pt x="2656829" y="2153316"/>
                </a:lnTo>
                <a:lnTo>
                  <a:pt x="0" y="215331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5" name="Picture Placeholder 14">
            <a:extLst>
              <a:ext uri="{FF2B5EF4-FFF2-40B4-BE49-F238E27FC236}">
                <a16:creationId xmlns:a16="http://schemas.microsoft.com/office/drawing/2014/main" id="{D2AFE4B7-E94C-45AF-AF2F-91B6AB839FD2}"/>
              </a:ext>
            </a:extLst>
          </p:cNvPr>
          <p:cNvSpPr>
            <a:spLocks noGrp="1"/>
          </p:cNvSpPr>
          <p:nvPr>
            <p:ph type="pic" sz="quarter" idx="22"/>
          </p:nvPr>
        </p:nvSpPr>
        <p:spPr>
          <a:xfrm>
            <a:off x="782344" y="1773191"/>
            <a:ext cx="2656829" cy="2153316"/>
          </a:xfrm>
          <a:custGeom>
            <a:avLst/>
            <a:gdLst>
              <a:gd name="connsiteX0" fmla="*/ 0 w 2656829"/>
              <a:gd name="connsiteY0" fmla="*/ 0 h 2153316"/>
              <a:gd name="connsiteX1" fmla="*/ 2656829 w 2656829"/>
              <a:gd name="connsiteY1" fmla="*/ 0 h 2153316"/>
              <a:gd name="connsiteX2" fmla="*/ 2656829 w 2656829"/>
              <a:gd name="connsiteY2" fmla="*/ 2153316 h 2153316"/>
              <a:gd name="connsiteX3" fmla="*/ 0 w 2656829"/>
              <a:gd name="connsiteY3" fmla="*/ 2153316 h 2153316"/>
            </a:gdLst>
            <a:ahLst/>
            <a:cxnLst>
              <a:cxn ang="0">
                <a:pos x="connsiteX0" y="connsiteY0"/>
              </a:cxn>
              <a:cxn ang="0">
                <a:pos x="connsiteX1" y="connsiteY1"/>
              </a:cxn>
              <a:cxn ang="0">
                <a:pos x="connsiteX2" y="connsiteY2"/>
              </a:cxn>
              <a:cxn ang="0">
                <a:pos x="connsiteX3" y="connsiteY3"/>
              </a:cxn>
            </a:cxnLst>
            <a:rect l="l" t="t" r="r" b="b"/>
            <a:pathLst>
              <a:path w="2656829" h="2153316">
                <a:moveTo>
                  <a:pt x="0" y="0"/>
                </a:moveTo>
                <a:lnTo>
                  <a:pt x="2656829" y="0"/>
                </a:lnTo>
                <a:lnTo>
                  <a:pt x="2656829" y="2153316"/>
                </a:lnTo>
                <a:lnTo>
                  <a:pt x="0" y="215331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228603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9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9BB2B75-444C-4A1A-8DF0-52ECB67713D8}"/>
              </a:ext>
            </a:extLst>
          </p:cNvPr>
          <p:cNvSpPr>
            <a:spLocks noGrp="1"/>
          </p:cNvSpPr>
          <p:nvPr>
            <p:ph type="pic" sz="quarter" idx="23"/>
          </p:nvPr>
        </p:nvSpPr>
        <p:spPr>
          <a:xfrm>
            <a:off x="4460839" y="2002293"/>
            <a:ext cx="3270325" cy="2259106"/>
          </a:xfrm>
          <a:custGeom>
            <a:avLst/>
            <a:gdLst>
              <a:gd name="connsiteX0" fmla="*/ 64543 w 3270325"/>
              <a:gd name="connsiteY0" fmla="*/ 0 h 2259106"/>
              <a:gd name="connsiteX1" fmla="*/ 3205782 w 3270325"/>
              <a:gd name="connsiteY1" fmla="*/ 0 h 2259106"/>
              <a:gd name="connsiteX2" fmla="*/ 3270325 w 3270325"/>
              <a:gd name="connsiteY2" fmla="*/ 64543 h 2259106"/>
              <a:gd name="connsiteX3" fmla="*/ 3270325 w 3270325"/>
              <a:gd name="connsiteY3" fmla="*/ 2194563 h 2259106"/>
              <a:gd name="connsiteX4" fmla="*/ 3205782 w 3270325"/>
              <a:gd name="connsiteY4" fmla="*/ 2259106 h 2259106"/>
              <a:gd name="connsiteX5" fmla="*/ 64543 w 3270325"/>
              <a:gd name="connsiteY5" fmla="*/ 2259106 h 2259106"/>
              <a:gd name="connsiteX6" fmla="*/ 0 w 3270325"/>
              <a:gd name="connsiteY6" fmla="*/ 2194563 h 2259106"/>
              <a:gd name="connsiteX7" fmla="*/ 0 w 3270325"/>
              <a:gd name="connsiteY7" fmla="*/ 64543 h 2259106"/>
              <a:gd name="connsiteX8" fmla="*/ 64543 w 3270325"/>
              <a:gd name="connsiteY8" fmla="*/ 0 h 22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0325" h="2259106">
                <a:moveTo>
                  <a:pt x="64543" y="0"/>
                </a:moveTo>
                <a:lnTo>
                  <a:pt x="3205782" y="0"/>
                </a:lnTo>
                <a:cubicBezTo>
                  <a:pt x="3241428" y="0"/>
                  <a:pt x="3270325" y="28897"/>
                  <a:pt x="3270325" y="64543"/>
                </a:cubicBezTo>
                <a:lnTo>
                  <a:pt x="3270325" y="2194563"/>
                </a:lnTo>
                <a:cubicBezTo>
                  <a:pt x="3270325" y="2230209"/>
                  <a:pt x="3241428" y="2259106"/>
                  <a:pt x="3205782" y="2259106"/>
                </a:cubicBezTo>
                <a:lnTo>
                  <a:pt x="64543" y="2259106"/>
                </a:lnTo>
                <a:cubicBezTo>
                  <a:pt x="28897" y="2259106"/>
                  <a:pt x="0" y="2230209"/>
                  <a:pt x="0" y="2194563"/>
                </a:cubicBezTo>
                <a:lnTo>
                  <a:pt x="0" y="64543"/>
                </a:lnTo>
                <a:cubicBezTo>
                  <a:pt x="0" y="28897"/>
                  <a:pt x="28897" y="0"/>
                  <a:pt x="64543"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3" name="Picture Placeholder 12">
            <a:extLst>
              <a:ext uri="{FF2B5EF4-FFF2-40B4-BE49-F238E27FC236}">
                <a16:creationId xmlns:a16="http://schemas.microsoft.com/office/drawing/2014/main" id="{F5E0330D-A158-4A23-A199-50F455C64E58}"/>
              </a:ext>
            </a:extLst>
          </p:cNvPr>
          <p:cNvSpPr>
            <a:spLocks noGrp="1"/>
          </p:cNvSpPr>
          <p:nvPr>
            <p:ph type="pic" sz="quarter" idx="24"/>
          </p:nvPr>
        </p:nvSpPr>
        <p:spPr>
          <a:xfrm>
            <a:off x="8139332" y="2002293"/>
            <a:ext cx="3270325" cy="2259106"/>
          </a:xfrm>
          <a:custGeom>
            <a:avLst/>
            <a:gdLst>
              <a:gd name="connsiteX0" fmla="*/ 64543 w 3270325"/>
              <a:gd name="connsiteY0" fmla="*/ 0 h 2259106"/>
              <a:gd name="connsiteX1" fmla="*/ 3205782 w 3270325"/>
              <a:gd name="connsiteY1" fmla="*/ 0 h 2259106"/>
              <a:gd name="connsiteX2" fmla="*/ 3270325 w 3270325"/>
              <a:gd name="connsiteY2" fmla="*/ 64543 h 2259106"/>
              <a:gd name="connsiteX3" fmla="*/ 3270325 w 3270325"/>
              <a:gd name="connsiteY3" fmla="*/ 2194563 h 2259106"/>
              <a:gd name="connsiteX4" fmla="*/ 3205782 w 3270325"/>
              <a:gd name="connsiteY4" fmla="*/ 2259106 h 2259106"/>
              <a:gd name="connsiteX5" fmla="*/ 64543 w 3270325"/>
              <a:gd name="connsiteY5" fmla="*/ 2259106 h 2259106"/>
              <a:gd name="connsiteX6" fmla="*/ 0 w 3270325"/>
              <a:gd name="connsiteY6" fmla="*/ 2194563 h 2259106"/>
              <a:gd name="connsiteX7" fmla="*/ 0 w 3270325"/>
              <a:gd name="connsiteY7" fmla="*/ 64543 h 2259106"/>
              <a:gd name="connsiteX8" fmla="*/ 64543 w 3270325"/>
              <a:gd name="connsiteY8" fmla="*/ 0 h 22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0325" h="2259106">
                <a:moveTo>
                  <a:pt x="64543" y="0"/>
                </a:moveTo>
                <a:lnTo>
                  <a:pt x="3205782" y="0"/>
                </a:lnTo>
                <a:cubicBezTo>
                  <a:pt x="3241428" y="0"/>
                  <a:pt x="3270325" y="28897"/>
                  <a:pt x="3270325" y="64543"/>
                </a:cubicBezTo>
                <a:lnTo>
                  <a:pt x="3270325" y="2194563"/>
                </a:lnTo>
                <a:cubicBezTo>
                  <a:pt x="3270325" y="2230209"/>
                  <a:pt x="3241428" y="2259106"/>
                  <a:pt x="3205782" y="2259106"/>
                </a:cubicBezTo>
                <a:lnTo>
                  <a:pt x="64543" y="2259106"/>
                </a:lnTo>
                <a:cubicBezTo>
                  <a:pt x="28897" y="2259106"/>
                  <a:pt x="0" y="2230209"/>
                  <a:pt x="0" y="2194563"/>
                </a:cubicBezTo>
                <a:lnTo>
                  <a:pt x="0" y="64543"/>
                </a:lnTo>
                <a:cubicBezTo>
                  <a:pt x="0" y="28897"/>
                  <a:pt x="28897" y="0"/>
                  <a:pt x="64543"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2" name="Picture Placeholder 11">
            <a:extLst>
              <a:ext uri="{FF2B5EF4-FFF2-40B4-BE49-F238E27FC236}">
                <a16:creationId xmlns:a16="http://schemas.microsoft.com/office/drawing/2014/main" id="{32D4C047-4909-44AC-8F5D-63EEC79CDC68}"/>
              </a:ext>
            </a:extLst>
          </p:cNvPr>
          <p:cNvSpPr>
            <a:spLocks noGrp="1"/>
          </p:cNvSpPr>
          <p:nvPr>
            <p:ph type="pic" sz="quarter" idx="22"/>
          </p:nvPr>
        </p:nvSpPr>
        <p:spPr>
          <a:xfrm>
            <a:off x="782344" y="2002293"/>
            <a:ext cx="3270325" cy="2259106"/>
          </a:xfrm>
          <a:custGeom>
            <a:avLst/>
            <a:gdLst>
              <a:gd name="connsiteX0" fmla="*/ 64543 w 3270325"/>
              <a:gd name="connsiteY0" fmla="*/ 0 h 2259106"/>
              <a:gd name="connsiteX1" fmla="*/ 3205782 w 3270325"/>
              <a:gd name="connsiteY1" fmla="*/ 0 h 2259106"/>
              <a:gd name="connsiteX2" fmla="*/ 3270325 w 3270325"/>
              <a:gd name="connsiteY2" fmla="*/ 64543 h 2259106"/>
              <a:gd name="connsiteX3" fmla="*/ 3270325 w 3270325"/>
              <a:gd name="connsiteY3" fmla="*/ 2194563 h 2259106"/>
              <a:gd name="connsiteX4" fmla="*/ 3205782 w 3270325"/>
              <a:gd name="connsiteY4" fmla="*/ 2259106 h 2259106"/>
              <a:gd name="connsiteX5" fmla="*/ 64543 w 3270325"/>
              <a:gd name="connsiteY5" fmla="*/ 2259106 h 2259106"/>
              <a:gd name="connsiteX6" fmla="*/ 0 w 3270325"/>
              <a:gd name="connsiteY6" fmla="*/ 2194563 h 2259106"/>
              <a:gd name="connsiteX7" fmla="*/ 0 w 3270325"/>
              <a:gd name="connsiteY7" fmla="*/ 64543 h 2259106"/>
              <a:gd name="connsiteX8" fmla="*/ 64543 w 3270325"/>
              <a:gd name="connsiteY8" fmla="*/ 0 h 22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0325" h="2259106">
                <a:moveTo>
                  <a:pt x="64543" y="0"/>
                </a:moveTo>
                <a:lnTo>
                  <a:pt x="3205782" y="0"/>
                </a:lnTo>
                <a:cubicBezTo>
                  <a:pt x="3241428" y="0"/>
                  <a:pt x="3270325" y="28897"/>
                  <a:pt x="3270325" y="64543"/>
                </a:cubicBezTo>
                <a:lnTo>
                  <a:pt x="3270325" y="2194563"/>
                </a:lnTo>
                <a:cubicBezTo>
                  <a:pt x="3270325" y="2230209"/>
                  <a:pt x="3241428" y="2259106"/>
                  <a:pt x="3205782" y="2259106"/>
                </a:cubicBezTo>
                <a:lnTo>
                  <a:pt x="64543" y="2259106"/>
                </a:lnTo>
                <a:cubicBezTo>
                  <a:pt x="28897" y="2259106"/>
                  <a:pt x="0" y="2230209"/>
                  <a:pt x="0" y="2194563"/>
                </a:cubicBezTo>
                <a:lnTo>
                  <a:pt x="0" y="64543"/>
                </a:lnTo>
                <a:cubicBezTo>
                  <a:pt x="0" y="28897"/>
                  <a:pt x="28897" y="0"/>
                  <a:pt x="64543"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2215161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0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FF70F58-6900-435F-A717-F345802194E2}"/>
              </a:ext>
            </a:extLst>
          </p:cNvPr>
          <p:cNvSpPr>
            <a:spLocks noGrp="1"/>
          </p:cNvSpPr>
          <p:nvPr>
            <p:ph type="pic" sz="quarter" idx="22"/>
          </p:nvPr>
        </p:nvSpPr>
        <p:spPr>
          <a:xfrm>
            <a:off x="0" y="0"/>
            <a:ext cx="12192000" cy="3844886"/>
          </a:xfrm>
          <a:custGeom>
            <a:avLst/>
            <a:gdLst>
              <a:gd name="connsiteX0" fmla="*/ 0 w 12192000"/>
              <a:gd name="connsiteY0" fmla="*/ 0 h 3844886"/>
              <a:gd name="connsiteX1" fmla="*/ 12192000 w 12192000"/>
              <a:gd name="connsiteY1" fmla="*/ 0 h 3844886"/>
              <a:gd name="connsiteX2" fmla="*/ 12192000 w 12192000"/>
              <a:gd name="connsiteY2" fmla="*/ 3844886 h 3844886"/>
              <a:gd name="connsiteX3" fmla="*/ 0 w 12192000"/>
              <a:gd name="connsiteY3" fmla="*/ 3844886 h 3844886"/>
            </a:gdLst>
            <a:ahLst/>
            <a:cxnLst>
              <a:cxn ang="0">
                <a:pos x="connsiteX0" y="connsiteY0"/>
              </a:cxn>
              <a:cxn ang="0">
                <a:pos x="connsiteX1" y="connsiteY1"/>
              </a:cxn>
              <a:cxn ang="0">
                <a:pos x="connsiteX2" y="connsiteY2"/>
              </a:cxn>
              <a:cxn ang="0">
                <a:pos x="connsiteX3" y="connsiteY3"/>
              </a:cxn>
            </a:cxnLst>
            <a:rect l="l" t="t" r="r" b="b"/>
            <a:pathLst>
              <a:path w="12192000" h="3844886">
                <a:moveTo>
                  <a:pt x="0" y="0"/>
                </a:moveTo>
                <a:lnTo>
                  <a:pt x="12192000" y="0"/>
                </a:lnTo>
                <a:lnTo>
                  <a:pt x="12192000" y="3844886"/>
                </a:lnTo>
                <a:lnTo>
                  <a:pt x="0" y="384488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731963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1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A6ABF4-9928-48D7-8063-7CEA393E5895}"/>
              </a:ext>
            </a:extLst>
          </p:cNvPr>
          <p:cNvSpPr>
            <a:spLocks noGrp="1"/>
          </p:cNvSpPr>
          <p:nvPr>
            <p:ph type="pic" sz="quarter" idx="22"/>
          </p:nvPr>
        </p:nvSpPr>
        <p:spPr>
          <a:xfrm>
            <a:off x="4279900" y="0"/>
            <a:ext cx="3632200" cy="6857826"/>
          </a:xfrm>
          <a:custGeom>
            <a:avLst/>
            <a:gdLst>
              <a:gd name="connsiteX0" fmla="*/ 0 w 3632200"/>
              <a:gd name="connsiteY0" fmla="*/ 0 h 6857826"/>
              <a:gd name="connsiteX1" fmla="*/ 3632200 w 3632200"/>
              <a:gd name="connsiteY1" fmla="*/ 0 h 6857826"/>
              <a:gd name="connsiteX2" fmla="*/ 3632200 w 3632200"/>
              <a:gd name="connsiteY2" fmla="*/ 6857826 h 6857826"/>
              <a:gd name="connsiteX3" fmla="*/ 0 w 3632200"/>
              <a:gd name="connsiteY3" fmla="*/ 6857826 h 6857826"/>
            </a:gdLst>
            <a:ahLst/>
            <a:cxnLst>
              <a:cxn ang="0">
                <a:pos x="connsiteX0" y="connsiteY0"/>
              </a:cxn>
              <a:cxn ang="0">
                <a:pos x="connsiteX1" y="connsiteY1"/>
              </a:cxn>
              <a:cxn ang="0">
                <a:pos x="connsiteX2" y="connsiteY2"/>
              </a:cxn>
              <a:cxn ang="0">
                <a:pos x="connsiteX3" y="connsiteY3"/>
              </a:cxn>
            </a:cxnLst>
            <a:rect l="l" t="t" r="r" b="b"/>
            <a:pathLst>
              <a:path w="3632200" h="6857826">
                <a:moveTo>
                  <a:pt x="0" y="0"/>
                </a:moveTo>
                <a:lnTo>
                  <a:pt x="3632200" y="0"/>
                </a:lnTo>
                <a:lnTo>
                  <a:pt x="3632200" y="6857826"/>
                </a:lnTo>
                <a:lnTo>
                  <a:pt x="0" y="685782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834033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2_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2C6AA9D1-6B16-4F30-9BDB-64586D947809}"/>
              </a:ext>
            </a:extLst>
          </p:cNvPr>
          <p:cNvSpPr>
            <a:spLocks noGrp="1"/>
          </p:cNvSpPr>
          <p:nvPr>
            <p:ph type="pic" sz="quarter" idx="26"/>
          </p:nvPr>
        </p:nvSpPr>
        <p:spPr>
          <a:xfrm>
            <a:off x="3777606" y="3991170"/>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8" name="Picture Placeholder 27">
            <a:extLst>
              <a:ext uri="{FF2B5EF4-FFF2-40B4-BE49-F238E27FC236}">
                <a16:creationId xmlns:a16="http://schemas.microsoft.com/office/drawing/2014/main" id="{09DA74E7-3C58-4C9C-9AC8-813E39633509}"/>
              </a:ext>
            </a:extLst>
          </p:cNvPr>
          <p:cNvSpPr>
            <a:spLocks noGrp="1"/>
          </p:cNvSpPr>
          <p:nvPr>
            <p:ph type="pic" sz="quarter" idx="27"/>
          </p:nvPr>
        </p:nvSpPr>
        <p:spPr>
          <a:xfrm>
            <a:off x="6180959" y="3991170"/>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9" name="Picture Placeholder 28">
            <a:extLst>
              <a:ext uri="{FF2B5EF4-FFF2-40B4-BE49-F238E27FC236}">
                <a16:creationId xmlns:a16="http://schemas.microsoft.com/office/drawing/2014/main" id="{0799CB2B-41A8-4F2F-B7A9-CC7EF501A6B2}"/>
              </a:ext>
            </a:extLst>
          </p:cNvPr>
          <p:cNvSpPr>
            <a:spLocks noGrp="1"/>
          </p:cNvSpPr>
          <p:nvPr>
            <p:ph type="pic" sz="quarter" idx="28"/>
          </p:nvPr>
        </p:nvSpPr>
        <p:spPr>
          <a:xfrm>
            <a:off x="8584314" y="3991170"/>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6" name="Picture Placeholder 25">
            <a:extLst>
              <a:ext uri="{FF2B5EF4-FFF2-40B4-BE49-F238E27FC236}">
                <a16:creationId xmlns:a16="http://schemas.microsoft.com/office/drawing/2014/main" id="{1B9F469C-7615-4321-95F9-CDED330E6A8C}"/>
              </a:ext>
            </a:extLst>
          </p:cNvPr>
          <p:cNvSpPr>
            <a:spLocks noGrp="1"/>
          </p:cNvSpPr>
          <p:nvPr>
            <p:ph type="pic" sz="quarter" idx="29"/>
          </p:nvPr>
        </p:nvSpPr>
        <p:spPr>
          <a:xfrm>
            <a:off x="1374251" y="3991170"/>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4" name="Picture Placeholder 23">
            <a:extLst>
              <a:ext uri="{FF2B5EF4-FFF2-40B4-BE49-F238E27FC236}">
                <a16:creationId xmlns:a16="http://schemas.microsoft.com/office/drawing/2014/main" id="{BB163930-E5DC-42B4-8A1B-19D36DC8DDE5}"/>
              </a:ext>
            </a:extLst>
          </p:cNvPr>
          <p:cNvSpPr>
            <a:spLocks noGrp="1"/>
          </p:cNvSpPr>
          <p:nvPr>
            <p:ph type="pic" sz="quarter" idx="23"/>
          </p:nvPr>
        </p:nvSpPr>
        <p:spPr>
          <a:xfrm>
            <a:off x="3777606" y="1975935"/>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3" name="Picture Placeholder 22">
            <a:extLst>
              <a:ext uri="{FF2B5EF4-FFF2-40B4-BE49-F238E27FC236}">
                <a16:creationId xmlns:a16="http://schemas.microsoft.com/office/drawing/2014/main" id="{D118E1AD-57B6-4881-BC7D-FEA3E614D2A3}"/>
              </a:ext>
            </a:extLst>
          </p:cNvPr>
          <p:cNvSpPr>
            <a:spLocks noGrp="1"/>
          </p:cNvSpPr>
          <p:nvPr>
            <p:ph type="pic" sz="quarter" idx="24"/>
          </p:nvPr>
        </p:nvSpPr>
        <p:spPr>
          <a:xfrm>
            <a:off x="6180959" y="1975935"/>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2" name="Picture Placeholder 21">
            <a:extLst>
              <a:ext uri="{FF2B5EF4-FFF2-40B4-BE49-F238E27FC236}">
                <a16:creationId xmlns:a16="http://schemas.microsoft.com/office/drawing/2014/main" id="{AF1D6879-9F40-4961-86F5-9D8C1F01B237}"/>
              </a:ext>
            </a:extLst>
          </p:cNvPr>
          <p:cNvSpPr>
            <a:spLocks noGrp="1"/>
          </p:cNvSpPr>
          <p:nvPr>
            <p:ph type="pic" sz="quarter" idx="25"/>
          </p:nvPr>
        </p:nvSpPr>
        <p:spPr>
          <a:xfrm>
            <a:off x="8584314" y="1975935"/>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5" name="Picture Placeholder 24">
            <a:extLst>
              <a:ext uri="{FF2B5EF4-FFF2-40B4-BE49-F238E27FC236}">
                <a16:creationId xmlns:a16="http://schemas.microsoft.com/office/drawing/2014/main" id="{398C2927-83D6-4CE3-82C6-71394B9C4307}"/>
              </a:ext>
            </a:extLst>
          </p:cNvPr>
          <p:cNvSpPr>
            <a:spLocks noGrp="1"/>
          </p:cNvSpPr>
          <p:nvPr>
            <p:ph type="pic" sz="quarter" idx="22"/>
          </p:nvPr>
        </p:nvSpPr>
        <p:spPr>
          <a:xfrm>
            <a:off x="1374251" y="1975935"/>
            <a:ext cx="2233439" cy="1861199"/>
          </a:xfrm>
          <a:custGeom>
            <a:avLst/>
            <a:gdLst>
              <a:gd name="connsiteX0" fmla="*/ 0 w 2233438"/>
              <a:gd name="connsiteY0" fmla="*/ 0 h 1861199"/>
              <a:gd name="connsiteX1" fmla="*/ 2233438 w 2233438"/>
              <a:gd name="connsiteY1" fmla="*/ 0 h 1861199"/>
              <a:gd name="connsiteX2" fmla="*/ 2233438 w 2233438"/>
              <a:gd name="connsiteY2" fmla="*/ 1861199 h 1861199"/>
              <a:gd name="connsiteX3" fmla="*/ 0 w 2233438"/>
              <a:gd name="connsiteY3" fmla="*/ 1861199 h 1861199"/>
            </a:gdLst>
            <a:ahLst/>
            <a:cxnLst>
              <a:cxn ang="0">
                <a:pos x="connsiteX0" y="connsiteY0"/>
              </a:cxn>
              <a:cxn ang="0">
                <a:pos x="connsiteX1" y="connsiteY1"/>
              </a:cxn>
              <a:cxn ang="0">
                <a:pos x="connsiteX2" y="connsiteY2"/>
              </a:cxn>
              <a:cxn ang="0">
                <a:pos x="connsiteX3" y="connsiteY3"/>
              </a:cxn>
            </a:cxnLst>
            <a:rect l="l" t="t" r="r" b="b"/>
            <a:pathLst>
              <a:path w="2233438" h="1861199">
                <a:moveTo>
                  <a:pt x="0" y="0"/>
                </a:moveTo>
                <a:lnTo>
                  <a:pt x="2233438" y="0"/>
                </a:lnTo>
                <a:lnTo>
                  <a:pt x="2233438" y="1861199"/>
                </a:lnTo>
                <a:lnTo>
                  <a:pt x="0" y="1861199"/>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909896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3_Blank">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898B04F-8723-4D0F-9AB0-0174ECD421EF}"/>
              </a:ext>
            </a:extLst>
          </p:cNvPr>
          <p:cNvSpPr>
            <a:spLocks noGrp="1"/>
          </p:cNvSpPr>
          <p:nvPr>
            <p:ph type="pic" sz="quarter" idx="23"/>
          </p:nvPr>
        </p:nvSpPr>
        <p:spPr>
          <a:xfrm>
            <a:off x="2755694" y="1091845"/>
            <a:ext cx="1993692" cy="1993692"/>
          </a:xfrm>
          <a:custGeom>
            <a:avLst/>
            <a:gdLst>
              <a:gd name="connsiteX0" fmla="*/ 996846 w 1993692"/>
              <a:gd name="connsiteY0" fmla="*/ 0 h 1993692"/>
              <a:gd name="connsiteX1" fmla="*/ 1993692 w 1993692"/>
              <a:gd name="connsiteY1" fmla="*/ 996846 h 1993692"/>
              <a:gd name="connsiteX2" fmla="*/ 996846 w 1993692"/>
              <a:gd name="connsiteY2" fmla="*/ 1993692 h 1993692"/>
              <a:gd name="connsiteX3" fmla="*/ 0 w 1993692"/>
              <a:gd name="connsiteY3" fmla="*/ 996846 h 1993692"/>
              <a:gd name="connsiteX4" fmla="*/ 996846 w 1993692"/>
              <a:gd name="connsiteY4" fmla="*/ 0 h 199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92" h="1993692">
                <a:moveTo>
                  <a:pt x="996846" y="0"/>
                </a:moveTo>
                <a:cubicBezTo>
                  <a:pt x="1547389" y="0"/>
                  <a:pt x="1993692" y="446303"/>
                  <a:pt x="1993692" y="996846"/>
                </a:cubicBezTo>
                <a:cubicBezTo>
                  <a:pt x="1993692" y="1547389"/>
                  <a:pt x="1547389" y="1993692"/>
                  <a:pt x="996846" y="1993692"/>
                </a:cubicBezTo>
                <a:cubicBezTo>
                  <a:pt x="446303" y="1993692"/>
                  <a:pt x="0" y="1547389"/>
                  <a:pt x="0" y="996846"/>
                </a:cubicBezTo>
                <a:cubicBezTo>
                  <a:pt x="0" y="446303"/>
                  <a:pt x="446303" y="0"/>
                  <a:pt x="996846"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1" name="Picture Placeholder 20">
            <a:extLst>
              <a:ext uri="{FF2B5EF4-FFF2-40B4-BE49-F238E27FC236}">
                <a16:creationId xmlns:a16="http://schemas.microsoft.com/office/drawing/2014/main" id="{F1A053A7-829F-437E-AC41-FC3F39A03882}"/>
              </a:ext>
            </a:extLst>
          </p:cNvPr>
          <p:cNvSpPr>
            <a:spLocks noGrp="1"/>
          </p:cNvSpPr>
          <p:nvPr>
            <p:ph type="pic" sz="quarter" idx="24"/>
          </p:nvPr>
        </p:nvSpPr>
        <p:spPr>
          <a:xfrm>
            <a:off x="5099155" y="773849"/>
            <a:ext cx="1993692" cy="1993692"/>
          </a:xfrm>
          <a:custGeom>
            <a:avLst/>
            <a:gdLst>
              <a:gd name="connsiteX0" fmla="*/ 996846 w 1993692"/>
              <a:gd name="connsiteY0" fmla="*/ 0 h 1993692"/>
              <a:gd name="connsiteX1" fmla="*/ 1993692 w 1993692"/>
              <a:gd name="connsiteY1" fmla="*/ 996846 h 1993692"/>
              <a:gd name="connsiteX2" fmla="*/ 996846 w 1993692"/>
              <a:gd name="connsiteY2" fmla="*/ 1993692 h 1993692"/>
              <a:gd name="connsiteX3" fmla="*/ 0 w 1993692"/>
              <a:gd name="connsiteY3" fmla="*/ 996846 h 1993692"/>
              <a:gd name="connsiteX4" fmla="*/ 996846 w 1993692"/>
              <a:gd name="connsiteY4" fmla="*/ 0 h 199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92" h="1993692">
                <a:moveTo>
                  <a:pt x="996846" y="0"/>
                </a:moveTo>
                <a:cubicBezTo>
                  <a:pt x="1547389" y="0"/>
                  <a:pt x="1993692" y="446303"/>
                  <a:pt x="1993692" y="996846"/>
                </a:cubicBezTo>
                <a:cubicBezTo>
                  <a:pt x="1993692" y="1547389"/>
                  <a:pt x="1547389" y="1993692"/>
                  <a:pt x="996846" y="1993692"/>
                </a:cubicBezTo>
                <a:cubicBezTo>
                  <a:pt x="446303" y="1993692"/>
                  <a:pt x="0" y="1547389"/>
                  <a:pt x="0" y="996846"/>
                </a:cubicBezTo>
                <a:cubicBezTo>
                  <a:pt x="0" y="446303"/>
                  <a:pt x="446303" y="0"/>
                  <a:pt x="996846"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20" name="Picture Placeholder 19">
            <a:extLst>
              <a:ext uri="{FF2B5EF4-FFF2-40B4-BE49-F238E27FC236}">
                <a16:creationId xmlns:a16="http://schemas.microsoft.com/office/drawing/2014/main" id="{2F5ADB69-0C45-41BC-8B80-EB3537611E41}"/>
              </a:ext>
            </a:extLst>
          </p:cNvPr>
          <p:cNvSpPr>
            <a:spLocks noGrp="1"/>
          </p:cNvSpPr>
          <p:nvPr>
            <p:ph type="pic" sz="quarter" idx="25"/>
          </p:nvPr>
        </p:nvSpPr>
        <p:spPr>
          <a:xfrm>
            <a:off x="7442618" y="1091845"/>
            <a:ext cx="1993692" cy="1993692"/>
          </a:xfrm>
          <a:custGeom>
            <a:avLst/>
            <a:gdLst>
              <a:gd name="connsiteX0" fmla="*/ 996846 w 1993692"/>
              <a:gd name="connsiteY0" fmla="*/ 0 h 1993692"/>
              <a:gd name="connsiteX1" fmla="*/ 1993692 w 1993692"/>
              <a:gd name="connsiteY1" fmla="*/ 996846 h 1993692"/>
              <a:gd name="connsiteX2" fmla="*/ 996846 w 1993692"/>
              <a:gd name="connsiteY2" fmla="*/ 1993692 h 1993692"/>
              <a:gd name="connsiteX3" fmla="*/ 0 w 1993692"/>
              <a:gd name="connsiteY3" fmla="*/ 996846 h 1993692"/>
              <a:gd name="connsiteX4" fmla="*/ 996846 w 1993692"/>
              <a:gd name="connsiteY4" fmla="*/ 0 h 199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92" h="1993692">
                <a:moveTo>
                  <a:pt x="996846" y="0"/>
                </a:moveTo>
                <a:cubicBezTo>
                  <a:pt x="1547389" y="0"/>
                  <a:pt x="1993692" y="446303"/>
                  <a:pt x="1993692" y="996846"/>
                </a:cubicBezTo>
                <a:cubicBezTo>
                  <a:pt x="1993692" y="1547389"/>
                  <a:pt x="1547389" y="1993692"/>
                  <a:pt x="996846" y="1993692"/>
                </a:cubicBezTo>
                <a:cubicBezTo>
                  <a:pt x="446303" y="1993692"/>
                  <a:pt x="0" y="1547389"/>
                  <a:pt x="0" y="996846"/>
                </a:cubicBezTo>
                <a:cubicBezTo>
                  <a:pt x="0" y="446303"/>
                  <a:pt x="446303" y="0"/>
                  <a:pt x="996846"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19" name="Picture Placeholder 18">
            <a:extLst>
              <a:ext uri="{FF2B5EF4-FFF2-40B4-BE49-F238E27FC236}">
                <a16:creationId xmlns:a16="http://schemas.microsoft.com/office/drawing/2014/main" id="{CCEA56FE-B661-4450-B0FC-8D13351B3D59}"/>
              </a:ext>
            </a:extLst>
          </p:cNvPr>
          <p:cNvSpPr>
            <a:spLocks noGrp="1"/>
          </p:cNvSpPr>
          <p:nvPr>
            <p:ph type="pic" sz="quarter" idx="26"/>
          </p:nvPr>
        </p:nvSpPr>
        <p:spPr>
          <a:xfrm>
            <a:off x="9436310" y="2024431"/>
            <a:ext cx="1993692" cy="1993692"/>
          </a:xfrm>
          <a:custGeom>
            <a:avLst/>
            <a:gdLst>
              <a:gd name="connsiteX0" fmla="*/ 996846 w 1993692"/>
              <a:gd name="connsiteY0" fmla="*/ 0 h 1993692"/>
              <a:gd name="connsiteX1" fmla="*/ 1993692 w 1993692"/>
              <a:gd name="connsiteY1" fmla="*/ 996846 h 1993692"/>
              <a:gd name="connsiteX2" fmla="*/ 996846 w 1993692"/>
              <a:gd name="connsiteY2" fmla="*/ 1993692 h 1993692"/>
              <a:gd name="connsiteX3" fmla="*/ 0 w 1993692"/>
              <a:gd name="connsiteY3" fmla="*/ 996846 h 1993692"/>
              <a:gd name="connsiteX4" fmla="*/ 996846 w 1993692"/>
              <a:gd name="connsiteY4" fmla="*/ 0 h 199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92" h="1993692">
                <a:moveTo>
                  <a:pt x="996846" y="0"/>
                </a:moveTo>
                <a:cubicBezTo>
                  <a:pt x="1547389" y="0"/>
                  <a:pt x="1993692" y="446303"/>
                  <a:pt x="1993692" y="996846"/>
                </a:cubicBezTo>
                <a:cubicBezTo>
                  <a:pt x="1993692" y="1547389"/>
                  <a:pt x="1547389" y="1993692"/>
                  <a:pt x="996846" y="1993692"/>
                </a:cubicBezTo>
                <a:cubicBezTo>
                  <a:pt x="446303" y="1993692"/>
                  <a:pt x="0" y="1547389"/>
                  <a:pt x="0" y="996846"/>
                </a:cubicBezTo>
                <a:cubicBezTo>
                  <a:pt x="0" y="446303"/>
                  <a:pt x="446303" y="0"/>
                  <a:pt x="996846"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
        <p:nvSpPr>
          <p:cNvPr id="36" name="Picture Placeholder 35">
            <a:extLst>
              <a:ext uri="{FF2B5EF4-FFF2-40B4-BE49-F238E27FC236}">
                <a16:creationId xmlns:a16="http://schemas.microsoft.com/office/drawing/2014/main" id="{F6273003-2E03-477B-8699-BCDF843C10C9}"/>
              </a:ext>
            </a:extLst>
          </p:cNvPr>
          <p:cNvSpPr>
            <a:spLocks noGrp="1"/>
          </p:cNvSpPr>
          <p:nvPr>
            <p:ph type="pic" sz="quarter" idx="22"/>
          </p:nvPr>
        </p:nvSpPr>
        <p:spPr>
          <a:xfrm>
            <a:off x="762002" y="2024431"/>
            <a:ext cx="1993692" cy="1993692"/>
          </a:xfrm>
          <a:custGeom>
            <a:avLst/>
            <a:gdLst>
              <a:gd name="connsiteX0" fmla="*/ 996846 w 1993692"/>
              <a:gd name="connsiteY0" fmla="*/ 0 h 1993692"/>
              <a:gd name="connsiteX1" fmla="*/ 1993692 w 1993692"/>
              <a:gd name="connsiteY1" fmla="*/ 996846 h 1993692"/>
              <a:gd name="connsiteX2" fmla="*/ 996846 w 1993692"/>
              <a:gd name="connsiteY2" fmla="*/ 1993692 h 1993692"/>
              <a:gd name="connsiteX3" fmla="*/ 0 w 1993692"/>
              <a:gd name="connsiteY3" fmla="*/ 996846 h 1993692"/>
              <a:gd name="connsiteX4" fmla="*/ 996846 w 1993692"/>
              <a:gd name="connsiteY4" fmla="*/ 0 h 199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92" h="1993692">
                <a:moveTo>
                  <a:pt x="996846" y="0"/>
                </a:moveTo>
                <a:cubicBezTo>
                  <a:pt x="1547389" y="0"/>
                  <a:pt x="1993692" y="446303"/>
                  <a:pt x="1993692" y="996846"/>
                </a:cubicBezTo>
                <a:cubicBezTo>
                  <a:pt x="1993692" y="1547389"/>
                  <a:pt x="1547389" y="1993692"/>
                  <a:pt x="996846" y="1993692"/>
                </a:cubicBezTo>
                <a:cubicBezTo>
                  <a:pt x="446303" y="1993692"/>
                  <a:pt x="0" y="1547389"/>
                  <a:pt x="0" y="996846"/>
                </a:cubicBezTo>
                <a:cubicBezTo>
                  <a:pt x="0" y="446303"/>
                  <a:pt x="446303" y="0"/>
                  <a:pt x="996846" y="0"/>
                </a:cubicBez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a:t>Click icon to add picture</a:t>
            </a:r>
          </a:p>
        </p:txBody>
      </p:sp>
    </p:spTree>
    <p:extLst>
      <p:ext uri="{BB962C8B-B14F-4D97-AF65-F5344CB8AC3E}">
        <p14:creationId xmlns:p14="http://schemas.microsoft.com/office/powerpoint/2010/main" val="155906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2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5B674B-B869-4F35-9700-C79849282A64}"/>
              </a:ext>
            </a:extLst>
          </p:cNvPr>
          <p:cNvSpPr>
            <a:spLocks noGrp="1"/>
          </p:cNvSpPr>
          <p:nvPr>
            <p:ph type="pic" sz="quarter" idx="21" hasCustomPrompt="1"/>
          </p:nvPr>
        </p:nvSpPr>
        <p:spPr>
          <a:xfrm>
            <a:off x="1039074" y="1945344"/>
            <a:ext cx="2380948" cy="2321071"/>
          </a:xfrm>
          <a:custGeom>
            <a:avLst/>
            <a:gdLst>
              <a:gd name="connsiteX0" fmla="*/ 1168842 w 2380948"/>
              <a:gd name="connsiteY0" fmla="*/ 445 h 2321071"/>
              <a:gd name="connsiteX1" fmla="*/ 1231292 w 2380948"/>
              <a:gd name="connsiteY1" fmla="*/ 1644 h 2321071"/>
              <a:gd name="connsiteX2" fmla="*/ 1315524 w 2380948"/>
              <a:gd name="connsiteY2" fmla="*/ 15283 h 2321071"/>
              <a:gd name="connsiteX3" fmla="*/ 1442049 w 2380948"/>
              <a:gd name="connsiteY3" fmla="*/ 61444 h 2321071"/>
              <a:gd name="connsiteX4" fmla="*/ 1468688 w 2380948"/>
              <a:gd name="connsiteY4" fmla="*/ 72492 h 2321071"/>
              <a:gd name="connsiteX5" fmla="*/ 1508534 w 2380948"/>
              <a:gd name="connsiteY5" fmla="*/ 95496 h 2321071"/>
              <a:gd name="connsiteX6" fmla="*/ 1523243 w 2380948"/>
              <a:gd name="connsiteY6" fmla="*/ 107430 h 2321071"/>
              <a:gd name="connsiteX7" fmla="*/ 1692333 w 2380948"/>
              <a:gd name="connsiteY7" fmla="*/ 244556 h 2321071"/>
              <a:gd name="connsiteX8" fmla="*/ 1885760 w 2380948"/>
              <a:gd name="connsiteY8" fmla="*/ 469388 h 2321071"/>
              <a:gd name="connsiteX9" fmla="*/ 2117352 w 2380948"/>
              <a:gd name="connsiteY9" fmla="*/ 833871 h 2321071"/>
              <a:gd name="connsiteX10" fmla="*/ 2294334 w 2380948"/>
              <a:gd name="connsiteY10" fmla="*/ 1212316 h 2321071"/>
              <a:gd name="connsiteX11" fmla="*/ 2368402 w 2380948"/>
              <a:gd name="connsiteY11" fmla="*/ 1485215 h 2321071"/>
              <a:gd name="connsiteX12" fmla="*/ 2376827 w 2380948"/>
              <a:gd name="connsiteY12" fmla="*/ 1711422 h 2321071"/>
              <a:gd name="connsiteX13" fmla="*/ 2328997 w 2380948"/>
              <a:gd name="connsiteY13" fmla="*/ 1890370 h 2321071"/>
              <a:gd name="connsiteX14" fmla="*/ 2316637 w 2380948"/>
              <a:gd name="connsiteY14" fmla="*/ 1918658 h 2321071"/>
              <a:gd name="connsiteX15" fmla="*/ 2298649 w 2380948"/>
              <a:gd name="connsiteY15" fmla="*/ 1949814 h 2321071"/>
              <a:gd name="connsiteX16" fmla="*/ 2292839 w 2380948"/>
              <a:gd name="connsiteY16" fmla="*/ 1956654 h 2321071"/>
              <a:gd name="connsiteX17" fmla="*/ 2261585 w 2380948"/>
              <a:gd name="connsiteY17" fmla="*/ 1999392 h 2321071"/>
              <a:gd name="connsiteX18" fmla="*/ 2104792 w 2380948"/>
              <a:gd name="connsiteY18" fmla="*/ 2135946 h 2321071"/>
              <a:gd name="connsiteX19" fmla="*/ 1858572 w 2380948"/>
              <a:gd name="connsiteY19" fmla="*/ 2242276 h 2321071"/>
              <a:gd name="connsiteX20" fmla="*/ 1572423 w 2380948"/>
              <a:gd name="connsiteY20" fmla="*/ 2299303 h 2321071"/>
              <a:gd name="connsiteX21" fmla="*/ 899611 w 2380948"/>
              <a:gd name="connsiteY21" fmla="*/ 2308813 h 2321071"/>
              <a:gd name="connsiteX22" fmla="*/ 544323 w 2380948"/>
              <a:gd name="connsiteY22" fmla="*/ 2248446 h 2321071"/>
              <a:gd name="connsiteX23" fmla="*/ 327663 w 2380948"/>
              <a:gd name="connsiteY23" fmla="*/ 2164262 h 2321071"/>
              <a:gd name="connsiteX24" fmla="*/ 316687 w 2380948"/>
              <a:gd name="connsiteY24" fmla="*/ 2159836 h 2321071"/>
              <a:gd name="connsiteX25" fmla="*/ 278610 w 2380948"/>
              <a:gd name="connsiteY25" fmla="*/ 2137853 h 2321071"/>
              <a:gd name="connsiteX26" fmla="*/ 266739 w 2380948"/>
              <a:gd name="connsiteY26" fmla="*/ 2128960 h 2321071"/>
              <a:gd name="connsiteX27" fmla="*/ 182018 w 2380948"/>
              <a:gd name="connsiteY27" fmla="*/ 2065647 h 2321071"/>
              <a:gd name="connsiteX28" fmla="*/ 22350 w 2380948"/>
              <a:gd name="connsiteY28" fmla="*/ 1808571 h 2321071"/>
              <a:gd name="connsiteX29" fmla="*/ 1395 w 2380948"/>
              <a:gd name="connsiteY29" fmla="*/ 1585578 h 2321071"/>
              <a:gd name="connsiteX30" fmla="*/ 51040 w 2380948"/>
              <a:gd name="connsiteY30" fmla="*/ 1318990 h 2321071"/>
              <a:gd name="connsiteX31" fmla="*/ 127499 w 2380948"/>
              <a:gd name="connsiteY31" fmla="*/ 1109805 h 2321071"/>
              <a:gd name="connsiteX32" fmla="*/ 202895 w 2380948"/>
              <a:gd name="connsiteY32" fmla="*/ 948686 h 2321071"/>
              <a:gd name="connsiteX33" fmla="*/ 286195 w 2380948"/>
              <a:gd name="connsiteY33" fmla="*/ 793657 h 2321071"/>
              <a:gd name="connsiteX34" fmla="*/ 289733 w 2380948"/>
              <a:gd name="connsiteY34" fmla="*/ 785378 h 2321071"/>
              <a:gd name="connsiteX35" fmla="*/ 304741 w 2380948"/>
              <a:gd name="connsiteY35" fmla="*/ 759383 h 2321071"/>
              <a:gd name="connsiteX36" fmla="*/ 312128 w 2380948"/>
              <a:gd name="connsiteY36" fmla="*/ 748739 h 2321071"/>
              <a:gd name="connsiteX37" fmla="*/ 431476 w 2380948"/>
              <a:gd name="connsiteY37" fmla="*/ 559220 h 2321071"/>
              <a:gd name="connsiteX38" fmla="*/ 596068 w 2380948"/>
              <a:gd name="connsiteY38" fmla="*/ 342939 h 2321071"/>
              <a:gd name="connsiteX39" fmla="*/ 780567 w 2380948"/>
              <a:gd name="connsiteY39" fmla="*/ 163128 h 2321071"/>
              <a:gd name="connsiteX40" fmla="*/ 985030 w 2380948"/>
              <a:gd name="connsiteY40" fmla="*/ 40972 h 2321071"/>
              <a:gd name="connsiteX41" fmla="*/ 1168842 w 2380948"/>
              <a:gd name="connsiteY41" fmla="*/ 445 h 23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0948" h="2321071">
                <a:moveTo>
                  <a:pt x="1168842" y="445"/>
                </a:moveTo>
                <a:cubicBezTo>
                  <a:pt x="1189558" y="-417"/>
                  <a:pt x="1210373" y="-30"/>
                  <a:pt x="1231292" y="1644"/>
                </a:cubicBezTo>
                <a:cubicBezTo>
                  <a:pt x="1259183" y="3876"/>
                  <a:pt x="1287259" y="8393"/>
                  <a:pt x="1315524" y="15283"/>
                </a:cubicBezTo>
                <a:cubicBezTo>
                  <a:pt x="1359388" y="25953"/>
                  <a:pt x="1401495" y="41599"/>
                  <a:pt x="1442049" y="61444"/>
                </a:cubicBezTo>
                <a:cubicBezTo>
                  <a:pt x="1450665" y="65655"/>
                  <a:pt x="1459740" y="68855"/>
                  <a:pt x="1468688" y="72492"/>
                </a:cubicBezTo>
                <a:cubicBezTo>
                  <a:pt x="1482001" y="80178"/>
                  <a:pt x="1495314" y="87865"/>
                  <a:pt x="1508534" y="95496"/>
                </a:cubicBezTo>
                <a:cubicBezTo>
                  <a:pt x="1513437" y="99474"/>
                  <a:pt x="1517916" y="103972"/>
                  <a:pt x="1523243" y="107430"/>
                </a:cubicBezTo>
                <a:cubicBezTo>
                  <a:pt x="1584339" y="147163"/>
                  <a:pt x="1640161" y="193665"/>
                  <a:pt x="1692333" y="244556"/>
                </a:cubicBezTo>
                <a:cubicBezTo>
                  <a:pt x="1763313" y="313826"/>
                  <a:pt x="1826902" y="389660"/>
                  <a:pt x="1885760" y="469388"/>
                </a:cubicBezTo>
                <a:cubicBezTo>
                  <a:pt x="1971615" y="585347"/>
                  <a:pt x="2047425" y="707739"/>
                  <a:pt x="2117352" y="833871"/>
                </a:cubicBezTo>
                <a:cubicBezTo>
                  <a:pt x="2184993" y="956007"/>
                  <a:pt x="2246024" y="1081207"/>
                  <a:pt x="2294334" y="1212316"/>
                </a:cubicBezTo>
                <a:cubicBezTo>
                  <a:pt x="2326975" y="1301120"/>
                  <a:pt x="2353389" y="1391680"/>
                  <a:pt x="2368402" y="1485215"/>
                </a:cubicBezTo>
                <a:cubicBezTo>
                  <a:pt x="2380552" y="1560276"/>
                  <a:pt x="2384925" y="1635691"/>
                  <a:pt x="2376827" y="1711422"/>
                </a:cubicBezTo>
                <a:cubicBezTo>
                  <a:pt x="2370122" y="1773559"/>
                  <a:pt x="2355053" y="1833415"/>
                  <a:pt x="2328997" y="1890370"/>
                </a:cubicBezTo>
                <a:cubicBezTo>
                  <a:pt x="2324704" y="1899741"/>
                  <a:pt x="2320745" y="1909179"/>
                  <a:pt x="2316637" y="1918658"/>
                </a:cubicBezTo>
                <a:cubicBezTo>
                  <a:pt x="2310623" y="1929075"/>
                  <a:pt x="2304664" y="1939397"/>
                  <a:pt x="2298649" y="1949814"/>
                </a:cubicBezTo>
                <a:cubicBezTo>
                  <a:pt x="2296693" y="1952126"/>
                  <a:pt x="2294514" y="1954181"/>
                  <a:pt x="2292839" y="1956654"/>
                </a:cubicBezTo>
                <a:cubicBezTo>
                  <a:pt x="2282389" y="1970882"/>
                  <a:pt x="2272630" y="1985636"/>
                  <a:pt x="2261585" y="1999392"/>
                </a:cubicBezTo>
                <a:cubicBezTo>
                  <a:pt x="2217736" y="2054484"/>
                  <a:pt x="2164514" y="2098938"/>
                  <a:pt x="2104792" y="2135946"/>
                </a:cubicBezTo>
                <a:cubicBezTo>
                  <a:pt x="2028049" y="2183513"/>
                  <a:pt x="1944993" y="2216861"/>
                  <a:pt x="1858572" y="2242276"/>
                </a:cubicBezTo>
                <a:cubicBezTo>
                  <a:pt x="1764925" y="2269890"/>
                  <a:pt x="1669239" y="2287918"/>
                  <a:pt x="1572423" y="2299303"/>
                </a:cubicBezTo>
                <a:cubicBezTo>
                  <a:pt x="1348499" y="2325738"/>
                  <a:pt x="1124163" y="2327086"/>
                  <a:pt x="899611" y="2308813"/>
                </a:cubicBezTo>
                <a:cubicBezTo>
                  <a:pt x="779387" y="2299038"/>
                  <a:pt x="660584" y="2280782"/>
                  <a:pt x="544323" y="2248446"/>
                </a:cubicBezTo>
                <a:cubicBezTo>
                  <a:pt x="469296" y="2227684"/>
                  <a:pt x="396006" y="2202190"/>
                  <a:pt x="327663" y="2164262"/>
                </a:cubicBezTo>
                <a:cubicBezTo>
                  <a:pt x="324163" y="2162368"/>
                  <a:pt x="320314" y="2161293"/>
                  <a:pt x="316687" y="2159836"/>
                </a:cubicBezTo>
                <a:cubicBezTo>
                  <a:pt x="304026" y="2152526"/>
                  <a:pt x="291271" y="2145163"/>
                  <a:pt x="278610" y="2137853"/>
                </a:cubicBezTo>
                <a:cubicBezTo>
                  <a:pt x="274658" y="2134807"/>
                  <a:pt x="271021" y="2131433"/>
                  <a:pt x="266739" y="2128960"/>
                </a:cubicBezTo>
                <a:cubicBezTo>
                  <a:pt x="236072" y="2111127"/>
                  <a:pt x="208298" y="2089358"/>
                  <a:pt x="182018" y="2065647"/>
                </a:cubicBezTo>
                <a:cubicBezTo>
                  <a:pt x="103887" y="1995434"/>
                  <a:pt x="50177" y="1910014"/>
                  <a:pt x="22350" y="1808571"/>
                </a:cubicBezTo>
                <a:cubicBezTo>
                  <a:pt x="2360" y="1735481"/>
                  <a:pt x="-2901" y="1660957"/>
                  <a:pt x="1395" y="1585578"/>
                </a:cubicBezTo>
                <a:cubicBezTo>
                  <a:pt x="6646" y="1494568"/>
                  <a:pt x="25183" y="1406130"/>
                  <a:pt x="51040" y="1318990"/>
                </a:cubicBezTo>
                <a:cubicBezTo>
                  <a:pt x="72342" y="1247695"/>
                  <a:pt x="98311" y="1178203"/>
                  <a:pt x="127499" y="1109805"/>
                </a:cubicBezTo>
                <a:cubicBezTo>
                  <a:pt x="150726" y="1055169"/>
                  <a:pt x="175554" y="1001201"/>
                  <a:pt x="202895" y="948686"/>
                </a:cubicBezTo>
                <a:cubicBezTo>
                  <a:pt x="229923" y="896497"/>
                  <a:pt x="258384" y="845265"/>
                  <a:pt x="286195" y="793657"/>
                </a:cubicBezTo>
                <a:cubicBezTo>
                  <a:pt x="287591" y="791023"/>
                  <a:pt x="288523" y="788120"/>
                  <a:pt x="289733" y="785378"/>
                </a:cubicBezTo>
                <a:cubicBezTo>
                  <a:pt x="294753" y="776681"/>
                  <a:pt x="299720" y="768080"/>
                  <a:pt x="304741" y="759383"/>
                </a:cubicBezTo>
                <a:cubicBezTo>
                  <a:pt x="307172" y="755817"/>
                  <a:pt x="309883" y="752412"/>
                  <a:pt x="312128" y="748739"/>
                </a:cubicBezTo>
                <a:cubicBezTo>
                  <a:pt x="350080" y="684508"/>
                  <a:pt x="389577" y="621043"/>
                  <a:pt x="431476" y="559220"/>
                </a:cubicBezTo>
                <a:cubicBezTo>
                  <a:pt x="482495" y="484184"/>
                  <a:pt x="536737" y="411519"/>
                  <a:pt x="596068" y="342939"/>
                </a:cubicBezTo>
                <a:cubicBezTo>
                  <a:pt x="652541" y="277806"/>
                  <a:pt x="713027" y="216901"/>
                  <a:pt x="780567" y="163128"/>
                </a:cubicBezTo>
                <a:cubicBezTo>
                  <a:pt x="843227" y="113291"/>
                  <a:pt x="910309" y="70849"/>
                  <a:pt x="985030" y="40972"/>
                </a:cubicBezTo>
                <a:cubicBezTo>
                  <a:pt x="1045450" y="16865"/>
                  <a:pt x="1106695" y="3031"/>
                  <a:pt x="1168842" y="445"/>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2" name="Picture Placeholder 11">
            <a:extLst>
              <a:ext uri="{FF2B5EF4-FFF2-40B4-BE49-F238E27FC236}">
                <a16:creationId xmlns:a16="http://schemas.microsoft.com/office/drawing/2014/main" id="{24AC0614-8C5B-41CC-904F-1B81DD389647}"/>
              </a:ext>
            </a:extLst>
          </p:cNvPr>
          <p:cNvSpPr>
            <a:spLocks noGrp="1"/>
          </p:cNvSpPr>
          <p:nvPr>
            <p:ph type="pic" sz="quarter" idx="22" hasCustomPrompt="1"/>
          </p:nvPr>
        </p:nvSpPr>
        <p:spPr>
          <a:xfrm>
            <a:off x="4905527" y="1945344"/>
            <a:ext cx="2380948" cy="2321071"/>
          </a:xfrm>
          <a:custGeom>
            <a:avLst/>
            <a:gdLst>
              <a:gd name="connsiteX0" fmla="*/ 1168842 w 2380948"/>
              <a:gd name="connsiteY0" fmla="*/ 445 h 2321071"/>
              <a:gd name="connsiteX1" fmla="*/ 1231292 w 2380948"/>
              <a:gd name="connsiteY1" fmla="*/ 1644 h 2321071"/>
              <a:gd name="connsiteX2" fmla="*/ 1315524 w 2380948"/>
              <a:gd name="connsiteY2" fmla="*/ 15283 h 2321071"/>
              <a:gd name="connsiteX3" fmla="*/ 1442049 w 2380948"/>
              <a:gd name="connsiteY3" fmla="*/ 61444 h 2321071"/>
              <a:gd name="connsiteX4" fmla="*/ 1468688 w 2380948"/>
              <a:gd name="connsiteY4" fmla="*/ 72492 h 2321071"/>
              <a:gd name="connsiteX5" fmla="*/ 1508534 w 2380948"/>
              <a:gd name="connsiteY5" fmla="*/ 95496 h 2321071"/>
              <a:gd name="connsiteX6" fmla="*/ 1523243 w 2380948"/>
              <a:gd name="connsiteY6" fmla="*/ 107430 h 2321071"/>
              <a:gd name="connsiteX7" fmla="*/ 1692333 w 2380948"/>
              <a:gd name="connsiteY7" fmla="*/ 244556 h 2321071"/>
              <a:gd name="connsiteX8" fmla="*/ 1885760 w 2380948"/>
              <a:gd name="connsiteY8" fmla="*/ 469388 h 2321071"/>
              <a:gd name="connsiteX9" fmla="*/ 2117352 w 2380948"/>
              <a:gd name="connsiteY9" fmla="*/ 833871 h 2321071"/>
              <a:gd name="connsiteX10" fmla="*/ 2294334 w 2380948"/>
              <a:gd name="connsiteY10" fmla="*/ 1212316 h 2321071"/>
              <a:gd name="connsiteX11" fmla="*/ 2368402 w 2380948"/>
              <a:gd name="connsiteY11" fmla="*/ 1485215 h 2321071"/>
              <a:gd name="connsiteX12" fmla="*/ 2376827 w 2380948"/>
              <a:gd name="connsiteY12" fmla="*/ 1711422 h 2321071"/>
              <a:gd name="connsiteX13" fmla="*/ 2328997 w 2380948"/>
              <a:gd name="connsiteY13" fmla="*/ 1890370 h 2321071"/>
              <a:gd name="connsiteX14" fmla="*/ 2316637 w 2380948"/>
              <a:gd name="connsiteY14" fmla="*/ 1918658 h 2321071"/>
              <a:gd name="connsiteX15" fmla="*/ 2298649 w 2380948"/>
              <a:gd name="connsiteY15" fmla="*/ 1949814 h 2321071"/>
              <a:gd name="connsiteX16" fmla="*/ 2292839 w 2380948"/>
              <a:gd name="connsiteY16" fmla="*/ 1956654 h 2321071"/>
              <a:gd name="connsiteX17" fmla="*/ 2261585 w 2380948"/>
              <a:gd name="connsiteY17" fmla="*/ 1999392 h 2321071"/>
              <a:gd name="connsiteX18" fmla="*/ 2104792 w 2380948"/>
              <a:gd name="connsiteY18" fmla="*/ 2135946 h 2321071"/>
              <a:gd name="connsiteX19" fmla="*/ 1858572 w 2380948"/>
              <a:gd name="connsiteY19" fmla="*/ 2242276 h 2321071"/>
              <a:gd name="connsiteX20" fmla="*/ 1572423 w 2380948"/>
              <a:gd name="connsiteY20" fmla="*/ 2299303 h 2321071"/>
              <a:gd name="connsiteX21" fmla="*/ 899611 w 2380948"/>
              <a:gd name="connsiteY21" fmla="*/ 2308813 h 2321071"/>
              <a:gd name="connsiteX22" fmla="*/ 544323 w 2380948"/>
              <a:gd name="connsiteY22" fmla="*/ 2248446 h 2321071"/>
              <a:gd name="connsiteX23" fmla="*/ 327663 w 2380948"/>
              <a:gd name="connsiteY23" fmla="*/ 2164262 h 2321071"/>
              <a:gd name="connsiteX24" fmla="*/ 316687 w 2380948"/>
              <a:gd name="connsiteY24" fmla="*/ 2159836 h 2321071"/>
              <a:gd name="connsiteX25" fmla="*/ 278610 w 2380948"/>
              <a:gd name="connsiteY25" fmla="*/ 2137853 h 2321071"/>
              <a:gd name="connsiteX26" fmla="*/ 266739 w 2380948"/>
              <a:gd name="connsiteY26" fmla="*/ 2128960 h 2321071"/>
              <a:gd name="connsiteX27" fmla="*/ 182018 w 2380948"/>
              <a:gd name="connsiteY27" fmla="*/ 2065647 h 2321071"/>
              <a:gd name="connsiteX28" fmla="*/ 22350 w 2380948"/>
              <a:gd name="connsiteY28" fmla="*/ 1808571 h 2321071"/>
              <a:gd name="connsiteX29" fmla="*/ 1395 w 2380948"/>
              <a:gd name="connsiteY29" fmla="*/ 1585578 h 2321071"/>
              <a:gd name="connsiteX30" fmla="*/ 51040 w 2380948"/>
              <a:gd name="connsiteY30" fmla="*/ 1318990 h 2321071"/>
              <a:gd name="connsiteX31" fmla="*/ 127499 w 2380948"/>
              <a:gd name="connsiteY31" fmla="*/ 1109805 h 2321071"/>
              <a:gd name="connsiteX32" fmla="*/ 202895 w 2380948"/>
              <a:gd name="connsiteY32" fmla="*/ 948686 h 2321071"/>
              <a:gd name="connsiteX33" fmla="*/ 286195 w 2380948"/>
              <a:gd name="connsiteY33" fmla="*/ 793657 h 2321071"/>
              <a:gd name="connsiteX34" fmla="*/ 289733 w 2380948"/>
              <a:gd name="connsiteY34" fmla="*/ 785378 h 2321071"/>
              <a:gd name="connsiteX35" fmla="*/ 304741 w 2380948"/>
              <a:gd name="connsiteY35" fmla="*/ 759383 h 2321071"/>
              <a:gd name="connsiteX36" fmla="*/ 312128 w 2380948"/>
              <a:gd name="connsiteY36" fmla="*/ 748739 h 2321071"/>
              <a:gd name="connsiteX37" fmla="*/ 431476 w 2380948"/>
              <a:gd name="connsiteY37" fmla="*/ 559220 h 2321071"/>
              <a:gd name="connsiteX38" fmla="*/ 596068 w 2380948"/>
              <a:gd name="connsiteY38" fmla="*/ 342939 h 2321071"/>
              <a:gd name="connsiteX39" fmla="*/ 780567 w 2380948"/>
              <a:gd name="connsiteY39" fmla="*/ 163128 h 2321071"/>
              <a:gd name="connsiteX40" fmla="*/ 985030 w 2380948"/>
              <a:gd name="connsiteY40" fmla="*/ 40972 h 2321071"/>
              <a:gd name="connsiteX41" fmla="*/ 1168842 w 2380948"/>
              <a:gd name="connsiteY41" fmla="*/ 445 h 23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0948" h="2321071">
                <a:moveTo>
                  <a:pt x="1168842" y="445"/>
                </a:moveTo>
                <a:cubicBezTo>
                  <a:pt x="1189558" y="-417"/>
                  <a:pt x="1210373" y="-30"/>
                  <a:pt x="1231292" y="1644"/>
                </a:cubicBezTo>
                <a:cubicBezTo>
                  <a:pt x="1259183" y="3876"/>
                  <a:pt x="1287259" y="8393"/>
                  <a:pt x="1315524" y="15283"/>
                </a:cubicBezTo>
                <a:cubicBezTo>
                  <a:pt x="1359388" y="25953"/>
                  <a:pt x="1401495" y="41599"/>
                  <a:pt x="1442049" y="61444"/>
                </a:cubicBezTo>
                <a:cubicBezTo>
                  <a:pt x="1450665" y="65655"/>
                  <a:pt x="1459740" y="68855"/>
                  <a:pt x="1468688" y="72492"/>
                </a:cubicBezTo>
                <a:cubicBezTo>
                  <a:pt x="1482001" y="80178"/>
                  <a:pt x="1495314" y="87865"/>
                  <a:pt x="1508534" y="95496"/>
                </a:cubicBezTo>
                <a:cubicBezTo>
                  <a:pt x="1513437" y="99474"/>
                  <a:pt x="1517916" y="103972"/>
                  <a:pt x="1523243" y="107430"/>
                </a:cubicBezTo>
                <a:cubicBezTo>
                  <a:pt x="1584339" y="147163"/>
                  <a:pt x="1640161" y="193665"/>
                  <a:pt x="1692333" y="244556"/>
                </a:cubicBezTo>
                <a:cubicBezTo>
                  <a:pt x="1763313" y="313826"/>
                  <a:pt x="1826902" y="389660"/>
                  <a:pt x="1885760" y="469388"/>
                </a:cubicBezTo>
                <a:cubicBezTo>
                  <a:pt x="1971615" y="585347"/>
                  <a:pt x="2047425" y="707739"/>
                  <a:pt x="2117352" y="833871"/>
                </a:cubicBezTo>
                <a:cubicBezTo>
                  <a:pt x="2184993" y="956007"/>
                  <a:pt x="2246024" y="1081207"/>
                  <a:pt x="2294334" y="1212316"/>
                </a:cubicBezTo>
                <a:cubicBezTo>
                  <a:pt x="2326975" y="1301120"/>
                  <a:pt x="2353389" y="1391680"/>
                  <a:pt x="2368402" y="1485215"/>
                </a:cubicBezTo>
                <a:cubicBezTo>
                  <a:pt x="2380552" y="1560276"/>
                  <a:pt x="2384925" y="1635691"/>
                  <a:pt x="2376827" y="1711422"/>
                </a:cubicBezTo>
                <a:cubicBezTo>
                  <a:pt x="2370122" y="1773559"/>
                  <a:pt x="2355053" y="1833415"/>
                  <a:pt x="2328997" y="1890370"/>
                </a:cubicBezTo>
                <a:cubicBezTo>
                  <a:pt x="2324704" y="1899741"/>
                  <a:pt x="2320745" y="1909179"/>
                  <a:pt x="2316637" y="1918658"/>
                </a:cubicBezTo>
                <a:cubicBezTo>
                  <a:pt x="2310623" y="1929075"/>
                  <a:pt x="2304664" y="1939397"/>
                  <a:pt x="2298649" y="1949814"/>
                </a:cubicBezTo>
                <a:cubicBezTo>
                  <a:pt x="2296693" y="1952126"/>
                  <a:pt x="2294514" y="1954181"/>
                  <a:pt x="2292839" y="1956654"/>
                </a:cubicBezTo>
                <a:cubicBezTo>
                  <a:pt x="2282389" y="1970882"/>
                  <a:pt x="2272630" y="1985636"/>
                  <a:pt x="2261585" y="1999392"/>
                </a:cubicBezTo>
                <a:cubicBezTo>
                  <a:pt x="2217736" y="2054484"/>
                  <a:pt x="2164514" y="2098938"/>
                  <a:pt x="2104792" y="2135946"/>
                </a:cubicBezTo>
                <a:cubicBezTo>
                  <a:pt x="2028049" y="2183513"/>
                  <a:pt x="1944993" y="2216861"/>
                  <a:pt x="1858572" y="2242276"/>
                </a:cubicBezTo>
                <a:cubicBezTo>
                  <a:pt x="1764925" y="2269890"/>
                  <a:pt x="1669239" y="2287918"/>
                  <a:pt x="1572423" y="2299303"/>
                </a:cubicBezTo>
                <a:cubicBezTo>
                  <a:pt x="1348499" y="2325738"/>
                  <a:pt x="1124163" y="2327086"/>
                  <a:pt x="899611" y="2308813"/>
                </a:cubicBezTo>
                <a:cubicBezTo>
                  <a:pt x="779387" y="2299038"/>
                  <a:pt x="660584" y="2280782"/>
                  <a:pt x="544323" y="2248446"/>
                </a:cubicBezTo>
                <a:cubicBezTo>
                  <a:pt x="469296" y="2227684"/>
                  <a:pt x="396006" y="2202190"/>
                  <a:pt x="327663" y="2164262"/>
                </a:cubicBezTo>
                <a:cubicBezTo>
                  <a:pt x="324163" y="2162368"/>
                  <a:pt x="320314" y="2161293"/>
                  <a:pt x="316687" y="2159836"/>
                </a:cubicBezTo>
                <a:cubicBezTo>
                  <a:pt x="304026" y="2152526"/>
                  <a:pt x="291271" y="2145163"/>
                  <a:pt x="278610" y="2137853"/>
                </a:cubicBezTo>
                <a:cubicBezTo>
                  <a:pt x="274658" y="2134807"/>
                  <a:pt x="271021" y="2131433"/>
                  <a:pt x="266739" y="2128960"/>
                </a:cubicBezTo>
                <a:cubicBezTo>
                  <a:pt x="236072" y="2111127"/>
                  <a:pt x="208298" y="2089358"/>
                  <a:pt x="182018" y="2065647"/>
                </a:cubicBezTo>
                <a:cubicBezTo>
                  <a:pt x="103887" y="1995434"/>
                  <a:pt x="50177" y="1910014"/>
                  <a:pt x="22350" y="1808571"/>
                </a:cubicBezTo>
                <a:cubicBezTo>
                  <a:pt x="2360" y="1735481"/>
                  <a:pt x="-2901" y="1660957"/>
                  <a:pt x="1395" y="1585578"/>
                </a:cubicBezTo>
                <a:cubicBezTo>
                  <a:pt x="6646" y="1494568"/>
                  <a:pt x="25183" y="1406130"/>
                  <a:pt x="51040" y="1318990"/>
                </a:cubicBezTo>
                <a:cubicBezTo>
                  <a:pt x="72342" y="1247695"/>
                  <a:pt x="98311" y="1178203"/>
                  <a:pt x="127499" y="1109805"/>
                </a:cubicBezTo>
                <a:cubicBezTo>
                  <a:pt x="150726" y="1055169"/>
                  <a:pt x="175554" y="1001201"/>
                  <a:pt x="202895" y="948686"/>
                </a:cubicBezTo>
                <a:cubicBezTo>
                  <a:pt x="229923" y="896497"/>
                  <a:pt x="258384" y="845265"/>
                  <a:pt x="286195" y="793657"/>
                </a:cubicBezTo>
                <a:cubicBezTo>
                  <a:pt x="287591" y="791023"/>
                  <a:pt x="288523" y="788120"/>
                  <a:pt x="289733" y="785378"/>
                </a:cubicBezTo>
                <a:cubicBezTo>
                  <a:pt x="294753" y="776681"/>
                  <a:pt x="299720" y="768080"/>
                  <a:pt x="304741" y="759383"/>
                </a:cubicBezTo>
                <a:cubicBezTo>
                  <a:pt x="307172" y="755817"/>
                  <a:pt x="309883" y="752412"/>
                  <a:pt x="312128" y="748739"/>
                </a:cubicBezTo>
                <a:cubicBezTo>
                  <a:pt x="350080" y="684508"/>
                  <a:pt x="389577" y="621043"/>
                  <a:pt x="431476" y="559220"/>
                </a:cubicBezTo>
                <a:cubicBezTo>
                  <a:pt x="482495" y="484184"/>
                  <a:pt x="536737" y="411519"/>
                  <a:pt x="596068" y="342939"/>
                </a:cubicBezTo>
                <a:cubicBezTo>
                  <a:pt x="652541" y="277806"/>
                  <a:pt x="713027" y="216901"/>
                  <a:pt x="780567" y="163128"/>
                </a:cubicBezTo>
                <a:cubicBezTo>
                  <a:pt x="843227" y="113291"/>
                  <a:pt x="910309" y="70849"/>
                  <a:pt x="985030" y="40972"/>
                </a:cubicBezTo>
                <a:cubicBezTo>
                  <a:pt x="1045450" y="16865"/>
                  <a:pt x="1106695" y="3031"/>
                  <a:pt x="1168842" y="445"/>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35D30A2F-1A65-464B-999E-EE0AD3B62994}"/>
              </a:ext>
            </a:extLst>
          </p:cNvPr>
          <p:cNvSpPr>
            <a:spLocks noGrp="1"/>
          </p:cNvSpPr>
          <p:nvPr>
            <p:ph type="pic" sz="quarter" idx="23" hasCustomPrompt="1"/>
          </p:nvPr>
        </p:nvSpPr>
        <p:spPr>
          <a:xfrm>
            <a:off x="8771982" y="1945344"/>
            <a:ext cx="2380948" cy="2321071"/>
          </a:xfrm>
          <a:custGeom>
            <a:avLst/>
            <a:gdLst>
              <a:gd name="connsiteX0" fmla="*/ 1168842 w 2380948"/>
              <a:gd name="connsiteY0" fmla="*/ 445 h 2321071"/>
              <a:gd name="connsiteX1" fmla="*/ 1231292 w 2380948"/>
              <a:gd name="connsiteY1" fmla="*/ 1644 h 2321071"/>
              <a:gd name="connsiteX2" fmla="*/ 1315524 w 2380948"/>
              <a:gd name="connsiteY2" fmla="*/ 15283 h 2321071"/>
              <a:gd name="connsiteX3" fmla="*/ 1442049 w 2380948"/>
              <a:gd name="connsiteY3" fmla="*/ 61444 h 2321071"/>
              <a:gd name="connsiteX4" fmla="*/ 1468688 w 2380948"/>
              <a:gd name="connsiteY4" fmla="*/ 72492 h 2321071"/>
              <a:gd name="connsiteX5" fmla="*/ 1508534 w 2380948"/>
              <a:gd name="connsiteY5" fmla="*/ 95496 h 2321071"/>
              <a:gd name="connsiteX6" fmla="*/ 1523243 w 2380948"/>
              <a:gd name="connsiteY6" fmla="*/ 107430 h 2321071"/>
              <a:gd name="connsiteX7" fmla="*/ 1692333 w 2380948"/>
              <a:gd name="connsiteY7" fmla="*/ 244556 h 2321071"/>
              <a:gd name="connsiteX8" fmla="*/ 1885760 w 2380948"/>
              <a:gd name="connsiteY8" fmla="*/ 469388 h 2321071"/>
              <a:gd name="connsiteX9" fmla="*/ 2117352 w 2380948"/>
              <a:gd name="connsiteY9" fmla="*/ 833871 h 2321071"/>
              <a:gd name="connsiteX10" fmla="*/ 2294334 w 2380948"/>
              <a:gd name="connsiteY10" fmla="*/ 1212316 h 2321071"/>
              <a:gd name="connsiteX11" fmla="*/ 2368402 w 2380948"/>
              <a:gd name="connsiteY11" fmla="*/ 1485215 h 2321071"/>
              <a:gd name="connsiteX12" fmla="*/ 2376827 w 2380948"/>
              <a:gd name="connsiteY12" fmla="*/ 1711422 h 2321071"/>
              <a:gd name="connsiteX13" fmla="*/ 2328997 w 2380948"/>
              <a:gd name="connsiteY13" fmla="*/ 1890370 h 2321071"/>
              <a:gd name="connsiteX14" fmla="*/ 2316637 w 2380948"/>
              <a:gd name="connsiteY14" fmla="*/ 1918658 h 2321071"/>
              <a:gd name="connsiteX15" fmla="*/ 2298649 w 2380948"/>
              <a:gd name="connsiteY15" fmla="*/ 1949814 h 2321071"/>
              <a:gd name="connsiteX16" fmla="*/ 2292839 w 2380948"/>
              <a:gd name="connsiteY16" fmla="*/ 1956654 h 2321071"/>
              <a:gd name="connsiteX17" fmla="*/ 2261585 w 2380948"/>
              <a:gd name="connsiteY17" fmla="*/ 1999392 h 2321071"/>
              <a:gd name="connsiteX18" fmla="*/ 2104792 w 2380948"/>
              <a:gd name="connsiteY18" fmla="*/ 2135946 h 2321071"/>
              <a:gd name="connsiteX19" fmla="*/ 1858572 w 2380948"/>
              <a:gd name="connsiteY19" fmla="*/ 2242276 h 2321071"/>
              <a:gd name="connsiteX20" fmla="*/ 1572423 w 2380948"/>
              <a:gd name="connsiteY20" fmla="*/ 2299303 h 2321071"/>
              <a:gd name="connsiteX21" fmla="*/ 899611 w 2380948"/>
              <a:gd name="connsiteY21" fmla="*/ 2308813 h 2321071"/>
              <a:gd name="connsiteX22" fmla="*/ 544323 w 2380948"/>
              <a:gd name="connsiteY22" fmla="*/ 2248446 h 2321071"/>
              <a:gd name="connsiteX23" fmla="*/ 327663 w 2380948"/>
              <a:gd name="connsiteY23" fmla="*/ 2164262 h 2321071"/>
              <a:gd name="connsiteX24" fmla="*/ 316687 w 2380948"/>
              <a:gd name="connsiteY24" fmla="*/ 2159836 h 2321071"/>
              <a:gd name="connsiteX25" fmla="*/ 278610 w 2380948"/>
              <a:gd name="connsiteY25" fmla="*/ 2137853 h 2321071"/>
              <a:gd name="connsiteX26" fmla="*/ 266739 w 2380948"/>
              <a:gd name="connsiteY26" fmla="*/ 2128960 h 2321071"/>
              <a:gd name="connsiteX27" fmla="*/ 182018 w 2380948"/>
              <a:gd name="connsiteY27" fmla="*/ 2065647 h 2321071"/>
              <a:gd name="connsiteX28" fmla="*/ 22350 w 2380948"/>
              <a:gd name="connsiteY28" fmla="*/ 1808571 h 2321071"/>
              <a:gd name="connsiteX29" fmla="*/ 1395 w 2380948"/>
              <a:gd name="connsiteY29" fmla="*/ 1585578 h 2321071"/>
              <a:gd name="connsiteX30" fmla="*/ 51040 w 2380948"/>
              <a:gd name="connsiteY30" fmla="*/ 1318990 h 2321071"/>
              <a:gd name="connsiteX31" fmla="*/ 127499 w 2380948"/>
              <a:gd name="connsiteY31" fmla="*/ 1109805 h 2321071"/>
              <a:gd name="connsiteX32" fmla="*/ 202895 w 2380948"/>
              <a:gd name="connsiteY32" fmla="*/ 948686 h 2321071"/>
              <a:gd name="connsiteX33" fmla="*/ 286195 w 2380948"/>
              <a:gd name="connsiteY33" fmla="*/ 793657 h 2321071"/>
              <a:gd name="connsiteX34" fmla="*/ 289733 w 2380948"/>
              <a:gd name="connsiteY34" fmla="*/ 785378 h 2321071"/>
              <a:gd name="connsiteX35" fmla="*/ 304741 w 2380948"/>
              <a:gd name="connsiteY35" fmla="*/ 759383 h 2321071"/>
              <a:gd name="connsiteX36" fmla="*/ 312128 w 2380948"/>
              <a:gd name="connsiteY36" fmla="*/ 748739 h 2321071"/>
              <a:gd name="connsiteX37" fmla="*/ 431476 w 2380948"/>
              <a:gd name="connsiteY37" fmla="*/ 559220 h 2321071"/>
              <a:gd name="connsiteX38" fmla="*/ 596068 w 2380948"/>
              <a:gd name="connsiteY38" fmla="*/ 342939 h 2321071"/>
              <a:gd name="connsiteX39" fmla="*/ 780567 w 2380948"/>
              <a:gd name="connsiteY39" fmla="*/ 163128 h 2321071"/>
              <a:gd name="connsiteX40" fmla="*/ 985030 w 2380948"/>
              <a:gd name="connsiteY40" fmla="*/ 40972 h 2321071"/>
              <a:gd name="connsiteX41" fmla="*/ 1168842 w 2380948"/>
              <a:gd name="connsiteY41" fmla="*/ 445 h 23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0948" h="2321071">
                <a:moveTo>
                  <a:pt x="1168842" y="445"/>
                </a:moveTo>
                <a:cubicBezTo>
                  <a:pt x="1189558" y="-417"/>
                  <a:pt x="1210373" y="-30"/>
                  <a:pt x="1231292" y="1644"/>
                </a:cubicBezTo>
                <a:cubicBezTo>
                  <a:pt x="1259183" y="3876"/>
                  <a:pt x="1287259" y="8393"/>
                  <a:pt x="1315524" y="15283"/>
                </a:cubicBezTo>
                <a:cubicBezTo>
                  <a:pt x="1359388" y="25953"/>
                  <a:pt x="1401495" y="41599"/>
                  <a:pt x="1442049" y="61444"/>
                </a:cubicBezTo>
                <a:cubicBezTo>
                  <a:pt x="1450665" y="65655"/>
                  <a:pt x="1459740" y="68855"/>
                  <a:pt x="1468688" y="72492"/>
                </a:cubicBezTo>
                <a:cubicBezTo>
                  <a:pt x="1482001" y="80178"/>
                  <a:pt x="1495314" y="87865"/>
                  <a:pt x="1508534" y="95496"/>
                </a:cubicBezTo>
                <a:cubicBezTo>
                  <a:pt x="1513437" y="99474"/>
                  <a:pt x="1517916" y="103972"/>
                  <a:pt x="1523243" y="107430"/>
                </a:cubicBezTo>
                <a:cubicBezTo>
                  <a:pt x="1584339" y="147163"/>
                  <a:pt x="1640161" y="193665"/>
                  <a:pt x="1692333" y="244556"/>
                </a:cubicBezTo>
                <a:cubicBezTo>
                  <a:pt x="1763313" y="313826"/>
                  <a:pt x="1826902" y="389660"/>
                  <a:pt x="1885760" y="469388"/>
                </a:cubicBezTo>
                <a:cubicBezTo>
                  <a:pt x="1971615" y="585347"/>
                  <a:pt x="2047425" y="707739"/>
                  <a:pt x="2117352" y="833871"/>
                </a:cubicBezTo>
                <a:cubicBezTo>
                  <a:pt x="2184993" y="956007"/>
                  <a:pt x="2246024" y="1081207"/>
                  <a:pt x="2294334" y="1212316"/>
                </a:cubicBezTo>
                <a:cubicBezTo>
                  <a:pt x="2326975" y="1301120"/>
                  <a:pt x="2353389" y="1391680"/>
                  <a:pt x="2368402" y="1485215"/>
                </a:cubicBezTo>
                <a:cubicBezTo>
                  <a:pt x="2380552" y="1560276"/>
                  <a:pt x="2384925" y="1635691"/>
                  <a:pt x="2376827" y="1711422"/>
                </a:cubicBezTo>
                <a:cubicBezTo>
                  <a:pt x="2370122" y="1773559"/>
                  <a:pt x="2355053" y="1833415"/>
                  <a:pt x="2328997" y="1890370"/>
                </a:cubicBezTo>
                <a:cubicBezTo>
                  <a:pt x="2324704" y="1899741"/>
                  <a:pt x="2320745" y="1909179"/>
                  <a:pt x="2316637" y="1918658"/>
                </a:cubicBezTo>
                <a:cubicBezTo>
                  <a:pt x="2310623" y="1929075"/>
                  <a:pt x="2304664" y="1939397"/>
                  <a:pt x="2298649" y="1949814"/>
                </a:cubicBezTo>
                <a:cubicBezTo>
                  <a:pt x="2296693" y="1952126"/>
                  <a:pt x="2294514" y="1954181"/>
                  <a:pt x="2292839" y="1956654"/>
                </a:cubicBezTo>
                <a:cubicBezTo>
                  <a:pt x="2282389" y="1970882"/>
                  <a:pt x="2272630" y="1985636"/>
                  <a:pt x="2261585" y="1999392"/>
                </a:cubicBezTo>
                <a:cubicBezTo>
                  <a:pt x="2217736" y="2054484"/>
                  <a:pt x="2164514" y="2098938"/>
                  <a:pt x="2104792" y="2135946"/>
                </a:cubicBezTo>
                <a:cubicBezTo>
                  <a:pt x="2028049" y="2183513"/>
                  <a:pt x="1944993" y="2216861"/>
                  <a:pt x="1858572" y="2242276"/>
                </a:cubicBezTo>
                <a:cubicBezTo>
                  <a:pt x="1764925" y="2269890"/>
                  <a:pt x="1669239" y="2287918"/>
                  <a:pt x="1572423" y="2299303"/>
                </a:cubicBezTo>
                <a:cubicBezTo>
                  <a:pt x="1348499" y="2325738"/>
                  <a:pt x="1124163" y="2327086"/>
                  <a:pt x="899611" y="2308813"/>
                </a:cubicBezTo>
                <a:cubicBezTo>
                  <a:pt x="779387" y="2299038"/>
                  <a:pt x="660584" y="2280782"/>
                  <a:pt x="544323" y="2248446"/>
                </a:cubicBezTo>
                <a:cubicBezTo>
                  <a:pt x="469296" y="2227684"/>
                  <a:pt x="396006" y="2202190"/>
                  <a:pt x="327663" y="2164262"/>
                </a:cubicBezTo>
                <a:cubicBezTo>
                  <a:pt x="324163" y="2162368"/>
                  <a:pt x="320314" y="2161293"/>
                  <a:pt x="316687" y="2159836"/>
                </a:cubicBezTo>
                <a:cubicBezTo>
                  <a:pt x="304026" y="2152526"/>
                  <a:pt x="291271" y="2145163"/>
                  <a:pt x="278610" y="2137853"/>
                </a:cubicBezTo>
                <a:cubicBezTo>
                  <a:pt x="274658" y="2134807"/>
                  <a:pt x="271021" y="2131433"/>
                  <a:pt x="266739" y="2128960"/>
                </a:cubicBezTo>
                <a:cubicBezTo>
                  <a:pt x="236072" y="2111127"/>
                  <a:pt x="208298" y="2089358"/>
                  <a:pt x="182018" y="2065647"/>
                </a:cubicBezTo>
                <a:cubicBezTo>
                  <a:pt x="103887" y="1995434"/>
                  <a:pt x="50177" y="1910014"/>
                  <a:pt x="22350" y="1808571"/>
                </a:cubicBezTo>
                <a:cubicBezTo>
                  <a:pt x="2360" y="1735481"/>
                  <a:pt x="-2901" y="1660957"/>
                  <a:pt x="1395" y="1585578"/>
                </a:cubicBezTo>
                <a:cubicBezTo>
                  <a:pt x="6646" y="1494568"/>
                  <a:pt x="25183" y="1406130"/>
                  <a:pt x="51040" y="1318990"/>
                </a:cubicBezTo>
                <a:cubicBezTo>
                  <a:pt x="72342" y="1247695"/>
                  <a:pt x="98311" y="1178203"/>
                  <a:pt x="127499" y="1109805"/>
                </a:cubicBezTo>
                <a:cubicBezTo>
                  <a:pt x="150726" y="1055169"/>
                  <a:pt x="175554" y="1001201"/>
                  <a:pt x="202895" y="948686"/>
                </a:cubicBezTo>
                <a:cubicBezTo>
                  <a:pt x="229923" y="896497"/>
                  <a:pt x="258384" y="845265"/>
                  <a:pt x="286195" y="793657"/>
                </a:cubicBezTo>
                <a:cubicBezTo>
                  <a:pt x="287591" y="791023"/>
                  <a:pt x="288523" y="788120"/>
                  <a:pt x="289733" y="785378"/>
                </a:cubicBezTo>
                <a:cubicBezTo>
                  <a:pt x="294753" y="776681"/>
                  <a:pt x="299720" y="768080"/>
                  <a:pt x="304741" y="759383"/>
                </a:cubicBezTo>
                <a:cubicBezTo>
                  <a:pt x="307172" y="755817"/>
                  <a:pt x="309883" y="752412"/>
                  <a:pt x="312128" y="748739"/>
                </a:cubicBezTo>
                <a:cubicBezTo>
                  <a:pt x="350080" y="684508"/>
                  <a:pt x="389577" y="621043"/>
                  <a:pt x="431476" y="559220"/>
                </a:cubicBezTo>
                <a:cubicBezTo>
                  <a:pt x="482495" y="484184"/>
                  <a:pt x="536737" y="411519"/>
                  <a:pt x="596068" y="342939"/>
                </a:cubicBezTo>
                <a:cubicBezTo>
                  <a:pt x="652541" y="277806"/>
                  <a:pt x="713027" y="216901"/>
                  <a:pt x="780567" y="163128"/>
                </a:cubicBezTo>
                <a:cubicBezTo>
                  <a:pt x="843227" y="113291"/>
                  <a:pt x="910309" y="70849"/>
                  <a:pt x="985030" y="40972"/>
                </a:cubicBezTo>
                <a:cubicBezTo>
                  <a:pt x="1045450" y="16865"/>
                  <a:pt x="1106695" y="3031"/>
                  <a:pt x="1168842" y="445"/>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78048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75300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3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E921B6-66BA-4AB4-B816-24D9B3ADED56}"/>
              </a:ext>
            </a:extLst>
          </p:cNvPr>
          <p:cNvSpPr>
            <a:spLocks noGrp="1"/>
          </p:cNvSpPr>
          <p:nvPr>
            <p:ph type="pic" sz="quarter" idx="21" hasCustomPrompt="1"/>
          </p:nvPr>
        </p:nvSpPr>
        <p:spPr>
          <a:xfrm>
            <a:off x="1213071" y="1945349"/>
            <a:ext cx="2032957" cy="2358231"/>
          </a:xfrm>
          <a:custGeom>
            <a:avLst/>
            <a:gdLst>
              <a:gd name="connsiteX0" fmla="*/ 1016479 w 2032957"/>
              <a:gd name="connsiteY0" fmla="*/ 0 h 2358231"/>
              <a:gd name="connsiteX1" fmla="*/ 2032957 w 2032957"/>
              <a:gd name="connsiteY1" fmla="*/ 508239 h 2358231"/>
              <a:gd name="connsiteX2" fmla="*/ 2032957 w 2032957"/>
              <a:gd name="connsiteY2" fmla="*/ 1849992 h 2358231"/>
              <a:gd name="connsiteX3" fmla="*/ 1016479 w 2032957"/>
              <a:gd name="connsiteY3" fmla="*/ 2358231 h 2358231"/>
              <a:gd name="connsiteX4" fmla="*/ 0 w 2032957"/>
              <a:gd name="connsiteY4" fmla="*/ 1849992 h 2358231"/>
              <a:gd name="connsiteX5" fmla="*/ 0 w 2032957"/>
              <a:gd name="connsiteY5" fmla="*/ 508239 h 23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957" h="2358231">
                <a:moveTo>
                  <a:pt x="1016479" y="0"/>
                </a:moveTo>
                <a:lnTo>
                  <a:pt x="2032957" y="508239"/>
                </a:lnTo>
                <a:lnTo>
                  <a:pt x="2032957" y="1849992"/>
                </a:lnTo>
                <a:lnTo>
                  <a:pt x="1016479" y="2358231"/>
                </a:lnTo>
                <a:lnTo>
                  <a:pt x="0" y="1849992"/>
                </a:lnTo>
                <a:lnTo>
                  <a:pt x="0" y="50823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9" name="Picture Placeholder 8">
            <a:extLst>
              <a:ext uri="{FF2B5EF4-FFF2-40B4-BE49-F238E27FC236}">
                <a16:creationId xmlns:a16="http://schemas.microsoft.com/office/drawing/2014/main" id="{BB0E5D93-C6A4-41FF-8D71-2A004621CE3D}"/>
              </a:ext>
            </a:extLst>
          </p:cNvPr>
          <p:cNvSpPr>
            <a:spLocks noGrp="1"/>
          </p:cNvSpPr>
          <p:nvPr>
            <p:ph type="pic" sz="quarter" idx="22" hasCustomPrompt="1"/>
          </p:nvPr>
        </p:nvSpPr>
        <p:spPr>
          <a:xfrm>
            <a:off x="5079524" y="1945348"/>
            <a:ext cx="2032957" cy="2358231"/>
          </a:xfrm>
          <a:custGeom>
            <a:avLst/>
            <a:gdLst>
              <a:gd name="connsiteX0" fmla="*/ 1016479 w 2032957"/>
              <a:gd name="connsiteY0" fmla="*/ 0 h 2358231"/>
              <a:gd name="connsiteX1" fmla="*/ 2032957 w 2032957"/>
              <a:gd name="connsiteY1" fmla="*/ 508239 h 2358231"/>
              <a:gd name="connsiteX2" fmla="*/ 2032957 w 2032957"/>
              <a:gd name="connsiteY2" fmla="*/ 1849992 h 2358231"/>
              <a:gd name="connsiteX3" fmla="*/ 1016479 w 2032957"/>
              <a:gd name="connsiteY3" fmla="*/ 2358231 h 2358231"/>
              <a:gd name="connsiteX4" fmla="*/ 0 w 2032957"/>
              <a:gd name="connsiteY4" fmla="*/ 1849992 h 2358231"/>
              <a:gd name="connsiteX5" fmla="*/ 0 w 2032957"/>
              <a:gd name="connsiteY5" fmla="*/ 508239 h 23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957" h="2358231">
                <a:moveTo>
                  <a:pt x="1016479" y="0"/>
                </a:moveTo>
                <a:lnTo>
                  <a:pt x="2032957" y="508239"/>
                </a:lnTo>
                <a:lnTo>
                  <a:pt x="2032957" y="1849992"/>
                </a:lnTo>
                <a:lnTo>
                  <a:pt x="1016479" y="2358231"/>
                </a:lnTo>
                <a:lnTo>
                  <a:pt x="0" y="1849992"/>
                </a:lnTo>
                <a:lnTo>
                  <a:pt x="0" y="50823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8" name="Picture Placeholder 7">
            <a:extLst>
              <a:ext uri="{FF2B5EF4-FFF2-40B4-BE49-F238E27FC236}">
                <a16:creationId xmlns:a16="http://schemas.microsoft.com/office/drawing/2014/main" id="{018F0119-69BE-4B42-AD75-5AA1AD5104F7}"/>
              </a:ext>
            </a:extLst>
          </p:cNvPr>
          <p:cNvSpPr>
            <a:spLocks noGrp="1"/>
          </p:cNvSpPr>
          <p:nvPr>
            <p:ph type="pic" sz="quarter" idx="23" hasCustomPrompt="1"/>
          </p:nvPr>
        </p:nvSpPr>
        <p:spPr>
          <a:xfrm>
            <a:off x="8945976" y="1945347"/>
            <a:ext cx="2032957" cy="2358231"/>
          </a:xfrm>
          <a:custGeom>
            <a:avLst/>
            <a:gdLst>
              <a:gd name="connsiteX0" fmla="*/ 1016479 w 2032957"/>
              <a:gd name="connsiteY0" fmla="*/ 0 h 2358231"/>
              <a:gd name="connsiteX1" fmla="*/ 2032957 w 2032957"/>
              <a:gd name="connsiteY1" fmla="*/ 508239 h 2358231"/>
              <a:gd name="connsiteX2" fmla="*/ 2032957 w 2032957"/>
              <a:gd name="connsiteY2" fmla="*/ 1849992 h 2358231"/>
              <a:gd name="connsiteX3" fmla="*/ 1016479 w 2032957"/>
              <a:gd name="connsiteY3" fmla="*/ 2358231 h 2358231"/>
              <a:gd name="connsiteX4" fmla="*/ 0 w 2032957"/>
              <a:gd name="connsiteY4" fmla="*/ 1849992 h 2358231"/>
              <a:gd name="connsiteX5" fmla="*/ 0 w 2032957"/>
              <a:gd name="connsiteY5" fmla="*/ 508239 h 23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957" h="2358231">
                <a:moveTo>
                  <a:pt x="1016479" y="0"/>
                </a:moveTo>
                <a:lnTo>
                  <a:pt x="2032957" y="508239"/>
                </a:lnTo>
                <a:lnTo>
                  <a:pt x="2032957" y="1849992"/>
                </a:lnTo>
                <a:lnTo>
                  <a:pt x="1016479" y="2358231"/>
                </a:lnTo>
                <a:lnTo>
                  <a:pt x="0" y="1849992"/>
                </a:lnTo>
                <a:lnTo>
                  <a:pt x="0" y="50823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805771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4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778D340-3A11-4A5A-83D2-8B48A0D664EA}"/>
              </a:ext>
            </a:extLst>
          </p:cNvPr>
          <p:cNvSpPr>
            <a:spLocks noGrp="1"/>
          </p:cNvSpPr>
          <p:nvPr>
            <p:ph type="pic" sz="quarter" idx="21" hasCustomPrompt="1"/>
          </p:nvPr>
        </p:nvSpPr>
        <p:spPr>
          <a:xfrm>
            <a:off x="1051474" y="1947426"/>
            <a:ext cx="2356148" cy="235614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5" name="Picture Placeholder 14">
            <a:extLst>
              <a:ext uri="{FF2B5EF4-FFF2-40B4-BE49-F238E27FC236}">
                <a16:creationId xmlns:a16="http://schemas.microsoft.com/office/drawing/2014/main" id="{7B659D05-9730-4D2D-A383-A8A0A06353A0}"/>
              </a:ext>
            </a:extLst>
          </p:cNvPr>
          <p:cNvSpPr>
            <a:spLocks noGrp="1"/>
          </p:cNvSpPr>
          <p:nvPr>
            <p:ph type="pic" sz="quarter" idx="22" hasCustomPrompt="1"/>
          </p:nvPr>
        </p:nvSpPr>
        <p:spPr>
          <a:xfrm>
            <a:off x="4917927" y="1947426"/>
            <a:ext cx="2356148" cy="235614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4" name="Picture Placeholder 13">
            <a:extLst>
              <a:ext uri="{FF2B5EF4-FFF2-40B4-BE49-F238E27FC236}">
                <a16:creationId xmlns:a16="http://schemas.microsoft.com/office/drawing/2014/main" id="{E2E118BE-8CBF-4CF8-83F2-FE02C617E16F}"/>
              </a:ext>
            </a:extLst>
          </p:cNvPr>
          <p:cNvSpPr>
            <a:spLocks noGrp="1"/>
          </p:cNvSpPr>
          <p:nvPr>
            <p:ph type="pic" sz="quarter" idx="23" hasCustomPrompt="1"/>
          </p:nvPr>
        </p:nvSpPr>
        <p:spPr>
          <a:xfrm>
            <a:off x="8784382" y="1947426"/>
            <a:ext cx="2356148" cy="235614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493348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7F75C85-5CEF-4128-8D48-2CFE4E0284F2}"/>
              </a:ext>
            </a:extLst>
          </p:cNvPr>
          <p:cNvSpPr>
            <a:spLocks noGrp="1"/>
          </p:cNvSpPr>
          <p:nvPr>
            <p:ph type="pic" sz="quarter" idx="21" hasCustomPrompt="1"/>
          </p:nvPr>
        </p:nvSpPr>
        <p:spPr>
          <a:xfrm>
            <a:off x="1153987" y="1995686"/>
            <a:ext cx="3605951" cy="1937177"/>
          </a:xfrm>
          <a:custGeom>
            <a:avLst/>
            <a:gdLst>
              <a:gd name="connsiteX0" fmla="*/ 0 w 3605950"/>
              <a:gd name="connsiteY0" fmla="*/ 0 h 1937177"/>
              <a:gd name="connsiteX1" fmla="*/ 3605950 w 3605950"/>
              <a:gd name="connsiteY1" fmla="*/ 0 h 1937177"/>
              <a:gd name="connsiteX2" fmla="*/ 3605950 w 3605950"/>
              <a:gd name="connsiteY2" fmla="*/ 1937177 h 1937177"/>
              <a:gd name="connsiteX3" fmla="*/ 0 w 3605950"/>
              <a:gd name="connsiteY3" fmla="*/ 1937177 h 1937177"/>
            </a:gdLst>
            <a:ahLst/>
            <a:cxnLst>
              <a:cxn ang="0">
                <a:pos x="connsiteX0" y="connsiteY0"/>
              </a:cxn>
              <a:cxn ang="0">
                <a:pos x="connsiteX1" y="connsiteY1"/>
              </a:cxn>
              <a:cxn ang="0">
                <a:pos x="connsiteX2" y="connsiteY2"/>
              </a:cxn>
              <a:cxn ang="0">
                <a:pos x="connsiteX3" y="connsiteY3"/>
              </a:cxn>
            </a:cxnLst>
            <a:rect l="l" t="t" r="r" b="b"/>
            <a:pathLst>
              <a:path w="3605950" h="1937177">
                <a:moveTo>
                  <a:pt x="0" y="0"/>
                </a:moveTo>
                <a:lnTo>
                  <a:pt x="3605950" y="0"/>
                </a:lnTo>
                <a:lnTo>
                  <a:pt x="3605950" y="1937177"/>
                </a:lnTo>
                <a:lnTo>
                  <a:pt x="0" y="193717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8" name="Picture Placeholder 7">
            <a:extLst>
              <a:ext uri="{FF2B5EF4-FFF2-40B4-BE49-F238E27FC236}">
                <a16:creationId xmlns:a16="http://schemas.microsoft.com/office/drawing/2014/main" id="{5F43B825-9136-4CA3-985B-87C07446EF06}"/>
              </a:ext>
            </a:extLst>
          </p:cNvPr>
          <p:cNvSpPr>
            <a:spLocks noGrp="1"/>
          </p:cNvSpPr>
          <p:nvPr>
            <p:ph type="pic" sz="quarter" idx="23" hasCustomPrompt="1"/>
          </p:nvPr>
        </p:nvSpPr>
        <p:spPr>
          <a:xfrm>
            <a:off x="7432067" y="2709667"/>
            <a:ext cx="3605951" cy="1937177"/>
          </a:xfrm>
          <a:custGeom>
            <a:avLst/>
            <a:gdLst>
              <a:gd name="connsiteX0" fmla="*/ 0 w 3605950"/>
              <a:gd name="connsiteY0" fmla="*/ 0 h 1937177"/>
              <a:gd name="connsiteX1" fmla="*/ 3605950 w 3605950"/>
              <a:gd name="connsiteY1" fmla="*/ 0 h 1937177"/>
              <a:gd name="connsiteX2" fmla="*/ 3605950 w 3605950"/>
              <a:gd name="connsiteY2" fmla="*/ 1937177 h 1937177"/>
              <a:gd name="connsiteX3" fmla="*/ 0 w 3605950"/>
              <a:gd name="connsiteY3" fmla="*/ 1937177 h 1937177"/>
            </a:gdLst>
            <a:ahLst/>
            <a:cxnLst>
              <a:cxn ang="0">
                <a:pos x="connsiteX0" y="connsiteY0"/>
              </a:cxn>
              <a:cxn ang="0">
                <a:pos x="connsiteX1" y="connsiteY1"/>
              </a:cxn>
              <a:cxn ang="0">
                <a:pos x="connsiteX2" y="connsiteY2"/>
              </a:cxn>
              <a:cxn ang="0">
                <a:pos x="connsiteX3" y="connsiteY3"/>
              </a:cxn>
            </a:cxnLst>
            <a:rect l="l" t="t" r="r" b="b"/>
            <a:pathLst>
              <a:path w="3605950" h="1937177">
                <a:moveTo>
                  <a:pt x="0" y="0"/>
                </a:moveTo>
                <a:lnTo>
                  <a:pt x="3605950" y="0"/>
                </a:lnTo>
                <a:lnTo>
                  <a:pt x="3605950" y="1937177"/>
                </a:lnTo>
                <a:lnTo>
                  <a:pt x="0" y="193717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778676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5CC28A6-BCF3-49AC-946D-7E1A948087F9}"/>
              </a:ext>
            </a:extLst>
          </p:cNvPr>
          <p:cNvSpPr>
            <a:spLocks noGrp="1"/>
          </p:cNvSpPr>
          <p:nvPr>
            <p:ph type="pic" sz="quarter" idx="23" hasCustomPrompt="1"/>
          </p:nvPr>
        </p:nvSpPr>
        <p:spPr>
          <a:xfrm>
            <a:off x="7432067" y="2061593"/>
            <a:ext cx="3605951" cy="1937177"/>
          </a:xfrm>
          <a:custGeom>
            <a:avLst/>
            <a:gdLst>
              <a:gd name="connsiteX0" fmla="*/ 0 w 3605950"/>
              <a:gd name="connsiteY0" fmla="*/ 0 h 1937177"/>
              <a:gd name="connsiteX1" fmla="*/ 3605950 w 3605950"/>
              <a:gd name="connsiteY1" fmla="*/ 0 h 1937177"/>
              <a:gd name="connsiteX2" fmla="*/ 3605950 w 3605950"/>
              <a:gd name="connsiteY2" fmla="*/ 1937177 h 1937177"/>
              <a:gd name="connsiteX3" fmla="*/ 0 w 3605950"/>
              <a:gd name="connsiteY3" fmla="*/ 1937177 h 1937177"/>
            </a:gdLst>
            <a:ahLst/>
            <a:cxnLst>
              <a:cxn ang="0">
                <a:pos x="connsiteX0" y="connsiteY0"/>
              </a:cxn>
              <a:cxn ang="0">
                <a:pos x="connsiteX1" y="connsiteY1"/>
              </a:cxn>
              <a:cxn ang="0">
                <a:pos x="connsiteX2" y="connsiteY2"/>
              </a:cxn>
              <a:cxn ang="0">
                <a:pos x="connsiteX3" y="connsiteY3"/>
              </a:cxn>
            </a:cxnLst>
            <a:rect l="l" t="t" r="r" b="b"/>
            <a:pathLst>
              <a:path w="3605950" h="1937177">
                <a:moveTo>
                  <a:pt x="0" y="0"/>
                </a:moveTo>
                <a:lnTo>
                  <a:pt x="3605950" y="0"/>
                </a:lnTo>
                <a:lnTo>
                  <a:pt x="3605950" y="1937177"/>
                </a:lnTo>
                <a:lnTo>
                  <a:pt x="0" y="193717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6" name="Picture Placeholder 5">
            <a:extLst>
              <a:ext uri="{FF2B5EF4-FFF2-40B4-BE49-F238E27FC236}">
                <a16:creationId xmlns:a16="http://schemas.microsoft.com/office/drawing/2014/main" id="{7371E8A9-F2A1-4E6A-84B2-115AD53818C3}"/>
              </a:ext>
            </a:extLst>
          </p:cNvPr>
          <p:cNvSpPr>
            <a:spLocks noGrp="1"/>
          </p:cNvSpPr>
          <p:nvPr>
            <p:ph type="pic" sz="quarter" idx="21" hasCustomPrompt="1"/>
          </p:nvPr>
        </p:nvSpPr>
        <p:spPr>
          <a:xfrm>
            <a:off x="1153987" y="960703"/>
            <a:ext cx="3605951" cy="1937177"/>
          </a:xfrm>
          <a:custGeom>
            <a:avLst/>
            <a:gdLst>
              <a:gd name="connsiteX0" fmla="*/ 0 w 3605950"/>
              <a:gd name="connsiteY0" fmla="*/ 0 h 1937177"/>
              <a:gd name="connsiteX1" fmla="*/ 3605950 w 3605950"/>
              <a:gd name="connsiteY1" fmla="*/ 0 h 1937177"/>
              <a:gd name="connsiteX2" fmla="*/ 3605950 w 3605950"/>
              <a:gd name="connsiteY2" fmla="*/ 1937177 h 1937177"/>
              <a:gd name="connsiteX3" fmla="*/ 0 w 3605950"/>
              <a:gd name="connsiteY3" fmla="*/ 1937177 h 1937177"/>
            </a:gdLst>
            <a:ahLst/>
            <a:cxnLst>
              <a:cxn ang="0">
                <a:pos x="connsiteX0" y="connsiteY0"/>
              </a:cxn>
              <a:cxn ang="0">
                <a:pos x="connsiteX1" y="connsiteY1"/>
              </a:cxn>
              <a:cxn ang="0">
                <a:pos x="connsiteX2" y="connsiteY2"/>
              </a:cxn>
              <a:cxn ang="0">
                <a:pos x="connsiteX3" y="connsiteY3"/>
              </a:cxn>
            </a:cxnLst>
            <a:rect l="l" t="t" r="r" b="b"/>
            <a:pathLst>
              <a:path w="3605950" h="1937177">
                <a:moveTo>
                  <a:pt x="0" y="0"/>
                </a:moveTo>
                <a:lnTo>
                  <a:pt x="3605950" y="0"/>
                </a:lnTo>
                <a:lnTo>
                  <a:pt x="3605950" y="1937177"/>
                </a:lnTo>
                <a:lnTo>
                  <a:pt x="0" y="193717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810416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7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126FACC-6616-4CD5-8FAE-6A52B3E7B9D1}"/>
              </a:ext>
            </a:extLst>
          </p:cNvPr>
          <p:cNvSpPr>
            <a:spLocks noGrp="1"/>
          </p:cNvSpPr>
          <p:nvPr>
            <p:ph type="pic" sz="quarter" idx="21" hasCustomPrompt="1"/>
          </p:nvPr>
        </p:nvSpPr>
        <p:spPr>
          <a:xfrm>
            <a:off x="3" y="0"/>
            <a:ext cx="5655733" cy="6858000"/>
          </a:xfrm>
          <a:custGeom>
            <a:avLst/>
            <a:gdLst>
              <a:gd name="connsiteX0" fmla="*/ 0 w 5655733"/>
              <a:gd name="connsiteY0" fmla="*/ 0 h 6858000"/>
              <a:gd name="connsiteX1" fmla="*/ 5655733 w 5655733"/>
              <a:gd name="connsiteY1" fmla="*/ 0 h 6858000"/>
              <a:gd name="connsiteX2" fmla="*/ 5655733 w 5655733"/>
              <a:gd name="connsiteY2" fmla="*/ 6858000 h 6858000"/>
              <a:gd name="connsiteX3" fmla="*/ 0 w 56557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55733" h="6858000">
                <a:moveTo>
                  <a:pt x="0" y="0"/>
                </a:moveTo>
                <a:lnTo>
                  <a:pt x="5655733" y="0"/>
                </a:lnTo>
                <a:lnTo>
                  <a:pt x="5655733"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826140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38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C5BC26-854F-4AB5-9792-4BFAEE055DA8}"/>
              </a:ext>
            </a:extLst>
          </p:cNvPr>
          <p:cNvSpPr>
            <a:spLocks noGrp="1"/>
          </p:cNvSpPr>
          <p:nvPr>
            <p:ph type="pic" sz="quarter" idx="23" hasCustomPrompt="1"/>
          </p:nvPr>
        </p:nvSpPr>
        <p:spPr>
          <a:xfrm>
            <a:off x="1" y="0"/>
            <a:ext cx="5339443" cy="6858000"/>
          </a:xfrm>
          <a:custGeom>
            <a:avLst/>
            <a:gdLst>
              <a:gd name="connsiteX0" fmla="*/ 0 w 5339443"/>
              <a:gd name="connsiteY0" fmla="*/ 0 h 6858000"/>
              <a:gd name="connsiteX1" fmla="*/ 5339443 w 5339443"/>
              <a:gd name="connsiteY1" fmla="*/ 0 h 6858000"/>
              <a:gd name="connsiteX2" fmla="*/ 5339443 w 5339443"/>
              <a:gd name="connsiteY2" fmla="*/ 6858000 h 6858000"/>
              <a:gd name="connsiteX3" fmla="*/ 0 w 53394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9443" h="6858000">
                <a:moveTo>
                  <a:pt x="0" y="0"/>
                </a:moveTo>
                <a:lnTo>
                  <a:pt x="5339443" y="0"/>
                </a:lnTo>
                <a:lnTo>
                  <a:pt x="5339443"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483843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51CBCD-FD93-4B8F-8E11-430F4BE72E6F}"/>
              </a:ext>
            </a:extLst>
          </p:cNvPr>
          <p:cNvSpPr>
            <a:spLocks noGrp="1"/>
          </p:cNvSpPr>
          <p:nvPr>
            <p:ph type="pic" sz="quarter" idx="23" hasCustomPrompt="1"/>
          </p:nvPr>
        </p:nvSpPr>
        <p:spPr>
          <a:xfrm>
            <a:off x="2358356" y="1949829"/>
            <a:ext cx="2769069" cy="2992541"/>
          </a:xfrm>
          <a:custGeom>
            <a:avLst/>
            <a:gdLst>
              <a:gd name="connsiteX0" fmla="*/ 0 w 2769069"/>
              <a:gd name="connsiteY0" fmla="*/ 0 h 2992541"/>
              <a:gd name="connsiteX1" fmla="*/ 2769069 w 2769069"/>
              <a:gd name="connsiteY1" fmla="*/ 0 h 2992541"/>
              <a:gd name="connsiteX2" fmla="*/ 2769069 w 2769069"/>
              <a:gd name="connsiteY2" fmla="*/ 2992541 h 2992541"/>
              <a:gd name="connsiteX3" fmla="*/ 0 w 2769069"/>
              <a:gd name="connsiteY3" fmla="*/ 2992541 h 2992541"/>
            </a:gdLst>
            <a:ahLst/>
            <a:cxnLst>
              <a:cxn ang="0">
                <a:pos x="connsiteX0" y="connsiteY0"/>
              </a:cxn>
              <a:cxn ang="0">
                <a:pos x="connsiteX1" y="connsiteY1"/>
              </a:cxn>
              <a:cxn ang="0">
                <a:pos x="connsiteX2" y="connsiteY2"/>
              </a:cxn>
              <a:cxn ang="0">
                <a:pos x="connsiteX3" y="connsiteY3"/>
              </a:cxn>
            </a:cxnLst>
            <a:rect l="l" t="t" r="r" b="b"/>
            <a:pathLst>
              <a:path w="2769069" h="2992541">
                <a:moveTo>
                  <a:pt x="0" y="0"/>
                </a:moveTo>
                <a:lnTo>
                  <a:pt x="2769069" y="0"/>
                </a:lnTo>
                <a:lnTo>
                  <a:pt x="2769069" y="2992541"/>
                </a:lnTo>
                <a:lnTo>
                  <a:pt x="0" y="299254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645257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7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16E35AA-317E-469B-9009-75C19C0057A1}"/>
              </a:ext>
            </a:extLst>
          </p:cNvPr>
          <p:cNvSpPr>
            <a:spLocks noGrp="1"/>
          </p:cNvSpPr>
          <p:nvPr>
            <p:ph type="pic" sz="quarter" idx="27" hasCustomPrompt="1"/>
          </p:nvPr>
        </p:nvSpPr>
        <p:spPr>
          <a:xfrm>
            <a:off x="6603476" y="2168028"/>
            <a:ext cx="2398055" cy="2398054"/>
          </a:xfrm>
          <a:custGeom>
            <a:avLst/>
            <a:gdLst>
              <a:gd name="connsiteX0" fmla="*/ 1199027 w 2398054"/>
              <a:gd name="connsiteY0" fmla="*/ 0 h 2398054"/>
              <a:gd name="connsiteX1" fmla="*/ 2398054 w 2398054"/>
              <a:gd name="connsiteY1" fmla="*/ 1199027 h 2398054"/>
              <a:gd name="connsiteX2" fmla="*/ 1199027 w 2398054"/>
              <a:gd name="connsiteY2" fmla="*/ 2398054 h 2398054"/>
              <a:gd name="connsiteX3" fmla="*/ 0 w 2398054"/>
              <a:gd name="connsiteY3" fmla="*/ 1199027 h 2398054"/>
              <a:gd name="connsiteX4" fmla="*/ 1199027 w 2398054"/>
              <a:gd name="connsiteY4" fmla="*/ 0 h 2398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054" h="2398054">
                <a:moveTo>
                  <a:pt x="1199027" y="0"/>
                </a:moveTo>
                <a:cubicBezTo>
                  <a:pt x="1861231" y="0"/>
                  <a:pt x="2398054" y="536823"/>
                  <a:pt x="2398054" y="1199027"/>
                </a:cubicBezTo>
                <a:cubicBezTo>
                  <a:pt x="2398054" y="1861231"/>
                  <a:pt x="1861231" y="2398054"/>
                  <a:pt x="1199027" y="2398054"/>
                </a:cubicBezTo>
                <a:cubicBezTo>
                  <a:pt x="536823" y="2398054"/>
                  <a:pt x="0" y="1861231"/>
                  <a:pt x="0" y="1199027"/>
                </a:cubicBezTo>
                <a:cubicBezTo>
                  <a:pt x="0" y="536823"/>
                  <a:pt x="536823" y="0"/>
                  <a:pt x="1199027"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9" name="Picture Placeholder 8">
            <a:extLst>
              <a:ext uri="{FF2B5EF4-FFF2-40B4-BE49-F238E27FC236}">
                <a16:creationId xmlns:a16="http://schemas.microsoft.com/office/drawing/2014/main" id="{6B8E5DE8-3529-4B9D-87B2-0C079088EEA9}"/>
              </a:ext>
            </a:extLst>
          </p:cNvPr>
          <p:cNvSpPr>
            <a:spLocks noGrp="1"/>
          </p:cNvSpPr>
          <p:nvPr>
            <p:ph type="pic" sz="quarter" idx="28" hasCustomPrompt="1"/>
          </p:nvPr>
        </p:nvSpPr>
        <p:spPr>
          <a:xfrm>
            <a:off x="792421" y="2170358"/>
            <a:ext cx="2398055" cy="2398054"/>
          </a:xfrm>
          <a:custGeom>
            <a:avLst/>
            <a:gdLst>
              <a:gd name="connsiteX0" fmla="*/ 1199027 w 2398054"/>
              <a:gd name="connsiteY0" fmla="*/ 0 h 2398054"/>
              <a:gd name="connsiteX1" fmla="*/ 2398054 w 2398054"/>
              <a:gd name="connsiteY1" fmla="*/ 1199027 h 2398054"/>
              <a:gd name="connsiteX2" fmla="*/ 1199027 w 2398054"/>
              <a:gd name="connsiteY2" fmla="*/ 2398054 h 2398054"/>
              <a:gd name="connsiteX3" fmla="*/ 0 w 2398054"/>
              <a:gd name="connsiteY3" fmla="*/ 1199027 h 2398054"/>
              <a:gd name="connsiteX4" fmla="*/ 1199027 w 2398054"/>
              <a:gd name="connsiteY4" fmla="*/ 0 h 2398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054" h="2398054">
                <a:moveTo>
                  <a:pt x="1199027" y="0"/>
                </a:moveTo>
                <a:cubicBezTo>
                  <a:pt x="1861231" y="0"/>
                  <a:pt x="2398054" y="536823"/>
                  <a:pt x="2398054" y="1199027"/>
                </a:cubicBezTo>
                <a:cubicBezTo>
                  <a:pt x="2398054" y="1861231"/>
                  <a:pt x="1861231" y="2398054"/>
                  <a:pt x="1199027" y="2398054"/>
                </a:cubicBezTo>
                <a:cubicBezTo>
                  <a:pt x="536823" y="2398054"/>
                  <a:pt x="0" y="1861231"/>
                  <a:pt x="0" y="1199027"/>
                </a:cubicBezTo>
                <a:cubicBezTo>
                  <a:pt x="0" y="536823"/>
                  <a:pt x="536823" y="0"/>
                  <a:pt x="1199027"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596107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64_Blank">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7481C94-BC4B-4015-A74E-DAFB820C7544}"/>
              </a:ext>
            </a:extLst>
          </p:cNvPr>
          <p:cNvSpPr>
            <a:spLocks noGrp="1"/>
          </p:cNvSpPr>
          <p:nvPr>
            <p:ph type="pic" sz="quarter" idx="21" hasCustomPrompt="1"/>
          </p:nvPr>
        </p:nvSpPr>
        <p:spPr>
          <a:xfrm>
            <a:off x="5053759" y="2173758"/>
            <a:ext cx="2084480" cy="2084476"/>
          </a:xfrm>
          <a:custGeom>
            <a:avLst/>
            <a:gdLst>
              <a:gd name="connsiteX0" fmla="*/ 1042241 w 2084480"/>
              <a:gd name="connsiteY0" fmla="*/ 0 h 2084476"/>
              <a:gd name="connsiteX1" fmla="*/ 1426362 w 2084480"/>
              <a:gd name="connsiteY1" fmla="*/ 111772 h 2084476"/>
              <a:gd name="connsiteX2" fmla="*/ 1718026 w 2084480"/>
              <a:gd name="connsiteY2" fmla="*/ 366453 h 2084476"/>
              <a:gd name="connsiteX3" fmla="*/ 1972708 w 2084480"/>
              <a:gd name="connsiteY3" fmla="*/ 658118 h 2084476"/>
              <a:gd name="connsiteX4" fmla="*/ 1972708 w 2084480"/>
              <a:gd name="connsiteY4" fmla="*/ 1426359 h 2084476"/>
              <a:gd name="connsiteX5" fmla="*/ 1718026 w 2084480"/>
              <a:gd name="connsiteY5" fmla="*/ 1718023 h 2084476"/>
              <a:gd name="connsiteX6" fmla="*/ 1426362 w 2084480"/>
              <a:gd name="connsiteY6" fmla="*/ 1972704 h 2084476"/>
              <a:gd name="connsiteX7" fmla="*/ 658119 w 2084480"/>
              <a:gd name="connsiteY7" fmla="*/ 1972704 h 2084476"/>
              <a:gd name="connsiteX8" fmla="*/ 366455 w 2084480"/>
              <a:gd name="connsiteY8" fmla="*/ 1718023 h 2084476"/>
              <a:gd name="connsiteX9" fmla="*/ 111773 w 2084480"/>
              <a:gd name="connsiteY9" fmla="*/ 1426359 h 2084476"/>
              <a:gd name="connsiteX10" fmla="*/ 111773 w 2084480"/>
              <a:gd name="connsiteY10" fmla="*/ 658118 h 2084476"/>
              <a:gd name="connsiteX11" fmla="*/ 366455 w 2084480"/>
              <a:gd name="connsiteY11" fmla="*/ 366453 h 2084476"/>
              <a:gd name="connsiteX12" fmla="*/ 658119 w 2084480"/>
              <a:gd name="connsiteY12" fmla="*/ 111772 h 2084476"/>
              <a:gd name="connsiteX13" fmla="*/ 1042241 w 2084480"/>
              <a:gd name="connsiteY13" fmla="*/ 0 h 208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4480" h="2084476">
                <a:moveTo>
                  <a:pt x="1042241" y="0"/>
                </a:moveTo>
                <a:cubicBezTo>
                  <a:pt x="1175703" y="0"/>
                  <a:pt x="1309167" y="37258"/>
                  <a:pt x="1426362" y="111772"/>
                </a:cubicBezTo>
                <a:cubicBezTo>
                  <a:pt x="1539309" y="187737"/>
                  <a:pt x="1642562" y="291089"/>
                  <a:pt x="1718026" y="366453"/>
                </a:cubicBezTo>
                <a:cubicBezTo>
                  <a:pt x="1793391" y="441918"/>
                  <a:pt x="1896743" y="545170"/>
                  <a:pt x="1972708" y="658118"/>
                </a:cubicBezTo>
                <a:cubicBezTo>
                  <a:pt x="2121738" y="892508"/>
                  <a:pt x="2121738" y="1191969"/>
                  <a:pt x="1972708" y="1426359"/>
                </a:cubicBezTo>
                <a:cubicBezTo>
                  <a:pt x="1896743" y="1539306"/>
                  <a:pt x="1793391" y="1642558"/>
                  <a:pt x="1718026" y="1718023"/>
                </a:cubicBezTo>
                <a:cubicBezTo>
                  <a:pt x="1642562" y="1793388"/>
                  <a:pt x="1539309" y="1896739"/>
                  <a:pt x="1426362" y="1972704"/>
                </a:cubicBezTo>
                <a:cubicBezTo>
                  <a:pt x="1191971" y="2121734"/>
                  <a:pt x="892510" y="2121734"/>
                  <a:pt x="658119" y="1972704"/>
                </a:cubicBezTo>
                <a:cubicBezTo>
                  <a:pt x="545172" y="1896739"/>
                  <a:pt x="441920" y="1793388"/>
                  <a:pt x="366455" y="1718023"/>
                </a:cubicBezTo>
                <a:cubicBezTo>
                  <a:pt x="291090" y="1642558"/>
                  <a:pt x="187738" y="1539306"/>
                  <a:pt x="111773" y="1426359"/>
                </a:cubicBezTo>
                <a:cubicBezTo>
                  <a:pt x="-37257" y="1191969"/>
                  <a:pt x="-37257" y="892508"/>
                  <a:pt x="111773" y="658118"/>
                </a:cubicBezTo>
                <a:cubicBezTo>
                  <a:pt x="187738" y="545170"/>
                  <a:pt x="291090" y="441918"/>
                  <a:pt x="366455" y="366453"/>
                </a:cubicBezTo>
                <a:cubicBezTo>
                  <a:pt x="441920" y="291089"/>
                  <a:pt x="545172" y="187737"/>
                  <a:pt x="658119" y="111772"/>
                </a:cubicBezTo>
                <a:cubicBezTo>
                  <a:pt x="775315" y="37258"/>
                  <a:pt x="908778" y="0"/>
                  <a:pt x="1042241"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9" name="Picture Placeholder 18">
            <a:extLst>
              <a:ext uri="{FF2B5EF4-FFF2-40B4-BE49-F238E27FC236}">
                <a16:creationId xmlns:a16="http://schemas.microsoft.com/office/drawing/2014/main" id="{0ED88EE4-7D6F-4A44-B68D-7F000A05EEC1}"/>
              </a:ext>
            </a:extLst>
          </p:cNvPr>
          <p:cNvSpPr>
            <a:spLocks noGrp="1"/>
          </p:cNvSpPr>
          <p:nvPr>
            <p:ph type="pic" sz="quarter" idx="22" hasCustomPrompt="1"/>
          </p:nvPr>
        </p:nvSpPr>
        <p:spPr>
          <a:xfrm>
            <a:off x="8562972" y="2173758"/>
            <a:ext cx="2084480" cy="2084476"/>
          </a:xfrm>
          <a:custGeom>
            <a:avLst/>
            <a:gdLst>
              <a:gd name="connsiteX0" fmla="*/ 1042241 w 2084480"/>
              <a:gd name="connsiteY0" fmla="*/ 0 h 2084476"/>
              <a:gd name="connsiteX1" fmla="*/ 1426362 w 2084480"/>
              <a:gd name="connsiteY1" fmla="*/ 111772 h 2084476"/>
              <a:gd name="connsiteX2" fmla="*/ 1718026 w 2084480"/>
              <a:gd name="connsiteY2" fmla="*/ 366453 h 2084476"/>
              <a:gd name="connsiteX3" fmla="*/ 1972708 w 2084480"/>
              <a:gd name="connsiteY3" fmla="*/ 658118 h 2084476"/>
              <a:gd name="connsiteX4" fmla="*/ 1972708 w 2084480"/>
              <a:gd name="connsiteY4" fmla="*/ 1426359 h 2084476"/>
              <a:gd name="connsiteX5" fmla="*/ 1718026 w 2084480"/>
              <a:gd name="connsiteY5" fmla="*/ 1718023 h 2084476"/>
              <a:gd name="connsiteX6" fmla="*/ 1426362 w 2084480"/>
              <a:gd name="connsiteY6" fmla="*/ 1972704 h 2084476"/>
              <a:gd name="connsiteX7" fmla="*/ 658119 w 2084480"/>
              <a:gd name="connsiteY7" fmla="*/ 1972704 h 2084476"/>
              <a:gd name="connsiteX8" fmla="*/ 366455 w 2084480"/>
              <a:gd name="connsiteY8" fmla="*/ 1718023 h 2084476"/>
              <a:gd name="connsiteX9" fmla="*/ 111773 w 2084480"/>
              <a:gd name="connsiteY9" fmla="*/ 1426359 h 2084476"/>
              <a:gd name="connsiteX10" fmla="*/ 111773 w 2084480"/>
              <a:gd name="connsiteY10" fmla="*/ 658118 h 2084476"/>
              <a:gd name="connsiteX11" fmla="*/ 366455 w 2084480"/>
              <a:gd name="connsiteY11" fmla="*/ 366453 h 2084476"/>
              <a:gd name="connsiteX12" fmla="*/ 658119 w 2084480"/>
              <a:gd name="connsiteY12" fmla="*/ 111772 h 2084476"/>
              <a:gd name="connsiteX13" fmla="*/ 1042241 w 2084480"/>
              <a:gd name="connsiteY13" fmla="*/ 0 h 208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4480" h="2084476">
                <a:moveTo>
                  <a:pt x="1042241" y="0"/>
                </a:moveTo>
                <a:cubicBezTo>
                  <a:pt x="1175703" y="0"/>
                  <a:pt x="1309166" y="37258"/>
                  <a:pt x="1426362" y="111772"/>
                </a:cubicBezTo>
                <a:cubicBezTo>
                  <a:pt x="1539309" y="187737"/>
                  <a:pt x="1642561" y="291089"/>
                  <a:pt x="1718026" y="366453"/>
                </a:cubicBezTo>
                <a:cubicBezTo>
                  <a:pt x="1793391" y="441918"/>
                  <a:pt x="1896743" y="545170"/>
                  <a:pt x="1972708" y="658118"/>
                </a:cubicBezTo>
                <a:cubicBezTo>
                  <a:pt x="2121738" y="892508"/>
                  <a:pt x="2121738" y="1191969"/>
                  <a:pt x="1972708" y="1426359"/>
                </a:cubicBezTo>
                <a:cubicBezTo>
                  <a:pt x="1896743" y="1539306"/>
                  <a:pt x="1793391" y="1642558"/>
                  <a:pt x="1718026" y="1718023"/>
                </a:cubicBezTo>
                <a:cubicBezTo>
                  <a:pt x="1642561" y="1793388"/>
                  <a:pt x="1539309" y="1896739"/>
                  <a:pt x="1426362" y="1972704"/>
                </a:cubicBezTo>
                <a:cubicBezTo>
                  <a:pt x="1191971" y="2121734"/>
                  <a:pt x="892510" y="2121734"/>
                  <a:pt x="658119" y="1972704"/>
                </a:cubicBezTo>
                <a:cubicBezTo>
                  <a:pt x="545172" y="1896739"/>
                  <a:pt x="441920" y="1793388"/>
                  <a:pt x="366455" y="1718023"/>
                </a:cubicBezTo>
                <a:cubicBezTo>
                  <a:pt x="291090" y="1642558"/>
                  <a:pt x="187738" y="1539306"/>
                  <a:pt x="111773" y="1426359"/>
                </a:cubicBezTo>
                <a:cubicBezTo>
                  <a:pt x="-37257" y="1191969"/>
                  <a:pt x="-37257" y="892508"/>
                  <a:pt x="111773" y="658118"/>
                </a:cubicBezTo>
                <a:cubicBezTo>
                  <a:pt x="187738" y="545170"/>
                  <a:pt x="291090" y="441918"/>
                  <a:pt x="366455" y="366453"/>
                </a:cubicBezTo>
                <a:cubicBezTo>
                  <a:pt x="441920" y="291089"/>
                  <a:pt x="545172" y="187737"/>
                  <a:pt x="658119" y="111772"/>
                </a:cubicBezTo>
                <a:cubicBezTo>
                  <a:pt x="775315" y="37258"/>
                  <a:pt x="908778" y="0"/>
                  <a:pt x="1042241"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8" name="Picture Placeholder 17">
            <a:extLst>
              <a:ext uri="{FF2B5EF4-FFF2-40B4-BE49-F238E27FC236}">
                <a16:creationId xmlns:a16="http://schemas.microsoft.com/office/drawing/2014/main" id="{30C0A625-AFED-4A5E-A685-FB190B4865F2}"/>
              </a:ext>
            </a:extLst>
          </p:cNvPr>
          <p:cNvSpPr>
            <a:spLocks noGrp="1"/>
          </p:cNvSpPr>
          <p:nvPr>
            <p:ph type="pic" sz="quarter" idx="20" hasCustomPrompt="1"/>
          </p:nvPr>
        </p:nvSpPr>
        <p:spPr>
          <a:xfrm>
            <a:off x="1544547" y="2173758"/>
            <a:ext cx="2084480" cy="2084476"/>
          </a:xfrm>
          <a:custGeom>
            <a:avLst/>
            <a:gdLst>
              <a:gd name="connsiteX0" fmla="*/ 1042241 w 2084480"/>
              <a:gd name="connsiteY0" fmla="*/ 0 h 2084476"/>
              <a:gd name="connsiteX1" fmla="*/ 1426362 w 2084480"/>
              <a:gd name="connsiteY1" fmla="*/ 111772 h 2084476"/>
              <a:gd name="connsiteX2" fmla="*/ 1718026 w 2084480"/>
              <a:gd name="connsiteY2" fmla="*/ 366453 h 2084476"/>
              <a:gd name="connsiteX3" fmla="*/ 1972708 w 2084480"/>
              <a:gd name="connsiteY3" fmla="*/ 658118 h 2084476"/>
              <a:gd name="connsiteX4" fmla="*/ 1972708 w 2084480"/>
              <a:gd name="connsiteY4" fmla="*/ 1426359 h 2084476"/>
              <a:gd name="connsiteX5" fmla="*/ 1718026 w 2084480"/>
              <a:gd name="connsiteY5" fmla="*/ 1718023 h 2084476"/>
              <a:gd name="connsiteX6" fmla="*/ 1426362 w 2084480"/>
              <a:gd name="connsiteY6" fmla="*/ 1972704 h 2084476"/>
              <a:gd name="connsiteX7" fmla="*/ 658119 w 2084480"/>
              <a:gd name="connsiteY7" fmla="*/ 1972704 h 2084476"/>
              <a:gd name="connsiteX8" fmla="*/ 366455 w 2084480"/>
              <a:gd name="connsiteY8" fmla="*/ 1718023 h 2084476"/>
              <a:gd name="connsiteX9" fmla="*/ 111773 w 2084480"/>
              <a:gd name="connsiteY9" fmla="*/ 1426359 h 2084476"/>
              <a:gd name="connsiteX10" fmla="*/ 111773 w 2084480"/>
              <a:gd name="connsiteY10" fmla="*/ 658118 h 2084476"/>
              <a:gd name="connsiteX11" fmla="*/ 366455 w 2084480"/>
              <a:gd name="connsiteY11" fmla="*/ 366453 h 2084476"/>
              <a:gd name="connsiteX12" fmla="*/ 658119 w 2084480"/>
              <a:gd name="connsiteY12" fmla="*/ 111772 h 2084476"/>
              <a:gd name="connsiteX13" fmla="*/ 1042241 w 2084480"/>
              <a:gd name="connsiteY13" fmla="*/ 0 h 208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4480" h="2084476">
                <a:moveTo>
                  <a:pt x="1042241" y="0"/>
                </a:moveTo>
                <a:cubicBezTo>
                  <a:pt x="1175703" y="0"/>
                  <a:pt x="1309167" y="37258"/>
                  <a:pt x="1426362" y="111772"/>
                </a:cubicBezTo>
                <a:cubicBezTo>
                  <a:pt x="1539309" y="187737"/>
                  <a:pt x="1642562" y="291089"/>
                  <a:pt x="1718026" y="366453"/>
                </a:cubicBezTo>
                <a:cubicBezTo>
                  <a:pt x="1793391" y="441918"/>
                  <a:pt x="1896743" y="545170"/>
                  <a:pt x="1972708" y="658118"/>
                </a:cubicBezTo>
                <a:cubicBezTo>
                  <a:pt x="2121738" y="892508"/>
                  <a:pt x="2121738" y="1191969"/>
                  <a:pt x="1972708" y="1426359"/>
                </a:cubicBezTo>
                <a:cubicBezTo>
                  <a:pt x="1896743" y="1539306"/>
                  <a:pt x="1793391" y="1642558"/>
                  <a:pt x="1718026" y="1718023"/>
                </a:cubicBezTo>
                <a:cubicBezTo>
                  <a:pt x="1642562" y="1793388"/>
                  <a:pt x="1539309" y="1896739"/>
                  <a:pt x="1426362" y="1972704"/>
                </a:cubicBezTo>
                <a:cubicBezTo>
                  <a:pt x="1191971" y="2121734"/>
                  <a:pt x="892510" y="2121734"/>
                  <a:pt x="658119" y="1972704"/>
                </a:cubicBezTo>
                <a:cubicBezTo>
                  <a:pt x="545172" y="1896739"/>
                  <a:pt x="441920" y="1793388"/>
                  <a:pt x="366455" y="1718023"/>
                </a:cubicBezTo>
                <a:cubicBezTo>
                  <a:pt x="291090" y="1642558"/>
                  <a:pt x="187738" y="1539306"/>
                  <a:pt x="111773" y="1426359"/>
                </a:cubicBezTo>
                <a:cubicBezTo>
                  <a:pt x="-37257" y="1191969"/>
                  <a:pt x="-37257" y="892508"/>
                  <a:pt x="111773" y="658118"/>
                </a:cubicBezTo>
                <a:cubicBezTo>
                  <a:pt x="187738" y="545170"/>
                  <a:pt x="291090" y="441918"/>
                  <a:pt x="366455" y="366453"/>
                </a:cubicBezTo>
                <a:cubicBezTo>
                  <a:pt x="441920" y="291089"/>
                  <a:pt x="545172" y="187737"/>
                  <a:pt x="658119" y="111772"/>
                </a:cubicBezTo>
                <a:cubicBezTo>
                  <a:pt x="775315" y="37258"/>
                  <a:pt x="908778" y="0"/>
                  <a:pt x="1042241"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179386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84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F00FBFA-DD06-4903-AC81-09DB0337A844}"/>
              </a:ext>
            </a:extLst>
          </p:cNvPr>
          <p:cNvSpPr>
            <a:spLocks noGrp="1"/>
          </p:cNvSpPr>
          <p:nvPr>
            <p:ph type="pic" sz="quarter" idx="21" hasCustomPrompt="1"/>
          </p:nvPr>
        </p:nvSpPr>
        <p:spPr>
          <a:xfrm>
            <a:off x="1112403"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5" name="Picture Placeholder 14">
            <a:extLst>
              <a:ext uri="{FF2B5EF4-FFF2-40B4-BE49-F238E27FC236}">
                <a16:creationId xmlns:a16="http://schemas.microsoft.com/office/drawing/2014/main" id="{26F1E920-52BC-405D-AB24-BE2236D0FB21}"/>
              </a:ext>
            </a:extLst>
          </p:cNvPr>
          <p:cNvSpPr>
            <a:spLocks noGrp="1"/>
          </p:cNvSpPr>
          <p:nvPr>
            <p:ph type="pic" sz="quarter" idx="22" hasCustomPrompt="1"/>
          </p:nvPr>
        </p:nvSpPr>
        <p:spPr>
          <a:xfrm>
            <a:off x="3719246"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4" name="Picture Placeholder 13">
            <a:extLst>
              <a:ext uri="{FF2B5EF4-FFF2-40B4-BE49-F238E27FC236}">
                <a16:creationId xmlns:a16="http://schemas.microsoft.com/office/drawing/2014/main" id="{75B03862-9BD6-4E10-8B28-F12E00F3211D}"/>
              </a:ext>
            </a:extLst>
          </p:cNvPr>
          <p:cNvSpPr>
            <a:spLocks noGrp="1"/>
          </p:cNvSpPr>
          <p:nvPr>
            <p:ph type="pic" sz="quarter" idx="23" hasCustomPrompt="1"/>
          </p:nvPr>
        </p:nvSpPr>
        <p:spPr>
          <a:xfrm>
            <a:off x="6326087"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946C4A4A-1770-4289-807B-A2FCD945E876}"/>
              </a:ext>
            </a:extLst>
          </p:cNvPr>
          <p:cNvSpPr>
            <a:spLocks noGrp="1"/>
          </p:cNvSpPr>
          <p:nvPr>
            <p:ph type="pic" sz="quarter" idx="24" hasCustomPrompt="1"/>
          </p:nvPr>
        </p:nvSpPr>
        <p:spPr>
          <a:xfrm>
            <a:off x="8932930"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33351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2613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5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F00FBFA-DD06-4903-AC81-09DB0337A844}"/>
              </a:ext>
            </a:extLst>
          </p:cNvPr>
          <p:cNvSpPr>
            <a:spLocks noGrp="1"/>
          </p:cNvSpPr>
          <p:nvPr>
            <p:ph type="pic" sz="quarter" idx="21" hasCustomPrompt="1"/>
          </p:nvPr>
        </p:nvSpPr>
        <p:spPr>
          <a:xfrm>
            <a:off x="1112403"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5" name="Picture Placeholder 14">
            <a:extLst>
              <a:ext uri="{FF2B5EF4-FFF2-40B4-BE49-F238E27FC236}">
                <a16:creationId xmlns:a16="http://schemas.microsoft.com/office/drawing/2014/main" id="{26F1E920-52BC-405D-AB24-BE2236D0FB21}"/>
              </a:ext>
            </a:extLst>
          </p:cNvPr>
          <p:cNvSpPr>
            <a:spLocks noGrp="1"/>
          </p:cNvSpPr>
          <p:nvPr>
            <p:ph type="pic" sz="quarter" idx="22" hasCustomPrompt="1"/>
          </p:nvPr>
        </p:nvSpPr>
        <p:spPr>
          <a:xfrm>
            <a:off x="3719246"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4" name="Picture Placeholder 13">
            <a:extLst>
              <a:ext uri="{FF2B5EF4-FFF2-40B4-BE49-F238E27FC236}">
                <a16:creationId xmlns:a16="http://schemas.microsoft.com/office/drawing/2014/main" id="{75B03862-9BD6-4E10-8B28-F12E00F3211D}"/>
              </a:ext>
            </a:extLst>
          </p:cNvPr>
          <p:cNvSpPr>
            <a:spLocks noGrp="1"/>
          </p:cNvSpPr>
          <p:nvPr>
            <p:ph type="pic" sz="quarter" idx="23" hasCustomPrompt="1"/>
          </p:nvPr>
        </p:nvSpPr>
        <p:spPr>
          <a:xfrm>
            <a:off x="6326087"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946C4A4A-1770-4289-807B-A2FCD945E876}"/>
              </a:ext>
            </a:extLst>
          </p:cNvPr>
          <p:cNvSpPr>
            <a:spLocks noGrp="1"/>
          </p:cNvSpPr>
          <p:nvPr>
            <p:ph type="pic" sz="quarter" idx="24" hasCustomPrompt="1"/>
          </p:nvPr>
        </p:nvSpPr>
        <p:spPr>
          <a:xfrm>
            <a:off x="8932930" y="2010499"/>
            <a:ext cx="2146671" cy="2376236"/>
          </a:xfrm>
          <a:custGeom>
            <a:avLst/>
            <a:gdLst>
              <a:gd name="connsiteX0" fmla="*/ 0 w 2146670"/>
              <a:gd name="connsiteY0" fmla="*/ 0 h 2376236"/>
              <a:gd name="connsiteX1" fmla="*/ 2146670 w 2146670"/>
              <a:gd name="connsiteY1" fmla="*/ 0 h 2376236"/>
              <a:gd name="connsiteX2" fmla="*/ 2146670 w 2146670"/>
              <a:gd name="connsiteY2" fmla="*/ 2376236 h 2376236"/>
              <a:gd name="connsiteX3" fmla="*/ 0 w 2146670"/>
              <a:gd name="connsiteY3" fmla="*/ 2376236 h 2376236"/>
            </a:gdLst>
            <a:ahLst/>
            <a:cxnLst>
              <a:cxn ang="0">
                <a:pos x="connsiteX0" y="connsiteY0"/>
              </a:cxn>
              <a:cxn ang="0">
                <a:pos x="connsiteX1" y="connsiteY1"/>
              </a:cxn>
              <a:cxn ang="0">
                <a:pos x="connsiteX2" y="connsiteY2"/>
              </a:cxn>
              <a:cxn ang="0">
                <a:pos x="connsiteX3" y="connsiteY3"/>
              </a:cxn>
            </a:cxnLst>
            <a:rect l="l" t="t" r="r" b="b"/>
            <a:pathLst>
              <a:path w="2146670" h="2376236">
                <a:moveTo>
                  <a:pt x="0" y="0"/>
                </a:moveTo>
                <a:lnTo>
                  <a:pt x="2146670" y="0"/>
                </a:lnTo>
                <a:lnTo>
                  <a:pt x="2146670" y="2376236"/>
                </a:lnTo>
                <a:lnTo>
                  <a:pt x="0" y="237623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018463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86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D6B795D-7DE3-4A02-9467-B1D33AA94923}"/>
              </a:ext>
            </a:extLst>
          </p:cNvPr>
          <p:cNvSpPr>
            <a:spLocks noGrp="1"/>
          </p:cNvSpPr>
          <p:nvPr>
            <p:ph type="pic" sz="quarter" idx="26" hasCustomPrompt="1"/>
          </p:nvPr>
        </p:nvSpPr>
        <p:spPr>
          <a:xfrm>
            <a:off x="8034595" y="3990694"/>
            <a:ext cx="1483911" cy="1533302"/>
          </a:xfrm>
          <a:custGeom>
            <a:avLst/>
            <a:gdLst>
              <a:gd name="connsiteX0" fmla="*/ 0 w 1483910"/>
              <a:gd name="connsiteY0" fmla="*/ 0 h 1533302"/>
              <a:gd name="connsiteX1" fmla="*/ 1483910 w 1483910"/>
              <a:gd name="connsiteY1" fmla="*/ 0 h 1533302"/>
              <a:gd name="connsiteX2" fmla="*/ 1483910 w 1483910"/>
              <a:gd name="connsiteY2" fmla="*/ 1533302 h 1533302"/>
              <a:gd name="connsiteX3" fmla="*/ 0 w 1483910"/>
              <a:gd name="connsiteY3" fmla="*/ 1533302 h 1533302"/>
            </a:gdLst>
            <a:ahLst/>
            <a:cxnLst>
              <a:cxn ang="0">
                <a:pos x="connsiteX0" y="connsiteY0"/>
              </a:cxn>
              <a:cxn ang="0">
                <a:pos x="connsiteX1" y="connsiteY1"/>
              </a:cxn>
              <a:cxn ang="0">
                <a:pos x="connsiteX2" y="connsiteY2"/>
              </a:cxn>
              <a:cxn ang="0">
                <a:pos x="connsiteX3" y="connsiteY3"/>
              </a:cxn>
            </a:cxnLst>
            <a:rect l="l" t="t" r="r" b="b"/>
            <a:pathLst>
              <a:path w="1483910" h="1533302">
                <a:moveTo>
                  <a:pt x="0" y="0"/>
                </a:moveTo>
                <a:lnTo>
                  <a:pt x="1483910" y="0"/>
                </a:lnTo>
                <a:lnTo>
                  <a:pt x="1483910" y="1533302"/>
                </a:lnTo>
                <a:lnTo>
                  <a:pt x="0" y="153330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4" name="Picture Placeholder 23">
            <a:extLst>
              <a:ext uri="{FF2B5EF4-FFF2-40B4-BE49-F238E27FC236}">
                <a16:creationId xmlns:a16="http://schemas.microsoft.com/office/drawing/2014/main" id="{66389A81-FE75-4A6C-8862-18BE26E056F8}"/>
              </a:ext>
            </a:extLst>
          </p:cNvPr>
          <p:cNvSpPr>
            <a:spLocks noGrp="1"/>
          </p:cNvSpPr>
          <p:nvPr>
            <p:ph type="pic" sz="quarter" idx="25" hasCustomPrompt="1"/>
          </p:nvPr>
        </p:nvSpPr>
        <p:spPr>
          <a:xfrm>
            <a:off x="4408470" y="3992912"/>
            <a:ext cx="1483911" cy="1533302"/>
          </a:xfrm>
          <a:custGeom>
            <a:avLst/>
            <a:gdLst>
              <a:gd name="connsiteX0" fmla="*/ 0 w 1483910"/>
              <a:gd name="connsiteY0" fmla="*/ 0 h 1533302"/>
              <a:gd name="connsiteX1" fmla="*/ 1483910 w 1483910"/>
              <a:gd name="connsiteY1" fmla="*/ 0 h 1533302"/>
              <a:gd name="connsiteX2" fmla="*/ 1483910 w 1483910"/>
              <a:gd name="connsiteY2" fmla="*/ 1533302 h 1533302"/>
              <a:gd name="connsiteX3" fmla="*/ 0 w 1483910"/>
              <a:gd name="connsiteY3" fmla="*/ 1533302 h 1533302"/>
            </a:gdLst>
            <a:ahLst/>
            <a:cxnLst>
              <a:cxn ang="0">
                <a:pos x="connsiteX0" y="connsiteY0"/>
              </a:cxn>
              <a:cxn ang="0">
                <a:pos x="connsiteX1" y="connsiteY1"/>
              </a:cxn>
              <a:cxn ang="0">
                <a:pos x="connsiteX2" y="connsiteY2"/>
              </a:cxn>
              <a:cxn ang="0">
                <a:pos x="connsiteX3" y="connsiteY3"/>
              </a:cxn>
            </a:cxnLst>
            <a:rect l="l" t="t" r="r" b="b"/>
            <a:pathLst>
              <a:path w="1483910" h="1533302">
                <a:moveTo>
                  <a:pt x="0" y="0"/>
                </a:moveTo>
                <a:lnTo>
                  <a:pt x="1483910" y="0"/>
                </a:lnTo>
                <a:lnTo>
                  <a:pt x="1483910" y="1533302"/>
                </a:lnTo>
                <a:lnTo>
                  <a:pt x="0" y="153330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7" name="Picture Placeholder 16">
            <a:extLst>
              <a:ext uri="{FF2B5EF4-FFF2-40B4-BE49-F238E27FC236}">
                <a16:creationId xmlns:a16="http://schemas.microsoft.com/office/drawing/2014/main" id="{9607481E-77C5-45AD-B048-F5CF673DA92B}"/>
              </a:ext>
            </a:extLst>
          </p:cNvPr>
          <p:cNvSpPr>
            <a:spLocks noGrp="1"/>
          </p:cNvSpPr>
          <p:nvPr>
            <p:ph type="pic" sz="quarter" idx="21" hasCustomPrompt="1"/>
          </p:nvPr>
        </p:nvSpPr>
        <p:spPr>
          <a:xfrm>
            <a:off x="782345" y="1984433"/>
            <a:ext cx="1483911" cy="1533302"/>
          </a:xfrm>
          <a:custGeom>
            <a:avLst/>
            <a:gdLst>
              <a:gd name="connsiteX0" fmla="*/ 0 w 1483910"/>
              <a:gd name="connsiteY0" fmla="*/ 0 h 1533302"/>
              <a:gd name="connsiteX1" fmla="*/ 1483910 w 1483910"/>
              <a:gd name="connsiteY1" fmla="*/ 0 h 1533302"/>
              <a:gd name="connsiteX2" fmla="*/ 1483910 w 1483910"/>
              <a:gd name="connsiteY2" fmla="*/ 1533302 h 1533302"/>
              <a:gd name="connsiteX3" fmla="*/ 0 w 1483910"/>
              <a:gd name="connsiteY3" fmla="*/ 1533302 h 1533302"/>
            </a:gdLst>
            <a:ahLst/>
            <a:cxnLst>
              <a:cxn ang="0">
                <a:pos x="connsiteX0" y="connsiteY0"/>
              </a:cxn>
              <a:cxn ang="0">
                <a:pos x="connsiteX1" y="connsiteY1"/>
              </a:cxn>
              <a:cxn ang="0">
                <a:pos x="connsiteX2" y="connsiteY2"/>
              </a:cxn>
              <a:cxn ang="0">
                <a:pos x="connsiteX3" y="connsiteY3"/>
              </a:cxn>
            </a:cxnLst>
            <a:rect l="l" t="t" r="r" b="b"/>
            <a:pathLst>
              <a:path w="1483910" h="1533302">
                <a:moveTo>
                  <a:pt x="0" y="0"/>
                </a:moveTo>
                <a:lnTo>
                  <a:pt x="1483910" y="0"/>
                </a:lnTo>
                <a:lnTo>
                  <a:pt x="1483910" y="1533302"/>
                </a:lnTo>
                <a:lnTo>
                  <a:pt x="0" y="153330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8" name="Picture Placeholder 17">
            <a:extLst>
              <a:ext uri="{FF2B5EF4-FFF2-40B4-BE49-F238E27FC236}">
                <a16:creationId xmlns:a16="http://schemas.microsoft.com/office/drawing/2014/main" id="{FADA4E44-9DA7-4170-83A3-C28CBFE495D8}"/>
              </a:ext>
            </a:extLst>
          </p:cNvPr>
          <p:cNvSpPr>
            <a:spLocks noGrp="1"/>
          </p:cNvSpPr>
          <p:nvPr>
            <p:ph type="pic" sz="quarter" idx="22" hasCustomPrompt="1"/>
          </p:nvPr>
        </p:nvSpPr>
        <p:spPr>
          <a:xfrm>
            <a:off x="4408470" y="1982215"/>
            <a:ext cx="1483911" cy="1533302"/>
          </a:xfrm>
          <a:custGeom>
            <a:avLst/>
            <a:gdLst>
              <a:gd name="connsiteX0" fmla="*/ 0 w 1483910"/>
              <a:gd name="connsiteY0" fmla="*/ 0 h 1533302"/>
              <a:gd name="connsiteX1" fmla="*/ 1483910 w 1483910"/>
              <a:gd name="connsiteY1" fmla="*/ 0 h 1533302"/>
              <a:gd name="connsiteX2" fmla="*/ 1483910 w 1483910"/>
              <a:gd name="connsiteY2" fmla="*/ 1533302 h 1533302"/>
              <a:gd name="connsiteX3" fmla="*/ 0 w 1483910"/>
              <a:gd name="connsiteY3" fmla="*/ 1533302 h 1533302"/>
            </a:gdLst>
            <a:ahLst/>
            <a:cxnLst>
              <a:cxn ang="0">
                <a:pos x="connsiteX0" y="connsiteY0"/>
              </a:cxn>
              <a:cxn ang="0">
                <a:pos x="connsiteX1" y="connsiteY1"/>
              </a:cxn>
              <a:cxn ang="0">
                <a:pos x="connsiteX2" y="connsiteY2"/>
              </a:cxn>
              <a:cxn ang="0">
                <a:pos x="connsiteX3" y="connsiteY3"/>
              </a:cxn>
            </a:cxnLst>
            <a:rect l="l" t="t" r="r" b="b"/>
            <a:pathLst>
              <a:path w="1483910" h="1533302">
                <a:moveTo>
                  <a:pt x="0" y="0"/>
                </a:moveTo>
                <a:lnTo>
                  <a:pt x="1483910" y="0"/>
                </a:lnTo>
                <a:lnTo>
                  <a:pt x="1483910" y="1533302"/>
                </a:lnTo>
                <a:lnTo>
                  <a:pt x="0" y="153330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9" name="Picture Placeholder 18">
            <a:extLst>
              <a:ext uri="{FF2B5EF4-FFF2-40B4-BE49-F238E27FC236}">
                <a16:creationId xmlns:a16="http://schemas.microsoft.com/office/drawing/2014/main" id="{65C3935E-B210-4380-BA81-99C001CD0562}"/>
              </a:ext>
            </a:extLst>
          </p:cNvPr>
          <p:cNvSpPr>
            <a:spLocks noGrp="1"/>
          </p:cNvSpPr>
          <p:nvPr>
            <p:ph type="pic" sz="quarter" idx="23" hasCustomPrompt="1"/>
          </p:nvPr>
        </p:nvSpPr>
        <p:spPr>
          <a:xfrm>
            <a:off x="782345" y="3995130"/>
            <a:ext cx="1483911" cy="1533302"/>
          </a:xfrm>
          <a:custGeom>
            <a:avLst/>
            <a:gdLst>
              <a:gd name="connsiteX0" fmla="*/ 0 w 1483910"/>
              <a:gd name="connsiteY0" fmla="*/ 0 h 1533302"/>
              <a:gd name="connsiteX1" fmla="*/ 1483910 w 1483910"/>
              <a:gd name="connsiteY1" fmla="*/ 0 h 1533302"/>
              <a:gd name="connsiteX2" fmla="*/ 1483910 w 1483910"/>
              <a:gd name="connsiteY2" fmla="*/ 1533302 h 1533302"/>
              <a:gd name="connsiteX3" fmla="*/ 0 w 1483910"/>
              <a:gd name="connsiteY3" fmla="*/ 1533302 h 1533302"/>
            </a:gdLst>
            <a:ahLst/>
            <a:cxnLst>
              <a:cxn ang="0">
                <a:pos x="connsiteX0" y="connsiteY0"/>
              </a:cxn>
              <a:cxn ang="0">
                <a:pos x="connsiteX1" y="connsiteY1"/>
              </a:cxn>
              <a:cxn ang="0">
                <a:pos x="connsiteX2" y="connsiteY2"/>
              </a:cxn>
              <a:cxn ang="0">
                <a:pos x="connsiteX3" y="connsiteY3"/>
              </a:cxn>
            </a:cxnLst>
            <a:rect l="l" t="t" r="r" b="b"/>
            <a:pathLst>
              <a:path w="1483910" h="1533302">
                <a:moveTo>
                  <a:pt x="0" y="0"/>
                </a:moveTo>
                <a:lnTo>
                  <a:pt x="1483910" y="0"/>
                </a:lnTo>
                <a:lnTo>
                  <a:pt x="1483910" y="1533302"/>
                </a:lnTo>
                <a:lnTo>
                  <a:pt x="0" y="153330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08A4C91A-E53C-4FB7-8F1B-B6B3EB7FB7AC}"/>
              </a:ext>
            </a:extLst>
          </p:cNvPr>
          <p:cNvSpPr>
            <a:spLocks noGrp="1"/>
          </p:cNvSpPr>
          <p:nvPr>
            <p:ph type="pic" sz="quarter" idx="24" hasCustomPrompt="1"/>
          </p:nvPr>
        </p:nvSpPr>
        <p:spPr>
          <a:xfrm>
            <a:off x="8034595" y="1979997"/>
            <a:ext cx="1483911" cy="1533302"/>
          </a:xfrm>
          <a:custGeom>
            <a:avLst/>
            <a:gdLst>
              <a:gd name="connsiteX0" fmla="*/ 0 w 1483910"/>
              <a:gd name="connsiteY0" fmla="*/ 0 h 1533302"/>
              <a:gd name="connsiteX1" fmla="*/ 1483910 w 1483910"/>
              <a:gd name="connsiteY1" fmla="*/ 0 h 1533302"/>
              <a:gd name="connsiteX2" fmla="*/ 1483910 w 1483910"/>
              <a:gd name="connsiteY2" fmla="*/ 1533302 h 1533302"/>
              <a:gd name="connsiteX3" fmla="*/ 0 w 1483910"/>
              <a:gd name="connsiteY3" fmla="*/ 1533302 h 1533302"/>
            </a:gdLst>
            <a:ahLst/>
            <a:cxnLst>
              <a:cxn ang="0">
                <a:pos x="connsiteX0" y="connsiteY0"/>
              </a:cxn>
              <a:cxn ang="0">
                <a:pos x="connsiteX1" y="connsiteY1"/>
              </a:cxn>
              <a:cxn ang="0">
                <a:pos x="connsiteX2" y="connsiteY2"/>
              </a:cxn>
              <a:cxn ang="0">
                <a:pos x="connsiteX3" y="connsiteY3"/>
              </a:cxn>
            </a:cxnLst>
            <a:rect l="l" t="t" r="r" b="b"/>
            <a:pathLst>
              <a:path w="1483910" h="1533302">
                <a:moveTo>
                  <a:pt x="0" y="0"/>
                </a:moveTo>
                <a:lnTo>
                  <a:pt x="1483910" y="0"/>
                </a:lnTo>
                <a:lnTo>
                  <a:pt x="1483910" y="1533302"/>
                </a:lnTo>
                <a:lnTo>
                  <a:pt x="0" y="153330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922412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65">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86DDD89D-B9DF-4CB3-AEF6-5067B6B07C94}"/>
              </a:ext>
            </a:extLst>
          </p:cNvPr>
          <p:cNvSpPr>
            <a:spLocks noGrp="1"/>
          </p:cNvSpPr>
          <p:nvPr>
            <p:ph type="pic" sz="quarter" idx="20"/>
          </p:nvPr>
        </p:nvSpPr>
        <p:spPr>
          <a:xfrm>
            <a:off x="1153756" y="4120353"/>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38" name="Picture Placeholder 37">
            <a:extLst>
              <a:ext uri="{FF2B5EF4-FFF2-40B4-BE49-F238E27FC236}">
                <a16:creationId xmlns:a16="http://schemas.microsoft.com/office/drawing/2014/main" id="{639EBC00-0DE5-4CB6-B633-5D609FF45A79}"/>
              </a:ext>
            </a:extLst>
          </p:cNvPr>
          <p:cNvSpPr>
            <a:spLocks noGrp="1"/>
          </p:cNvSpPr>
          <p:nvPr>
            <p:ph type="pic" sz="quarter" idx="19"/>
          </p:nvPr>
        </p:nvSpPr>
        <p:spPr>
          <a:xfrm>
            <a:off x="9522529" y="1771124"/>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24" name="Picture Placeholder 23">
            <a:extLst>
              <a:ext uri="{FF2B5EF4-FFF2-40B4-BE49-F238E27FC236}">
                <a16:creationId xmlns:a16="http://schemas.microsoft.com/office/drawing/2014/main" id="{C50822B3-676D-4792-99D9-114F04BB0CE3}"/>
              </a:ext>
            </a:extLst>
          </p:cNvPr>
          <p:cNvSpPr>
            <a:spLocks noGrp="1"/>
          </p:cNvSpPr>
          <p:nvPr>
            <p:ph type="pic" sz="quarter" idx="13"/>
          </p:nvPr>
        </p:nvSpPr>
        <p:spPr>
          <a:xfrm>
            <a:off x="3943348" y="1771124"/>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22" name="Picture Placeholder 21">
            <a:extLst>
              <a:ext uri="{FF2B5EF4-FFF2-40B4-BE49-F238E27FC236}">
                <a16:creationId xmlns:a16="http://schemas.microsoft.com/office/drawing/2014/main" id="{CDB7CF1D-87F1-4C27-8B10-599F2B967D15}"/>
              </a:ext>
            </a:extLst>
          </p:cNvPr>
          <p:cNvSpPr>
            <a:spLocks noGrp="1"/>
          </p:cNvSpPr>
          <p:nvPr>
            <p:ph type="pic" sz="quarter" idx="14"/>
          </p:nvPr>
        </p:nvSpPr>
        <p:spPr>
          <a:xfrm>
            <a:off x="1153757" y="1771124"/>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28" name="Picture Placeholder 27">
            <a:extLst>
              <a:ext uri="{FF2B5EF4-FFF2-40B4-BE49-F238E27FC236}">
                <a16:creationId xmlns:a16="http://schemas.microsoft.com/office/drawing/2014/main" id="{3EF52429-6F84-4C72-A387-024A74BE4AA2}"/>
              </a:ext>
            </a:extLst>
          </p:cNvPr>
          <p:cNvSpPr>
            <a:spLocks noGrp="1"/>
          </p:cNvSpPr>
          <p:nvPr>
            <p:ph type="pic" sz="quarter" idx="15"/>
          </p:nvPr>
        </p:nvSpPr>
        <p:spPr>
          <a:xfrm>
            <a:off x="6732937" y="1771124"/>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40" name="Picture Placeholder 39">
            <a:extLst>
              <a:ext uri="{FF2B5EF4-FFF2-40B4-BE49-F238E27FC236}">
                <a16:creationId xmlns:a16="http://schemas.microsoft.com/office/drawing/2014/main" id="{86C16445-8805-4B57-B37C-2145C74DFB7A}"/>
              </a:ext>
            </a:extLst>
          </p:cNvPr>
          <p:cNvSpPr>
            <a:spLocks noGrp="1"/>
          </p:cNvSpPr>
          <p:nvPr>
            <p:ph type="pic" sz="quarter" idx="16"/>
          </p:nvPr>
        </p:nvSpPr>
        <p:spPr>
          <a:xfrm>
            <a:off x="3943345" y="4120353"/>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41" name="Picture Placeholder 40">
            <a:extLst>
              <a:ext uri="{FF2B5EF4-FFF2-40B4-BE49-F238E27FC236}">
                <a16:creationId xmlns:a16="http://schemas.microsoft.com/office/drawing/2014/main" id="{C7783366-8C03-4072-9EF4-29A345CB4866}"/>
              </a:ext>
            </a:extLst>
          </p:cNvPr>
          <p:cNvSpPr>
            <a:spLocks noGrp="1"/>
          </p:cNvSpPr>
          <p:nvPr>
            <p:ph type="pic" sz="quarter" idx="17"/>
          </p:nvPr>
        </p:nvSpPr>
        <p:spPr>
          <a:xfrm>
            <a:off x="6732937" y="4120353"/>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
        <p:nvSpPr>
          <p:cNvPr id="42" name="Picture Placeholder 41">
            <a:extLst>
              <a:ext uri="{FF2B5EF4-FFF2-40B4-BE49-F238E27FC236}">
                <a16:creationId xmlns:a16="http://schemas.microsoft.com/office/drawing/2014/main" id="{05E88CAE-4C0F-459C-93C6-52EA2EC1C802}"/>
              </a:ext>
            </a:extLst>
          </p:cNvPr>
          <p:cNvSpPr>
            <a:spLocks noGrp="1"/>
          </p:cNvSpPr>
          <p:nvPr>
            <p:ph type="pic" sz="quarter" idx="18"/>
          </p:nvPr>
        </p:nvSpPr>
        <p:spPr>
          <a:xfrm>
            <a:off x="9522529" y="4120353"/>
            <a:ext cx="1515715"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900"/>
            </a:lvl1pPr>
          </a:lstStyle>
          <a:p>
            <a:r>
              <a:rPr lang="en-US"/>
              <a:t>Click icon to add picture</a:t>
            </a:r>
          </a:p>
        </p:txBody>
      </p:sp>
    </p:spTree>
    <p:extLst>
      <p:ext uri="{BB962C8B-B14F-4D97-AF65-F5344CB8AC3E}">
        <p14:creationId xmlns:p14="http://schemas.microsoft.com/office/powerpoint/2010/main" val="1782487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D6E752D-BAEA-4D63-8E38-B1DC0E1D52D1}"/>
              </a:ext>
            </a:extLst>
          </p:cNvPr>
          <p:cNvSpPr>
            <a:spLocks noGrp="1"/>
          </p:cNvSpPr>
          <p:nvPr>
            <p:ph type="pic" sz="quarter" idx="22" hasCustomPrompt="1"/>
          </p:nvPr>
        </p:nvSpPr>
        <p:spPr>
          <a:xfrm>
            <a:off x="762000" y="1788459"/>
            <a:ext cx="5334000" cy="4317982"/>
          </a:xfrm>
          <a:custGeom>
            <a:avLst/>
            <a:gdLst>
              <a:gd name="connsiteX0" fmla="*/ 0 w 5334000"/>
              <a:gd name="connsiteY0" fmla="*/ 0 h 4317982"/>
              <a:gd name="connsiteX1" fmla="*/ 5334000 w 5334000"/>
              <a:gd name="connsiteY1" fmla="*/ 0 h 4317982"/>
              <a:gd name="connsiteX2" fmla="*/ 5334000 w 5334000"/>
              <a:gd name="connsiteY2" fmla="*/ 4317982 h 4317982"/>
              <a:gd name="connsiteX3" fmla="*/ 0 w 5334000"/>
              <a:gd name="connsiteY3" fmla="*/ 4317982 h 4317982"/>
            </a:gdLst>
            <a:ahLst/>
            <a:cxnLst>
              <a:cxn ang="0">
                <a:pos x="connsiteX0" y="connsiteY0"/>
              </a:cxn>
              <a:cxn ang="0">
                <a:pos x="connsiteX1" y="connsiteY1"/>
              </a:cxn>
              <a:cxn ang="0">
                <a:pos x="connsiteX2" y="connsiteY2"/>
              </a:cxn>
              <a:cxn ang="0">
                <a:pos x="connsiteX3" y="connsiteY3"/>
              </a:cxn>
            </a:cxnLst>
            <a:rect l="l" t="t" r="r" b="b"/>
            <a:pathLst>
              <a:path w="5334000" h="4317982">
                <a:moveTo>
                  <a:pt x="0" y="0"/>
                </a:moveTo>
                <a:lnTo>
                  <a:pt x="5334000" y="0"/>
                </a:lnTo>
                <a:lnTo>
                  <a:pt x="5334000" y="4317982"/>
                </a:lnTo>
                <a:lnTo>
                  <a:pt x="0" y="431798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335388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0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2673686-1DB4-44EF-ABE9-1402ACF5FC31}"/>
              </a:ext>
            </a:extLst>
          </p:cNvPr>
          <p:cNvSpPr>
            <a:spLocks noGrp="1"/>
          </p:cNvSpPr>
          <p:nvPr>
            <p:ph type="pic" sz="quarter" idx="23" hasCustomPrompt="1"/>
          </p:nvPr>
        </p:nvSpPr>
        <p:spPr>
          <a:xfrm>
            <a:off x="6321104" y="1839822"/>
            <a:ext cx="5085589" cy="3355527"/>
          </a:xfrm>
          <a:custGeom>
            <a:avLst/>
            <a:gdLst>
              <a:gd name="connsiteX0" fmla="*/ 0 w 5085589"/>
              <a:gd name="connsiteY0" fmla="*/ 0 h 3355527"/>
              <a:gd name="connsiteX1" fmla="*/ 5085589 w 5085589"/>
              <a:gd name="connsiteY1" fmla="*/ 0 h 3355527"/>
              <a:gd name="connsiteX2" fmla="*/ 5085589 w 5085589"/>
              <a:gd name="connsiteY2" fmla="*/ 3355527 h 3355527"/>
              <a:gd name="connsiteX3" fmla="*/ 0 w 5085589"/>
              <a:gd name="connsiteY3" fmla="*/ 3355527 h 3355527"/>
            </a:gdLst>
            <a:ahLst/>
            <a:cxnLst>
              <a:cxn ang="0">
                <a:pos x="connsiteX0" y="connsiteY0"/>
              </a:cxn>
              <a:cxn ang="0">
                <a:pos x="connsiteX1" y="connsiteY1"/>
              </a:cxn>
              <a:cxn ang="0">
                <a:pos x="connsiteX2" y="connsiteY2"/>
              </a:cxn>
              <a:cxn ang="0">
                <a:pos x="connsiteX3" y="connsiteY3"/>
              </a:cxn>
            </a:cxnLst>
            <a:rect l="l" t="t" r="r" b="b"/>
            <a:pathLst>
              <a:path w="5085589" h="3355527">
                <a:moveTo>
                  <a:pt x="0" y="0"/>
                </a:moveTo>
                <a:lnTo>
                  <a:pt x="5085589" y="0"/>
                </a:lnTo>
                <a:lnTo>
                  <a:pt x="5085589" y="3355527"/>
                </a:lnTo>
                <a:lnTo>
                  <a:pt x="0" y="335552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7" name="Picture Placeholder 6">
            <a:extLst>
              <a:ext uri="{FF2B5EF4-FFF2-40B4-BE49-F238E27FC236}">
                <a16:creationId xmlns:a16="http://schemas.microsoft.com/office/drawing/2014/main" id="{27E1D0C5-87F1-4C79-8D77-EFA71C7A84C1}"/>
              </a:ext>
            </a:extLst>
          </p:cNvPr>
          <p:cNvSpPr>
            <a:spLocks noGrp="1"/>
          </p:cNvSpPr>
          <p:nvPr>
            <p:ph type="pic" sz="quarter" idx="22" hasCustomPrompt="1"/>
          </p:nvPr>
        </p:nvSpPr>
        <p:spPr>
          <a:xfrm>
            <a:off x="785312" y="1839822"/>
            <a:ext cx="5085589" cy="3355527"/>
          </a:xfrm>
          <a:custGeom>
            <a:avLst/>
            <a:gdLst>
              <a:gd name="connsiteX0" fmla="*/ 0 w 5085589"/>
              <a:gd name="connsiteY0" fmla="*/ 0 h 3355527"/>
              <a:gd name="connsiteX1" fmla="*/ 5085589 w 5085589"/>
              <a:gd name="connsiteY1" fmla="*/ 0 h 3355527"/>
              <a:gd name="connsiteX2" fmla="*/ 5085589 w 5085589"/>
              <a:gd name="connsiteY2" fmla="*/ 3355527 h 3355527"/>
              <a:gd name="connsiteX3" fmla="*/ 0 w 5085589"/>
              <a:gd name="connsiteY3" fmla="*/ 3355527 h 3355527"/>
            </a:gdLst>
            <a:ahLst/>
            <a:cxnLst>
              <a:cxn ang="0">
                <a:pos x="connsiteX0" y="connsiteY0"/>
              </a:cxn>
              <a:cxn ang="0">
                <a:pos x="connsiteX1" y="connsiteY1"/>
              </a:cxn>
              <a:cxn ang="0">
                <a:pos x="connsiteX2" y="connsiteY2"/>
              </a:cxn>
              <a:cxn ang="0">
                <a:pos x="connsiteX3" y="connsiteY3"/>
              </a:cxn>
            </a:cxnLst>
            <a:rect l="l" t="t" r="r" b="b"/>
            <a:pathLst>
              <a:path w="5085589" h="3355527">
                <a:moveTo>
                  <a:pt x="0" y="0"/>
                </a:moveTo>
                <a:lnTo>
                  <a:pt x="5085589" y="0"/>
                </a:lnTo>
                <a:lnTo>
                  <a:pt x="5085589" y="3355527"/>
                </a:lnTo>
                <a:lnTo>
                  <a:pt x="0" y="335552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230500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1_Blank">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C45AB96-F1B7-4E9F-AD4E-87B7852025B1}"/>
              </a:ext>
            </a:extLst>
          </p:cNvPr>
          <p:cNvSpPr>
            <a:spLocks noGrp="1"/>
          </p:cNvSpPr>
          <p:nvPr>
            <p:ph type="pic" sz="quarter" idx="23" hasCustomPrompt="1"/>
          </p:nvPr>
        </p:nvSpPr>
        <p:spPr>
          <a:xfrm>
            <a:off x="4351775" y="1839266"/>
            <a:ext cx="3488447" cy="3095191"/>
          </a:xfrm>
          <a:custGeom>
            <a:avLst/>
            <a:gdLst>
              <a:gd name="connsiteX0" fmla="*/ 0 w 3488446"/>
              <a:gd name="connsiteY0" fmla="*/ 0 h 3095191"/>
              <a:gd name="connsiteX1" fmla="*/ 3488446 w 3488446"/>
              <a:gd name="connsiteY1" fmla="*/ 0 h 3095191"/>
              <a:gd name="connsiteX2" fmla="*/ 3488446 w 3488446"/>
              <a:gd name="connsiteY2" fmla="*/ 3095191 h 3095191"/>
              <a:gd name="connsiteX3" fmla="*/ 0 w 3488446"/>
              <a:gd name="connsiteY3" fmla="*/ 3095191 h 3095191"/>
            </a:gdLst>
            <a:ahLst/>
            <a:cxnLst>
              <a:cxn ang="0">
                <a:pos x="connsiteX0" y="connsiteY0"/>
              </a:cxn>
              <a:cxn ang="0">
                <a:pos x="connsiteX1" y="connsiteY1"/>
              </a:cxn>
              <a:cxn ang="0">
                <a:pos x="connsiteX2" y="connsiteY2"/>
              </a:cxn>
              <a:cxn ang="0">
                <a:pos x="connsiteX3" y="connsiteY3"/>
              </a:cxn>
            </a:cxnLst>
            <a:rect l="l" t="t" r="r" b="b"/>
            <a:pathLst>
              <a:path w="3488446" h="3095191">
                <a:moveTo>
                  <a:pt x="0" y="0"/>
                </a:moveTo>
                <a:lnTo>
                  <a:pt x="3488446" y="0"/>
                </a:lnTo>
                <a:lnTo>
                  <a:pt x="3488446" y="3095191"/>
                </a:lnTo>
                <a:lnTo>
                  <a:pt x="0" y="309519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0FC6CDFF-E42B-4BB5-BB98-6C2D84F9D193}"/>
              </a:ext>
            </a:extLst>
          </p:cNvPr>
          <p:cNvSpPr>
            <a:spLocks noGrp="1"/>
          </p:cNvSpPr>
          <p:nvPr>
            <p:ph type="pic" sz="quarter" idx="24" hasCustomPrompt="1"/>
          </p:nvPr>
        </p:nvSpPr>
        <p:spPr>
          <a:xfrm>
            <a:off x="7921213" y="1839266"/>
            <a:ext cx="3488447" cy="3095191"/>
          </a:xfrm>
          <a:custGeom>
            <a:avLst/>
            <a:gdLst>
              <a:gd name="connsiteX0" fmla="*/ 0 w 3488446"/>
              <a:gd name="connsiteY0" fmla="*/ 0 h 3095191"/>
              <a:gd name="connsiteX1" fmla="*/ 3488446 w 3488446"/>
              <a:gd name="connsiteY1" fmla="*/ 0 h 3095191"/>
              <a:gd name="connsiteX2" fmla="*/ 3488446 w 3488446"/>
              <a:gd name="connsiteY2" fmla="*/ 3095191 h 3095191"/>
              <a:gd name="connsiteX3" fmla="*/ 0 w 3488446"/>
              <a:gd name="connsiteY3" fmla="*/ 3095191 h 3095191"/>
            </a:gdLst>
            <a:ahLst/>
            <a:cxnLst>
              <a:cxn ang="0">
                <a:pos x="connsiteX0" y="connsiteY0"/>
              </a:cxn>
              <a:cxn ang="0">
                <a:pos x="connsiteX1" y="connsiteY1"/>
              </a:cxn>
              <a:cxn ang="0">
                <a:pos x="connsiteX2" y="connsiteY2"/>
              </a:cxn>
              <a:cxn ang="0">
                <a:pos x="connsiteX3" y="connsiteY3"/>
              </a:cxn>
            </a:cxnLst>
            <a:rect l="l" t="t" r="r" b="b"/>
            <a:pathLst>
              <a:path w="3488446" h="3095191">
                <a:moveTo>
                  <a:pt x="0" y="0"/>
                </a:moveTo>
                <a:lnTo>
                  <a:pt x="3488446" y="0"/>
                </a:lnTo>
                <a:lnTo>
                  <a:pt x="3488446" y="3095191"/>
                </a:lnTo>
                <a:lnTo>
                  <a:pt x="0" y="309519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5" name="Picture Placeholder 14">
            <a:extLst>
              <a:ext uri="{FF2B5EF4-FFF2-40B4-BE49-F238E27FC236}">
                <a16:creationId xmlns:a16="http://schemas.microsoft.com/office/drawing/2014/main" id="{AB73DFCB-AFCE-4B9F-A51F-9D7145A9C92E}"/>
              </a:ext>
            </a:extLst>
          </p:cNvPr>
          <p:cNvSpPr>
            <a:spLocks noGrp="1"/>
          </p:cNvSpPr>
          <p:nvPr>
            <p:ph type="pic" sz="quarter" idx="22" hasCustomPrompt="1"/>
          </p:nvPr>
        </p:nvSpPr>
        <p:spPr>
          <a:xfrm>
            <a:off x="782339" y="1839266"/>
            <a:ext cx="3488447" cy="3095191"/>
          </a:xfrm>
          <a:custGeom>
            <a:avLst/>
            <a:gdLst>
              <a:gd name="connsiteX0" fmla="*/ 0 w 3488446"/>
              <a:gd name="connsiteY0" fmla="*/ 0 h 3095191"/>
              <a:gd name="connsiteX1" fmla="*/ 3488446 w 3488446"/>
              <a:gd name="connsiteY1" fmla="*/ 0 h 3095191"/>
              <a:gd name="connsiteX2" fmla="*/ 3488446 w 3488446"/>
              <a:gd name="connsiteY2" fmla="*/ 3095191 h 3095191"/>
              <a:gd name="connsiteX3" fmla="*/ 0 w 3488446"/>
              <a:gd name="connsiteY3" fmla="*/ 3095191 h 3095191"/>
            </a:gdLst>
            <a:ahLst/>
            <a:cxnLst>
              <a:cxn ang="0">
                <a:pos x="connsiteX0" y="connsiteY0"/>
              </a:cxn>
              <a:cxn ang="0">
                <a:pos x="connsiteX1" y="connsiteY1"/>
              </a:cxn>
              <a:cxn ang="0">
                <a:pos x="connsiteX2" y="connsiteY2"/>
              </a:cxn>
              <a:cxn ang="0">
                <a:pos x="connsiteX3" y="connsiteY3"/>
              </a:cxn>
            </a:cxnLst>
            <a:rect l="l" t="t" r="r" b="b"/>
            <a:pathLst>
              <a:path w="3488446" h="3095191">
                <a:moveTo>
                  <a:pt x="0" y="0"/>
                </a:moveTo>
                <a:lnTo>
                  <a:pt x="3488446" y="0"/>
                </a:lnTo>
                <a:lnTo>
                  <a:pt x="3488446" y="3095191"/>
                </a:lnTo>
                <a:lnTo>
                  <a:pt x="0" y="309519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199637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9F1823A7-8ADB-4EDC-8ACF-ED862A8820DE}"/>
              </a:ext>
            </a:extLst>
          </p:cNvPr>
          <p:cNvSpPr>
            <a:spLocks noGrp="1"/>
          </p:cNvSpPr>
          <p:nvPr>
            <p:ph type="pic" sz="quarter" idx="23" hasCustomPrompt="1"/>
          </p:nvPr>
        </p:nvSpPr>
        <p:spPr>
          <a:xfrm>
            <a:off x="3459138" y="1947138"/>
            <a:ext cx="2596932" cy="2987314"/>
          </a:xfrm>
          <a:custGeom>
            <a:avLst/>
            <a:gdLst>
              <a:gd name="connsiteX0" fmla="*/ 0 w 2596932"/>
              <a:gd name="connsiteY0" fmla="*/ 0 h 2987314"/>
              <a:gd name="connsiteX1" fmla="*/ 2596932 w 2596932"/>
              <a:gd name="connsiteY1" fmla="*/ 0 h 2987314"/>
              <a:gd name="connsiteX2" fmla="*/ 2596932 w 2596932"/>
              <a:gd name="connsiteY2" fmla="*/ 2987314 h 2987314"/>
              <a:gd name="connsiteX3" fmla="*/ 0 w 2596932"/>
              <a:gd name="connsiteY3" fmla="*/ 2987314 h 2987314"/>
            </a:gdLst>
            <a:ahLst/>
            <a:cxnLst>
              <a:cxn ang="0">
                <a:pos x="connsiteX0" y="connsiteY0"/>
              </a:cxn>
              <a:cxn ang="0">
                <a:pos x="connsiteX1" y="connsiteY1"/>
              </a:cxn>
              <a:cxn ang="0">
                <a:pos x="connsiteX2" y="connsiteY2"/>
              </a:cxn>
              <a:cxn ang="0">
                <a:pos x="connsiteX3" y="connsiteY3"/>
              </a:cxn>
            </a:cxnLst>
            <a:rect l="l" t="t" r="r" b="b"/>
            <a:pathLst>
              <a:path w="2596932" h="2987314">
                <a:moveTo>
                  <a:pt x="0" y="0"/>
                </a:moveTo>
                <a:lnTo>
                  <a:pt x="2596932" y="0"/>
                </a:lnTo>
                <a:lnTo>
                  <a:pt x="2596932" y="2987314"/>
                </a:lnTo>
                <a:lnTo>
                  <a:pt x="0" y="298731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1" name="Picture Placeholder 20">
            <a:extLst>
              <a:ext uri="{FF2B5EF4-FFF2-40B4-BE49-F238E27FC236}">
                <a16:creationId xmlns:a16="http://schemas.microsoft.com/office/drawing/2014/main" id="{581B58D9-C909-48F9-BF83-0D8D0B10E2A3}"/>
              </a:ext>
            </a:extLst>
          </p:cNvPr>
          <p:cNvSpPr>
            <a:spLocks noGrp="1"/>
          </p:cNvSpPr>
          <p:nvPr>
            <p:ph type="pic" sz="quarter" idx="24" hasCustomPrompt="1"/>
          </p:nvPr>
        </p:nvSpPr>
        <p:spPr>
          <a:xfrm>
            <a:off x="6135934" y="1947138"/>
            <a:ext cx="2596932" cy="2987314"/>
          </a:xfrm>
          <a:custGeom>
            <a:avLst/>
            <a:gdLst>
              <a:gd name="connsiteX0" fmla="*/ 0 w 2596932"/>
              <a:gd name="connsiteY0" fmla="*/ 0 h 2987314"/>
              <a:gd name="connsiteX1" fmla="*/ 2596932 w 2596932"/>
              <a:gd name="connsiteY1" fmla="*/ 0 h 2987314"/>
              <a:gd name="connsiteX2" fmla="*/ 2596932 w 2596932"/>
              <a:gd name="connsiteY2" fmla="*/ 2987314 h 2987314"/>
              <a:gd name="connsiteX3" fmla="*/ 0 w 2596932"/>
              <a:gd name="connsiteY3" fmla="*/ 2987314 h 2987314"/>
            </a:gdLst>
            <a:ahLst/>
            <a:cxnLst>
              <a:cxn ang="0">
                <a:pos x="connsiteX0" y="connsiteY0"/>
              </a:cxn>
              <a:cxn ang="0">
                <a:pos x="connsiteX1" y="connsiteY1"/>
              </a:cxn>
              <a:cxn ang="0">
                <a:pos x="connsiteX2" y="connsiteY2"/>
              </a:cxn>
              <a:cxn ang="0">
                <a:pos x="connsiteX3" y="connsiteY3"/>
              </a:cxn>
            </a:cxnLst>
            <a:rect l="l" t="t" r="r" b="b"/>
            <a:pathLst>
              <a:path w="2596932" h="2987314">
                <a:moveTo>
                  <a:pt x="0" y="0"/>
                </a:moveTo>
                <a:lnTo>
                  <a:pt x="2596932" y="0"/>
                </a:lnTo>
                <a:lnTo>
                  <a:pt x="2596932" y="2987314"/>
                </a:lnTo>
                <a:lnTo>
                  <a:pt x="0" y="298731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2" name="Picture Placeholder 11">
            <a:extLst>
              <a:ext uri="{FF2B5EF4-FFF2-40B4-BE49-F238E27FC236}">
                <a16:creationId xmlns:a16="http://schemas.microsoft.com/office/drawing/2014/main" id="{040926F8-0FB2-4D61-B025-D939A8A58044}"/>
              </a:ext>
            </a:extLst>
          </p:cNvPr>
          <p:cNvSpPr>
            <a:spLocks noGrp="1"/>
          </p:cNvSpPr>
          <p:nvPr>
            <p:ph type="pic" sz="quarter" idx="25" hasCustomPrompt="1"/>
          </p:nvPr>
        </p:nvSpPr>
        <p:spPr>
          <a:xfrm>
            <a:off x="8812730" y="1947138"/>
            <a:ext cx="2596932" cy="2987314"/>
          </a:xfrm>
          <a:custGeom>
            <a:avLst/>
            <a:gdLst>
              <a:gd name="connsiteX0" fmla="*/ 0 w 2596932"/>
              <a:gd name="connsiteY0" fmla="*/ 0 h 2987314"/>
              <a:gd name="connsiteX1" fmla="*/ 2596932 w 2596932"/>
              <a:gd name="connsiteY1" fmla="*/ 0 h 2987314"/>
              <a:gd name="connsiteX2" fmla="*/ 2596932 w 2596932"/>
              <a:gd name="connsiteY2" fmla="*/ 2987314 h 2987314"/>
              <a:gd name="connsiteX3" fmla="*/ 0 w 2596932"/>
              <a:gd name="connsiteY3" fmla="*/ 2987314 h 2987314"/>
            </a:gdLst>
            <a:ahLst/>
            <a:cxnLst>
              <a:cxn ang="0">
                <a:pos x="connsiteX0" y="connsiteY0"/>
              </a:cxn>
              <a:cxn ang="0">
                <a:pos x="connsiteX1" y="connsiteY1"/>
              </a:cxn>
              <a:cxn ang="0">
                <a:pos x="connsiteX2" y="connsiteY2"/>
              </a:cxn>
              <a:cxn ang="0">
                <a:pos x="connsiteX3" y="connsiteY3"/>
              </a:cxn>
            </a:cxnLst>
            <a:rect l="l" t="t" r="r" b="b"/>
            <a:pathLst>
              <a:path w="2596932" h="2987314">
                <a:moveTo>
                  <a:pt x="0" y="0"/>
                </a:moveTo>
                <a:lnTo>
                  <a:pt x="2596932" y="0"/>
                </a:lnTo>
                <a:lnTo>
                  <a:pt x="2596932" y="2987314"/>
                </a:lnTo>
                <a:lnTo>
                  <a:pt x="0" y="298731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3" name="Picture Placeholder 22">
            <a:extLst>
              <a:ext uri="{FF2B5EF4-FFF2-40B4-BE49-F238E27FC236}">
                <a16:creationId xmlns:a16="http://schemas.microsoft.com/office/drawing/2014/main" id="{1D8DC045-B695-480B-9BF9-113464893B07}"/>
              </a:ext>
            </a:extLst>
          </p:cNvPr>
          <p:cNvSpPr>
            <a:spLocks noGrp="1"/>
          </p:cNvSpPr>
          <p:nvPr>
            <p:ph type="pic" sz="quarter" idx="22" hasCustomPrompt="1"/>
          </p:nvPr>
        </p:nvSpPr>
        <p:spPr>
          <a:xfrm>
            <a:off x="782342" y="1947138"/>
            <a:ext cx="2596932" cy="2987314"/>
          </a:xfrm>
          <a:custGeom>
            <a:avLst/>
            <a:gdLst>
              <a:gd name="connsiteX0" fmla="*/ 0 w 2596932"/>
              <a:gd name="connsiteY0" fmla="*/ 0 h 2987314"/>
              <a:gd name="connsiteX1" fmla="*/ 2596932 w 2596932"/>
              <a:gd name="connsiteY1" fmla="*/ 0 h 2987314"/>
              <a:gd name="connsiteX2" fmla="*/ 2596932 w 2596932"/>
              <a:gd name="connsiteY2" fmla="*/ 2987314 h 2987314"/>
              <a:gd name="connsiteX3" fmla="*/ 0 w 2596932"/>
              <a:gd name="connsiteY3" fmla="*/ 2987314 h 2987314"/>
            </a:gdLst>
            <a:ahLst/>
            <a:cxnLst>
              <a:cxn ang="0">
                <a:pos x="connsiteX0" y="connsiteY0"/>
              </a:cxn>
              <a:cxn ang="0">
                <a:pos x="connsiteX1" y="connsiteY1"/>
              </a:cxn>
              <a:cxn ang="0">
                <a:pos x="connsiteX2" y="connsiteY2"/>
              </a:cxn>
              <a:cxn ang="0">
                <a:pos x="connsiteX3" y="connsiteY3"/>
              </a:cxn>
            </a:cxnLst>
            <a:rect l="l" t="t" r="r" b="b"/>
            <a:pathLst>
              <a:path w="2596932" h="2987314">
                <a:moveTo>
                  <a:pt x="0" y="0"/>
                </a:moveTo>
                <a:lnTo>
                  <a:pt x="2596932" y="0"/>
                </a:lnTo>
                <a:lnTo>
                  <a:pt x="2596932" y="2987314"/>
                </a:lnTo>
                <a:lnTo>
                  <a:pt x="0" y="298731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21115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3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AB858ED-D0E8-4AE7-A8B5-1138193236A5}"/>
              </a:ext>
            </a:extLst>
          </p:cNvPr>
          <p:cNvSpPr>
            <a:spLocks noGrp="1"/>
          </p:cNvSpPr>
          <p:nvPr>
            <p:ph type="pic" sz="quarter" idx="26" hasCustomPrompt="1"/>
          </p:nvPr>
        </p:nvSpPr>
        <p:spPr>
          <a:xfrm>
            <a:off x="3362612" y="1755229"/>
            <a:ext cx="2483861" cy="2103558"/>
          </a:xfrm>
          <a:custGeom>
            <a:avLst/>
            <a:gdLst>
              <a:gd name="connsiteX0" fmla="*/ 0 w 2483861"/>
              <a:gd name="connsiteY0" fmla="*/ 0 h 2103558"/>
              <a:gd name="connsiteX1" fmla="*/ 2483861 w 2483861"/>
              <a:gd name="connsiteY1" fmla="*/ 0 h 2103558"/>
              <a:gd name="connsiteX2" fmla="*/ 2483861 w 2483861"/>
              <a:gd name="connsiteY2" fmla="*/ 2103558 h 2103558"/>
              <a:gd name="connsiteX3" fmla="*/ 0 w 2483861"/>
              <a:gd name="connsiteY3" fmla="*/ 2103558 h 2103558"/>
            </a:gdLst>
            <a:ahLst/>
            <a:cxnLst>
              <a:cxn ang="0">
                <a:pos x="connsiteX0" y="connsiteY0"/>
              </a:cxn>
              <a:cxn ang="0">
                <a:pos x="connsiteX1" y="connsiteY1"/>
              </a:cxn>
              <a:cxn ang="0">
                <a:pos x="connsiteX2" y="connsiteY2"/>
              </a:cxn>
              <a:cxn ang="0">
                <a:pos x="connsiteX3" y="connsiteY3"/>
              </a:cxn>
            </a:cxnLst>
            <a:rect l="l" t="t" r="r" b="b"/>
            <a:pathLst>
              <a:path w="2483861" h="2103558">
                <a:moveTo>
                  <a:pt x="0" y="0"/>
                </a:moveTo>
                <a:lnTo>
                  <a:pt x="2483861" y="0"/>
                </a:lnTo>
                <a:lnTo>
                  <a:pt x="2483861" y="2103558"/>
                </a:lnTo>
                <a:lnTo>
                  <a:pt x="0" y="210355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8" name="Picture Placeholder 17">
            <a:extLst>
              <a:ext uri="{FF2B5EF4-FFF2-40B4-BE49-F238E27FC236}">
                <a16:creationId xmlns:a16="http://schemas.microsoft.com/office/drawing/2014/main" id="{CFAF46FE-E87A-4F68-88C6-9E4EE9EACEDD}"/>
              </a:ext>
            </a:extLst>
          </p:cNvPr>
          <p:cNvSpPr>
            <a:spLocks noGrp="1"/>
          </p:cNvSpPr>
          <p:nvPr>
            <p:ph type="pic" sz="quarter" idx="27" hasCustomPrompt="1"/>
          </p:nvPr>
        </p:nvSpPr>
        <p:spPr>
          <a:xfrm>
            <a:off x="782344" y="3953904"/>
            <a:ext cx="2483861" cy="2103558"/>
          </a:xfrm>
          <a:custGeom>
            <a:avLst/>
            <a:gdLst>
              <a:gd name="connsiteX0" fmla="*/ 0 w 2483861"/>
              <a:gd name="connsiteY0" fmla="*/ 0 h 2103558"/>
              <a:gd name="connsiteX1" fmla="*/ 2483861 w 2483861"/>
              <a:gd name="connsiteY1" fmla="*/ 0 h 2103558"/>
              <a:gd name="connsiteX2" fmla="*/ 2483861 w 2483861"/>
              <a:gd name="connsiteY2" fmla="*/ 2103558 h 2103558"/>
              <a:gd name="connsiteX3" fmla="*/ 0 w 2483861"/>
              <a:gd name="connsiteY3" fmla="*/ 2103558 h 2103558"/>
            </a:gdLst>
            <a:ahLst/>
            <a:cxnLst>
              <a:cxn ang="0">
                <a:pos x="connsiteX0" y="connsiteY0"/>
              </a:cxn>
              <a:cxn ang="0">
                <a:pos x="connsiteX1" y="connsiteY1"/>
              </a:cxn>
              <a:cxn ang="0">
                <a:pos x="connsiteX2" y="connsiteY2"/>
              </a:cxn>
              <a:cxn ang="0">
                <a:pos x="connsiteX3" y="connsiteY3"/>
              </a:cxn>
            </a:cxnLst>
            <a:rect l="l" t="t" r="r" b="b"/>
            <a:pathLst>
              <a:path w="2483861" h="2103558">
                <a:moveTo>
                  <a:pt x="0" y="0"/>
                </a:moveTo>
                <a:lnTo>
                  <a:pt x="2483861" y="0"/>
                </a:lnTo>
                <a:lnTo>
                  <a:pt x="2483861" y="2103558"/>
                </a:lnTo>
                <a:lnTo>
                  <a:pt x="0" y="210355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6" name="Picture Placeholder 15">
            <a:extLst>
              <a:ext uri="{FF2B5EF4-FFF2-40B4-BE49-F238E27FC236}">
                <a16:creationId xmlns:a16="http://schemas.microsoft.com/office/drawing/2014/main" id="{E2AECDAC-FA5C-4F2C-83B4-A684C20D5D0E}"/>
              </a:ext>
            </a:extLst>
          </p:cNvPr>
          <p:cNvSpPr>
            <a:spLocks noGrp="1"/>
          </p:cNvSpPr>
          <p:nvPr>
            <p:ph type="pic" sz="quarter" idx="28" hasCustomPrompt="1"/>
          </p:nvPr>
        </p:nvSpPr>
        <p:spPr>
          <a:xfrm>
            <a:off x="3362612" y="3953904"/>
            <a:ext cx="2483861" cy="2103558"/>
          </a:xfrm>
          <a:custGeom>
            <a:avLst/>
            <a:gdLst>
              <a:gd name="connsiteX0" fmla="*/ 0 w 2483861"/>
              <a:gd name="connsiteY0" fmla="*/ 0 h 2103558"/>
              <a:gd name="connsiteX1" fmla="*/ 2483861 w 2483861"/>
              <a:gd name="connsiteY1" fmla="*/ 0 h 2103558"/>
              <a:gd name="connsiteX2" fmla="*/ 2483861 w 2483861"/>
              <a:gd name="connsiteY2" fmla="*/ 2103558 h 2103558"/>
              <a:gd name="connsiteX3" fmla="*/ 0 w 2483861"/>
              <a:gd name="connsiteY3" fmla="*/ 2103558 h 2103558"/>
            </a:gdLst>
            <a:ahLst/>
            <a:cxnLst>
              <a:cxn ang="0">
                <a:pos x="connsiteX0" y="connsiteY0"/>
              </a:cxn>
              <a:cxn ang="0">
                <a:pos x="connsiteX1" y="connsiteY1"/>
              </a:cxn>
              <a:cxn ang="0">
                <a:pos x="connsiteX2" y="connsiteY2"/>
              </a:cxn>
              <a:cxn ang="0">
                <a:pos x="connsiteX3" y="connsiteY3"/>
              </a:cxn>
            </a:cxnLst>
            <a:rect l="l" t="t" r="r" b="b"/>
            <a:pathLst>
              <a:path w="2483861" h="2103558">
                <a:moveTo>
                  <a:pt x="0" y="0"/>
                </a:moveTo>
                <a:lnTo>
                  <a:pt x="2483861" y="0"/>
                </a:lnTo>
                <a:lnTo>
                  <a:pt x="2483861" y="2103558"/>
                </a:lnTo>
                <a:lnTo>
                  <a:pt x="0" y="210355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7" name="Picture Placeholder 16">
            <a:extLst>
              <a:ext uri="{FF2B5EF4-FFF2-40B4-BE49-F238E27FC236}">
                <a16:creationId xmlns:a16="http://schemas.microsoft.com/office/drawing/2014/main" id="{7C68AF41-ACD5-44CF-B1BE-789893CAE359}"/>
              </a:ext>
            </a:extLst>
          </p:cNvPr>
          <p:cNvSpPr>
            <a:spLocks noGrp="1"/>
          </p:cNvSpPr>
          <p:nvPr>
            <p:ph type="pic" sz="quarter" idx="25" hasCustomPrompt="1"/>
          </p:nvPr>
        </p:nvSpPr>
        <p:spPr>
          <a:xfrm>
            <a:off x="782344" y="1755229"/>
            <a:ext cx="2483861" cy="2103558"/>
          </a:xfrm>
          <a:custGeom>
            <a:avLst/>
            <a:gdLst>
              <a:gd name="connsiteX0" fmla="*/ 0 w 2483861"/>
              <a:gd name="connsiteY0" fmla="*/ 0 h 2103558"/>
              <a:gd name="connsiteX1" fmla="*/ 2483861 w 2483861"/>
              <a:gd name="connsiteY1" fmla="*/ 0 h 2103558"/>
              <a:gd name="connsiteX2" fmla="*/ 2483861 w 2483861"/>
              <a:gd name="connsiteY2" fmla="*/ 2103558 h 2103558"/>
              <a:gd name="connsiteX3" fmla="*/ 0 w 2483861"/>
              <a:gd name="connsiteY3" fmla="*/ 2103558 h 2103558"/>
            </a:gdLst>
            <a:ahLst/>
            <a:cxnLst>
              <a:cxn ang="0">
                <a:pos x="connsiteX0" y="connsiteY0"/>
              </a:cxn>
              <a:cxn ang="0">
                <a:pos x="connsiteX1" y="connsiteY1"/>
              </a:cxn>
              <a:cxn ang="0">
                <a:pos x="connsiteX2" y="connsiteY2"/>
              </a:cxn>
              <a:cxn ang="0">
                <a:pos x="connsiteX3" y="connsiteY3"/>
              </a:cxn>
            </a:cxnLst>
            <a:rect l="l" t="t" r="r" b="b"/>
            <a:pathLst>
              <a:path w="2483861" h="2103558">
                <a:moveTo>
                  <a:pt x="0" y="0"/>
                </a:moveTo>
                <a:lnTo>
                  <a:pt x="2483861" y="0"/>
                </a:lnTo>
                <a:lnTo>
                  <a:pt x="2483861" y="2103558"/>
                </a:lnTo>
                <a:lnTo>
                  <a:pt x="0" y="210355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058441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5_Blank">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F5B80F35-1D57-403E-A280-F06D392C42DF}"/>
              </a:ext>
            </a:extLst>
          </p:cNvPr>
          <p:cNvSpPr>
            <a:spLocks noGrp="1"/>
          </p:cNvSpPr>
          <p:nvPr>
            <p:ph type="pic" sz="quarter" idx="26" hasCustomPrompt="1"/>
          </p:nvPr>
        </p:nvSpPr>
        <p:spPr>
          <a:xfrm>
            <a:off x="3455716" y="181529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2" name="Picture Placeholder 31">
            <a:extLst>
              <a:ext uri="{FF2B5EF4-FFF2-40B4-BE49-F238E27FC236}">
                <a16:creationId xmlns:a16="http://schemas.microsoft.com/office/drawing/2014/main" id="{17906DE2-15A2-4BDB-9B79-FB72AF9DE364}"/>
              </a:ext>
            </a:extLst>
          </p:cNvPr>
          <p:cNvSpPr>
            <a:spLocks noGrp="1"/>
          </p:cNvSpPr>
          <p:nvPr>
            <p:ph type="pic" sz="quarter" idx="27" hasCustomPrompt="1"/>
          </p:nvPr>
        </p:nvSpPr>
        <p:spPr>
          <a:xfrm>
            <a:off x="6129086" y="181529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2" name="Picture Placeholder 41">
            <a:extLst>
              <a:ext uri="{FF2B5EF4-FFF2-40B4-BE49-F238E27FC236}">
                <a16:creationId xmlns:a16="http://schemas.microsoft.com/office/drawing/2014/main" id="{821E02AF-26CA-4B3E-86A0-85D8171033BB}"/>
              </a:ext>
            </a:extLst>
          </p:cNvPr>
          <p:cNvSpPr>
            <a:spLocks noGrp="1"/>
          </p:cNvSpPr>
          <p:nvPr>
            <p:ph type="pic" sz="quarter" idx="28" hasCustomPrompt="1"/>
          </p:nvPr>
        </p:nvSpPr>
        <p:spPr>
          <a:xfrm>
            <a:off x="8802457" y="181529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5" name="Picture Placeholder 44">
            <a:extLst>
              <a:ext uri="{FF2B5EF4-FFF2-40B4-BE49-F238E27FC236}">
                <a16:creationId xmlns:a16="http://schemas.microsoft.com/office/drawing/2014/main" id="{1C9BF34D-D87E-4C01-8C34-EB2270977B9D}"/>
              </a:ext>
            </a:extLst>
          </p:cNvPr>
          <p:cNvSpPr>
            <a:spLocks noGrp="1"/>
          </p:cNvSpPr>
          <p:nvPr>
            <p:ph type="pic" sz="quarter" idx="30" hasCustomPrompt="1"/>
          </p:nvPr>
        </p:nvSpPr>
        <p:spPr>
          <a:xfrm>
            <a:off x="3455716" y="396157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4" name="Picture Placeholder 43">
            <a:extLst>
              <a:ext uri="{FF2B5EF4-FFF2-40B4-BE49-F238E27FC236}">
                <a16:creationId xmlns:a16="http://schemas.microsoft.com/office/drawing/2014/main" id="{AAF130C0-9EC9-4ABC-BEBE-C03F5BEB2A3A}"/>
              </a:ext>
            </a:extLst>
          </p:cNvPr>
          <p:cNvSpPr>
            <a:spLocks noGrp="1"/>
          </p:cNvSpPr>
          <p:nvPr>
            <p:ph type="pic" sz="quarter" idx="31" hasCustomPrompt="1"/>
          </p:nvPr>
        </p:nvSpPr>
        <p:spPr>
          <a:xfrm>
            <a:off x="6129086" y="396157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3" name="Picture Placeholder 42">
            <a:extLst>
              <a:ext uri="{FF2B5EF4-FFF2-40B4-BE49-F238E27FC236}">
                <a16:creationId xmlns:a16="http://schemas.microsoft.com/office/drawing/2014/main" id="{C2C881A6-8FFF-4285-A5C7-2737198FE629}"/>
              </a:ext>
            </a:extLst>
          </p:cNvPr>
          <p:cNvSpPr>
            <a:spLocks noGrp="1"/>
          </p:cNvSpPr>
          <p:nvPr>
            <p:ph type="pic" sz="quarter" idx="32" hasCustomPrompt="1"/>
          </p:nvPr>
        </p:nvSpPr>
        <p:spPr>
          <a:xfrm>
            <a:off x="8802457" y="396157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6" name="Picture Placeholder 45">
            <a:extLst>
              <a:ext uri="{FF2B5EF4-FFF2-40B4-BE49-F238E27FC236}">
                <a16:creationId xmlns:a16="http://schemas.microsoft.com/office/drawing/2014/main" id="{F13D03DD-BD7F-4A33-A2F9-F77222E10AF2}"/>
              </a:ext>
            </a:extLst>
          </p:cNvPr>
          <p:cNvSpPr>
            <a:spLocks noGrp="1"/>
          </p:cNvSpPr>
          <p:nvPr>
            <p:ph type="pic" sz="quarter" idx="33" hasCustomPrompt="1"/>
          </p:nvPr>
        </p:nvSpPr>
        <p:spPr>
          <a:xfrm>
            <a:off x="782345" y="396157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7" name="Picture Placeholder 16">
            <a:extLst>
              <a:ext uri="{FF2B5EF4-FFF2-40B4-BE49-F238E27FC236}">
                <a16:creationId xmlns:a16="http://schemas.microsoft.com/office/drawing/2014/main" id="{5F2DD0B3-CEBF-4F3C-A8B9-F2AC078F463B}"/>
              </a:ext>
            </a:extLst>
          </p:cNvPr>
          <p:cNvSpPr>
            <a:spLocks noGrp="1"/>
          </p:cNvSpPr>
          <p:nvPr>
            <p:ph type="pic" sz="quarter" idx="25" hasCustomPrompt="1"/>
          </p:nvPr>
        </p:nvSpPr>
        <p:spPr>
          <a:xfrm>
            <a:off x="782346" y="1815290"/>
            <a:ext cx="2619713" cy="2095430"/>
          </a:xfrm>
          <a:custGeom>
            <a:avLst/>
            <a:gdLst>
              <a:gd name="connsiteX0" fmla="*/ 0 w 2619713"/>
              <a:gd name="connsiteY0" fmla="*/ 0 h 2095430"/>
              <a:gd name="connsiteX1" fmla="*/ 2619713 w 2619713"/>
              <a:gd name="connsiteY1" fmla="*/ 0 h 2095430"/>
              <a:gd name="connsiteX2" fmla="*/ 2619713 w 2619713"/>
              <a:gd name="connsiteY2" fmla="*/ 2095430 h 2095430"/>
              <a:gd name="connsiteX3" fmla="*/ 0 w 2619713"/>
              <a:gd name="connsiteY3" fmla="*/ 2095430 h 2095430"/>
            </a:gdLst>
            <a:ahLst/>
            <a:cxnLst>
              <a:cxn ang="0">
                <a:pos x="connsiteX0" y="connsiteY0"/>
              </a:cxn>
              <a:cxn ang="0">
                <a:pos x="connsiteX1" y="connsiteY1"/>
              </a:cxn>
              <a:cxn ang="0">
                <a:pos x="connsiteX2" y="connsiteY2"/>
              </a:cxn>
              <a:cxn ang="0">
                <a:pos x="connsiteX3" y="connsiteY3"/>
              </a:cxn>
            </a:cxnLst>
            <a:rect l="l" t="t" r="r" b="b"/>
            <a:pathLst>
              <a:path w="2619713" h="2095430">
                <a:moveTo>
                  <a:pt x="0" y="0"/>
                </a:moveTo>
                <a:lnTo>
                  <a:pt x="2619713" y="0"/>
                </a:lnTo>
                <a:lnTo>
                  <a:pt x="2619713" y="2095430"/>
                </a:lnTo>
                <a:lnTo>
                  <a:pt x="0" y="20954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28124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3CAE40-2F5F-4582-9B58-2DB317A6A727}"/>
              </a:ext>
            </a:extLst>
          </p:cNvPr>
          <p:cNvSpPr>
            <a:spLocks noGrp="1"/>
          </p:cNvSpPr>
          <p:nvPr>
            <p:ph type="pic" sz="quarter" idx="33" hasCustomPrompt="1"/>
          </p:nvPr>
        </p:nvSpPr>
        <p:spPr>
          <a:xfrm>
            <a:off x="5680366" y="0"/>
            <a:ext cx="5749636" cy="6858000"/>
          </a:xfrm>
          <a:custGeom>
            <a:avLst/>
            <a:gdLst>
              <a:gd name="connsiteX0" fmla="*/ 1951484 w 5749636"/>
              <a:gd name="connsiteY0" fmla="*/ 0 h 6858000"/>
              <a:gd name="connsiteX1" fmla="*/ 5749636 w 5749636"/>
              <a:gd name="connsiteY1" fmla="*/ 0 h 6858000"/>
              <a:gd name="connsiteX2" fmla="*/ 3798152 w 5749636"/>
              <a:gd name="connsiteY2" fmla="*/ 6858000 h 6858000"/>
              <a:gd name="connsiteX3" fmla="*/ 0 w 57496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49636" h="6858000">
                <a:moveTo>
                  <a:pt x="1951484" y="0"/>
                </a:moveTo>
                <a:lnTo>
                  <a:pt x="5749636" y="0"/>
                </a:lnTo>
                <a:lnTo>
                  <a:pt x="3798152"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02571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98438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7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38731D-A476-46D4-A3E0-C106888554C0}"/>
              </a:ext>
            </a:extLst>
          </p:cNvPr>
          <p:cNvSpPr>
            <a:spLocks noGrp="1"/>
          </p:cNvSpPr>
          <p:nvPr>
            <p:ph type="pic" sz="quarter" idx="28" hasCustomPrompt="1"/>
          </p:nvPr>
        </p:nvSpPr>
        <p:spPr>
          <a:xfrm>
            <a:off x="6125983" y="0"/>
            <a:ext cx="2943069" cy="6858000"/>
          </a:xfrm>
          <a:custGeom>
            <a:avLst/>
            <a:gdLst>
              <a:gd name="connsiteX0" fmla="*/ 0 w 2943069"/>
              <a:gd name="connsiteY0" fmla="*/ 0 h 6858000"/>
              <a:gd name="connsiteX1" fmla="*/ 2943069 w 2943069"/>
              <a:gd name="connsiteY1" fmla="*/ 0 h 6858000"/>
              <a:gd name="connsiteX2" fmla="*/ 2943069 w 2943069"/>
              <a:gd name="connsiteY2" fmla="*/ 6858000 h 6858000"/>
              <a:gd name="connsiteX3" fmla="*/ 0 w 29430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43069" h="6858000">
                <a:moveTo>
                  <a:pt x="0" y="0"/>
                </a:moveTo>
                <a:lnTo>
                  <a:pt x="2943069" y="0"/>
                </a:lnTo>
                <a:lnTo>
                  <a:pt x="2943069"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8" name="Picture Placeholder 7">
            <a:extLst>
              <a:ext uri="{FF2B5EF4-FFF2-40B4-BE49-F238E27FC236}">
                <a16:creationId xmlns:a16="http://schemas.microsoft.com/office/drawing/2014/main" id="{5CB598FA-BDC1-4117-BDE4-CE8691BE7661}"/>
              </a:ext>
            </a:extLst>
          </p:cNvPr>
          <p:cNvSpPr>
            <a:spLocks noGrp="1"/>
          </p:cNvSpPr>
          <p:nvPr>
            <p:ph type="pic" sz="quarter" idx="29" hasCustomPrompt="1"/>
          </p:nvPr>
        </p:nvSpPr>
        <p:spPr>
          <a:xfrm>
            <a:off x="9248932" y="0"/>
            <a:ext cx="2943069" cy="6858000"/>
          </a:xfrm>
          <a:custGeom>
            <a:avLst/>
            <a:gdLst>
              <a:gd name="connsiteX0" fmla="*/ 0 w 2943069"/>
              <a:gd name="connsiteY0" fmla="*/ 0 h 6858000"/>
              <a:gd name="connsiteX1" fmla="*/ 2943069 w 2943069"/>
              <a:gd name="connsiteY1" fmla="*/ 0 h 6858000"/>
              <a:gd name="connsiteX2" fmla="*/ 2943069 w 2943069"/>
              <a:gd name="connsiteY2" fmla="*/ 6858000 h 6858000"/>
              <a:gd name="connsiteX3" fmla="*/ 0 w 29430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43069" h="6858000">
                <a:moveTo>
                  <a:pt x="0" y="0"/>
                </a:moveTo>
                <a:lnTo>
                  <a:pt x="2943069" y="0"/>
                </a:lnTo>
                <a:lnTo>
                  <a:pt x="2943069"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4283361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9_Blank">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3095070B-6EA2-4640-B5C6-B5C27D3EEAD5}"/>
              </a:ext>
            </a:extLst>
          </p:cNvPr>
          <p:cNvSpPr>
            <a:spLocks noGrp="1"/>
          </p:cNvSpPr>
          <p:nvPr>
            <p:ph type="pic" sz="quarter" idx="28" hasCustomPrompt="1"/>
          </p:nvPr>
        </p:nvSpPr>
        <p:spPr>
          <a:xfrm>
            <a:off x="7151831" y="983003"/>
            <a:ext cx="1590919" cy="1845465"/>
          </a:xfrm>
          <a:custGeom>
            <a:avLst/>
            <a:gdLst>
              <a:gd name="connsiteX0" fmla="*/ 795459 w 1590918"/>
              <a:gd name="connsiteY0" fmla="*/ 0 h 1845465"/>
              <a:gd name="connsiteX1" fmla="*/ 1590918 w 1590918"/>
              <a:gd name="connsiteY1" fmla="*/ 397729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29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29"/>
                </a:lnTo>
                <a:lnTo>
                  <a:pt x="1590918" y="1447736"/>
                </a:lnTo>
                <a:lnTo>
                  <a:pt x="795459" y="1845465"/>
                </a:lnTo>
                <a:lnTo>
                  <a:pt x="0" y="1447736"/>
                </a:lnTo>
                <a:lnTo>
                  <a:pt x="0" y="39772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0" name="Picture Placeholder 29">
            <a:extLst>
              <a:ext uri="{FF2B5EF4-FFF2-40B4-BE49-F238E27FC236}">
                <a16:creationId xmlns:a16="http://schemas.microsoft.com/office/drawing/2014/main" id="{E187EE52-12B8-4893-9FCD-82B63F259822}"/>
              </a:ext>
            </a:extLst>
          </p:cNvPr>
          <p:cNvSpPr>
            <a:spLocks noGrp="1"/>
          </p:cNvSpPr>
          <p:nvPr>
            <p:ph type="pic" sz="quarter" idx="29" hasCustomPrompt="1"/>
          </p:nvPr>
        </p:nvSpPr>
        <p:spPr>
          <a:xfrm>
            <a:off x="8810641" y="983003"/>
            <a:ext cx="1590919" cy="1845465"/>
          </a:xfrm>
          <a:custGeom>
            <a:avLst/>
            <a:gdLst>
              <a:gd name="connsiteX0" fmla="*/ 795459 w 1590918"/>
              <a:gd name="connsiteY0" fmla="*/ 0 h 1845465"/>
              <a:gd name="connsiteX1" fmla="*/ 1590918 w 1590918"/>
              <a:gd name="connsiteY1" fmla="*/ 397729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29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29"/>
                </a:lnTo>
                <a:lnTo>
                  <a:pt x="1590918" y="1447736"/>
                </a:lnTo>
                <a:lnTo>
                  <a:pt x="795459" y="1845465"/>
                </a:lnTo>
                <a:lnTo>
                  <a:pt x="0" y="1447736"/>
                </a:lnTo>
                <a:lnTo>
                  <a:pt x="0" y="39772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3" name="Picture Placeholder 32">
            <a:extLst>
              <a:ext uri="{FF2B5EF4-FFF2-40B4-BE49-F238E27FC236}">
                <a16:creationId xmlns:a16="http://schemas.microsoft.com/office/drawing/2014/main" id="{22678C31-1971-45B7-90FF-C5103B886E3B}"/>
              </a:ext>
            </a:extLst>
          </p:cNvPr>
          <p:cNvSpPr>
            <a:spLocks noGrp="1"/>
          </p:cNvSpPr>
          <p:nvPr>
            <p:ph type="pic" sz="quarter" idx="30" hasCustomPrompt="1"/>
          </p:nvPr>
        </p:nvSpPr>
        <p:spPr>
          <a:xfrm>
            <a:off x="9640047" y="2506271"/>
            <a:ext cx="1590919" cy="1845465"/>
          </a:xfrm>
          <a:custGeom>
            <a:avLst/>
            <a:gdLst>
              <a:gd name="connsiteX0" fmla="*/ 795459 w 1590918"/>
              <a:gd name="connsiteY0" fmla="*/ 0 h 1845465"/>
              <a:gd name="connsiteX1" fmla="*/ 1590918 w 1590918"/>
              <a:gd name="connsiteY1" fmla="*/ 397730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30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30"/>
                </a:lnTo>
                <a:lnTo>
                  <a:pt x="1590918" y="1447736"/>
                </a:lnTo>
                <a:lnTo>
                  <a:pt x="795459" y="1845465"/>
                </a:lnTo>
                <a:lnTo>
                  <a:pt x="0" y="1447736"/>
                </a:lnTo>
                <a:lnTo>
                  <a:pt x="0" y="3977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5" name="Picture Placeholder 34">
            <a:extLst>
              <a:ext uri="{FF2B5EF4-FFF2-40B4-BE49-F238E27FC236}">
                <a16:creationId xmlns:a16="http://schemas.microsoft.com/office/drawing/2014/main" id="{07C53172-69BD-4EA2-9733-F500ED94E187}"/>
              </a:ext>
            </a:extLst>
          </p:cNvPr>
          <p:cNvSpPr>
            <a:spLocks noGrp="1"/>
          </p:cNvSpPr>
          <p:nvPr>
            <p:ph type="pic" sz="quarter" idx="31" hasCustomPrompt="1"/>
          </p:nvPr>
        </p:nvSpPr>
        <p:spPr>
          <a:xfrm>
            <a:off x="8810642" y="4029537"/>
            <a:ext cx="1590919" cy="1845465"/>
          </a:xfrm>
          <a:custGeom>
            <a:avLst/>
            <a:gdLst>
              <a:gd name="connsiteX0" fmla="*/ 795459 w 1590918"/>
              <a:gd name="connsiteY0" fmla="*/ 0 h 1845465"/>
              <a:gd name="connsiteX1" fmla="*/ 1590918 w 1590918"/>
              <a:gd name="connsiteY1" fmla="*/ 397730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30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30"/>
                </a:lnTo>
                <a:lnTo>
                  <a:pt x="1590918" y="1447736"/>
                </a:lnTo>
                <a:lnTo>
                  <a:pt x="795459" y="1845465"/>
                </a:lnTo>
                <a:lnTo>
                  <a:pt x="0" y="1447736"/>
                </a:lnTo>
                <a:lnTo>
                  <a:pt x="0" y="3977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4" name="Picture Placeholder 33">
            <a:extLst>
              <a:ext uri="{FF2B5EF4-FFF2-40B4-BE49-F238E27FC236}">
                <a16:creationId xmlns:a16="http://schemas.microsoft.com/office/drawing/2014/main" id="{E98F8B3E-F54E-4BFF-9663-0EFDC6F93ABC}"/>
              </a:ext>
            </a:extLst>
          </p:cNvPr>
          <p:cNvSpPr>
            <a:spLocks noGrp="1"/>
          </p:cNvSpPr>
          <p:nvPr>
            <p:ph type="pic" sz="quarter" idx="32" hasCustomPrompt="1"/>
          </p:nvPr>
        </p:nvSpPr>
        <p:spPr>
          <a:xfrm>
            <a:off x="7151831" y="4029537"/>
            <a:ext cx="1590919" cy="1845465"/>
          </a:xfrm>
          <a:custGeom>
            <a:avLst/>
            <a:gdLst>
              <a:gd name="connsiteX0" fmla="*/ 795459 w 1590918"/>
              <a:gd name="connsiteY0" fmla="*/ 0 h 1845465"/>
              <a:gd name="connsiteX1" fmla="*/ 1590918 w 1590918"/>
              <a:gd name="connsiteY1" fmla="*/ 397730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30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30"/>
                </a:lnTo>
                <a:lnTo>
                  <a:pt x="1590918" y="1447736"/>
                </a:lnTo>
                <a:lnTo>
                  <a:pt x="795459" y="1845465"/>
                </a:lnTo>
                <a:lnTo>
                  <a:pt x="0" y="1447736"/>
                </a:lnTo>
                <a:lnTo>
                  <a:pt x="0" y="3977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1" name="Picture Placeholder 30">
            <a:extLst>
              <a:ext uri="{FF2B5EF4-FFF2-40B4-BE49-F238E27FC236}">
                <a16:creationId xmlns:a16="http://schemas.microsoft.com/office/drawing/2014/main" id="{DBC36289-5E13-470A-97FC-00E1550B7A91}"/>
              </a:ext>
            </a:extLst>
          </p:cNvPr>
          <p:cNvSpPr>
            <a:spLocks noGrp="1"/>
          </p:cNvSpPr>
          <p:nvPr>
            <p:ph type="pic" sz="quarter" idx="33" hasCustomPrompt="1"/>
          </p:nvPr>
        </p:nvSpPr>
        <p:spPr>
          <a:xfrm>
            <a:off x="6322425" y="2506271"/>
            <a:ext cx="1590919" cy="1845465"/>
          </a:xfrm>
          <a:custGeom>
            <a:avLst/>
            <a:gdLst>
              <a:gd name="connsiteX0" fmla="*/ 795459 w 1590918"/>
              <a:gd name="connsiteY0" fmla="*/ 0 h 1845465"/>
              <a:gd name="connsiteX1" fmla="*/ 1590918 w 1590918"/>
              <a:gd name="connsiteY1" fmla="*/ 397730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30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30"/>
                </a:lnTo>
                <a:lnTo>
                  <a:pt x="1590918" y="1447736"/>
                </a:lnTo>
                <a:lnTo>
                  <a:pt x="795459" y="1845465"/>
                </a:lnTo>
                <a:lnTo>
                  <a:pt x="0" y="1447736"/>
                </a:lnTo>
                <a:lnTo>
                  <a:pt x="0" y="3977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2" name="Picture Placeholder 31">
            <a:extLst>
              <a:ext uri="{FF2B5EF4-FFF2-40B4-BE49-F238E27FC236}">
                <a16:creationId xmlns:a16="http://schemas.microsoft.com/office/drawing/2014/main" id="{1DFFA7BE-BC09-4050-8986-F3475E33DA0C}"/>
              </a:ext>
            </a:extLst>
          </p:cNvPr>
          <p:cNvSpPr>
            <a:spLocks noGrp="1"/>
          </p:cNvSpPr>
          <p:nvPr>
            <p:ph type="pic" sz="quarter" idx="34" hasCustomPrompt="1"/>
          </p:nvPr>
        </p:nvSpPr>
        <p:spPr>
          <a:xfrm>
            <a:off x="7981235" y="2506271"/>
            <a:ext cx="1590919" cy="1845465"/>
          </a:xfrm>
          <a:custGeom>
            <a:avLst/>
            <a:gdLst>
              <a:gd name="connsiteX0" fmla="*/ 795459 w 1590918"/>
              <a:gd name="connsiteY0" fmla="*/ 0 h 1845465"/>
              <a:gd name="connsiteX1" fmla="*/ 1590918 w 1590918"/>
              <a:gd name="connsiteY1" fmla="*/ 397730 h 1845465"/>
              <a:gd name="connsiteX2" fmla="*/ 1590918 w 1590918"/>
              <a:gd name="connsiteY2" fmla="*/ 1447736 h 1845465"/>
              <a:gd name="connsiteX3" fmla="*/ 795459 w 1590918"/>
              <a:gd name="connsiteY3" fmla="*/ 1845465 h 1845465"/>
              <a:gd name="connsiteX4" fmla="*/ 0 w 1590918"/>
              <a:gd name="connsiteY4" fmla="*/ 1447736 h 1845465"/>
              <a:gd name="connsiteX5" fmla="*/ 0 w 1590918"/>
              <a:gd name="connsiteY5" fmla="*/ 397730 h 18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8" h="1845465">
                <a:moveTo>
                  <a:pt x="795459" y="0"/>
                </a:moveTo>
                <a:lnTo>
                  <a:pt x="1590918" y="397730"/>
                </a:lnTo>
                <a:lnTo>
                  <a:pt x="1590918" y="1447736"/>
                </a:lnTo>
                <a:lnTo>
                  <a:pt x="795459" y="1845465"/>
                </a:lnTo>
                <a:lnTo>
                  <a:pt x="0" y="1447736"/>
                </a:lnTo>
                <a:lnTo>
                  <a:pt x="0" y="39773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419858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1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D2D9634-5944-47C9-BAD3-836B4FEA2BA8}"/>
              </a:ext>
            </a:extLst>
          </p:cNvPr>
          <p:cNvSpPr>
            <a:spLocks noGrp="1"/>
          </p:cNvSpPr>
          <p:nvPr>
            <p:ph type="pic" sz="quarter" idx="29" hasCustomPrompt="1"/>
          </p:nvPr>
        </p:nvSpPr>
        <p:spPr>
          <a:xfrm>
            <a:off x="8238049" y="1880861"/>
            <a:ext cx="3013867" cy="3013866"/>
          </a:xfrm>
          <a:custGeom>
            <a:avLst/>
            <a:gdLst>
              <a:gd name="connsiteX0" fmla="*/ 1506933 w 3013866"/>
              <a:gd name="connsiteY0" fmla="*/ 0 h 3013866"/>
              <a:gd name="connsiteX1" fmla="*/ 3013866 w 3013866"/>
              <a:gd name="connsiteY1" fmla="*/ 1506933 h 3013866"/>
              <a:gd name="connsiteX2" fmla="*/ 1506933 w 3013866"/>
              <a:gd name="connsiteY2" fmla="*/ 3013866 h 3013866"/>
              <a:gd name="connsiteX3" fmla="*/ 0 w 3013866"/>
              <a:gd name="connsiteY3" fmla="*/ 1506933 h 3013866"/>
              <a:gd name="connsiteX4" fmla="*/ 1506933 w 3013866"/>
              <a:gd name="connsiteY4" fmla="*/ 0 h 30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866" h="3013866">
                <a:moveTo>
                  <a:pt x="1506933" y="0"/>
                </a:moveTo>
                <a:cubicBezTo>
                  <a:pt x="2339189" y="0"/>
                  <a:pt x="3013866" y="674677"/>
                  <a:pt x="3013866" y="1506933"/>
                </a:cubicBezTo>
                <a:cubicBezTo>
                  <a:pt x="3013866" y="2339189"/>
                  <a:pt x="2339189" y="3013866"/>
                  <a:pt x="1506933" y="3013866"/>
                </a:cubicBezTo>
                <a:cubicBezTo>
                  <a:pt x="674677" y="3013866"/>
                  <a:pt x="0" y="2339189"/>
                  <a:pt x="0" y="1506933"/>
                </a:cubicBezTo>
                <a:cubicBezTo>
                  <a:pt x="0" y="674677"/>
                  <a:pt x="674677" y="0"/>
                  <a:pt x="1506933"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2" name="Picture Placeholder 11">
            <a:extLst>
              <a:ext uri="{FF2B5EF4-FFF2-40B4-BE49-F238E27FC236}">
                <a16:creationId xmlns:a16="http://schemas.microsoft.com/office/drawing/2014/main" id="{86BC6F04-E04F-41E2-A99A-E35136D23D06}"/>
              </a:ext>
            </a:extLst>
          </p:cNvPr>
          <p:cNvSpPr>
            <a:spLocks noGrp="1"/>
          </p:cNvSpPr>
          <p:nvPr>
            <p:ph type="pic" sz="quarter" idx="30" hasCustomPrompt="1"/>
          </p:nvPr>
        </p:nvSpPr>
        <p:spPr>
          <a:xfrm>
            <a:off x="4589068" y="1880862"/>
            <a:ext cx="3013867" cy="3013866"/>
          </a:xfrm>
          <a:custGeom>
            <a:avLst/>
            <a:gdLst>
              <a:gd name="connsiteX0" fmla="*/ 1506933 w 3013866"/>
              <a:gd name="connsiteY0" fmla="*/ 0 h 3013866"/>
              <a:gd name="connsiteX1" fmla="*/ 3013866 w 3013866"/>
              <a:gd name="connsiteY1" fmla="*/ 1506933 h 3013866"/>
              <a:gd name="connsiteX2" fmla="*/ 1506933 w 3013866"/>
              <a:gd name="connsiteY2" fmla="*/ 3013866 h 3013866"/>
              <a:gd name="connsiteX3" fmla="*/ 0 w 3013866"/>
              <a:gd name="connsiteY3" fmla="*/ 1506933 h 3013866"/>
              <a:gd name="connsiteX4" fmla="*/ 1506933 w 3013866"/>
              <a:gd name="connsiteY4" fmla="*/ 0 h 30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866" h="3013866">
                <a:moveTo>
                  <a:pt x="1506933" y="0"/>
                </a:moveTo>
                <a:cubicBezTo>
                  <a:pt x="2339189" y="0"/>
                  <a:pt x="3013866" y="674677"/>
                  <a:pt x="3013866" y="1506933"/>
                </a:cubicBezTo>
                <a:cubicBezTo>
                  <a:pt x="3013866" y="2339189"/>
                  <a:pt x="2339189" y="3013866"/>
                  <a:pt x="1506933" y="3013866"/>
                </a:cubicBezTo>
                <a:cubicBezTo>
                  <a:pt x="674677" y="3013866"/>
                  <a:pt x="0" y="2339189"/>
                  <a:pt x="0" y="1506933"/>
                </a:cubicBezTo>
                <a:cubicBezTo>
                  <a:pt x="0" y="674677"/>
                  <a:pt x="674677" y="0"/>
                  <a:pt x="1506933"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1" name="Picture Placeholder 10">
            <a:extLst>
              <a:ext uri="{FF2B5EF4-FFF2-40B4-BE49-F238E27FC236}">
                <a16:creationId xmlns:a16="http://schemas.microsoft.com/office/drawing/2014/main" id="{5FE4E993-2D4D-479F-9EB3-D88520197A96}"/>
              </a:ext>
            </a:extLst>
          </p:cNvPr>
          <p:cNvSpPr>
            <a:spLocks noGrp="1"/>
          </p:cNvSpPr>
          <p:nvPr>
            <p:ph type="pic" sz="quarter" idx="31" hasCustomPrompt="1"/>
          </p:nvPr>
        </p:nvSpPr>
        <p:spPr>
          <a:xfrm>
            <a:off x="940085" y="1880863"/>
            <a:ext cx="3013867" cy="3013866"/>
          </a:xfrm>
          <a:custGeom>
            <a:avLst/>
            <a:gdLst>
              <a:gd name="connsiteX0" fmla="*/ 1506933 w 3013866"/>
              <a:gd name="connsiteY0" fmla="*/ 0 h 3013866"/>
              <a:gd name="connsiteX1" fmla="*/ 3013866 w 3013866"/>
              <a:gd name="connsiteY1" fmla="*/ 1506933 h 3013866"/>
              <a:gd name="connsiteX2" fmla="*/ 1506933 w 3013866"/>
              <a:gd name="connsiteY2" fmla="*/ 3013866 h 3013866"/>
              <a:gd name="connsiteX3" fmla="*/ 0 w 3013866"/>
              <a:gd name="connsiteY3" fmla="*/ 1506933 h 3013866"/>
              <a:gd name="connsiteX4" fmla="*/ 1506933 w 3013866"/>
              <a:gd name="connsiteY4" fmla="*/ 0 h 30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866" h="3013866">
                <a:moveTo>
                  <a:pt x="1506933" y="0"/>
                </a:moveTo>
                <a:cubicBezTo>
                  <a:pt x="2339189" y="0"/>
                  <a:pt x="3013866" y="674677"/>
                  <a:pt x="3013866" y="1506933"/>
                </a:cubicBezTo>
                <a:cubicBezTo>
                  <a:pt x="3013866" y="2339189"/>
                  <a:pt x="2339189" y="3013866"/>
                  <a:pt x="1506933" y="3013866"/>
                </a:cubicBezTo>
                <a:cubicBezTo>
                  <a:pt x="674677" y="3013866"/>
                  <a:pt x="0" y="2339189"/>
                  <a:pt x="0" y="1506933"/>
                </a:cubicBezTo>
                <a:cubicBezTo>
                  <a:pt x="0" y="674677"/>
                  <a:pt x="674677" y="0"/>
                  <a:pt x="1506933"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287589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8_Bla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211775-B29D-44A5-8A91-5931637C00A4}"/>
              </a:ext>
            </a:extLst>
          </p:cNvPr>
          <p:cNvSpPr>
            <a:spLocks noGrp="1"/>
          </p:cNvSpPr>
          <p:nvPr>
            <p:ph type="pic" sz="quarter" idx="32" hasCustomPrompt="1"/>
          </p:nvPr>
        </p:nvSpPr>
        <p:spPr>
          <a:xfrm>
            <a:off x="6507863" y="929160"/>
            <a:ext cx="1858711" cy="1858710"/>
          </a:xfrm>
          <a:custGeom>
            <a:avLst/>
            <a:gdLst>
              <a:gd name="connsiteX0" fmla="*/ 929355 w 1858710"/>
              <a:gd name="connsiteY0" fmla="*/ 0 h 1858710"/>
              <a:gd name="connsiteX1" fmla="*/ 1858710 w 1858710"/>
              <a:gd name="connsiteY1" fmla="*/ 929355 h 1858710"/>
              <a:gd name="connsiteX2" fmla="*/ 929355 w 1858710"/>
              <a:gd name="connsiteY2" fmla="*/ 1858710 h 1858710"/>
              <a:gd name="connsiteX3" fmla="*/ 0 w 1858710"/>
              <a:gd name="connsiteY3" fmla="*/ 929355 h 1858710"/>
              <a:gd name="connsiteX4" fmla="*/ 929355 w 1858710"/>
              <a:gd name="connsiteY4" fmla="*/ 0 h 185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10" h="1858710">
                <a:moveTo>
                  <a:pt x="929355" y="0"/>
                </a:moveTo>
                <a:cubicBezTo>
                  <a:pt x="1442624" y="0"/>
                  <a:pt x="1858710" y="416086"/>
                  <a:pt x="1858710" y="929355"/>
                </a:cubicBezTo>
                <a:cubicBezTo>
                  <a:pt x="1858710" y="1442624"/>
                  <a:pt x="1442624" y="1858710"/>
                  <a:pt x="929355" y="1858710"/>
                </a:cubicBezTo>
                <a:cubicBezTo>
                  <a:pt x="416086" y="1858710"/>
                  <a:pt x="0" y="1442624"/>
                  <a:pt x="0" y="929355"/>
                </a:cubicBezTo>
                <a:cubicBezTo>
                  <a:pt x="0" y="416086"/>
                  <a:pt x="416086" y="0"/>
                  <a:pt x="92935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9" name="Picture Placeholder 18">
            <a:extLst>
              <a:ext uri="{FF2B5EF4-FFF2-40B4-BE49-F238E27FC236}">
                <a16:creationId xmlns:a16="http://schemas.microsoft.com/office/drawing/2014/main" id="{7F7BEE1B-CA22-4F0F-A7BD-2E320B2B9FA7}"/>
              </a:ext>
            </a:extLst>
          </p:cNvPr>
          <p:cNvSpPr>
            <a:spLocks noGrp="1"/>
          </p:cNvSpPr>
          <p:nvPr>
            <p:ph type="pic" sz="quarter" idx="29" hasCustomPrompt="1"/>
          </p:nvPr>
        </p:nvSpPr>
        <p:spPr>
          <a:xfrm>
            <a:off x="9190291" y="1395820"/>
            <a:ext cx="1858711" cy="1858710"/>
          </a:xfrm>
          <a:custGeom>
            <a:avLst/>
            <a:gdLst>
              <a:gd name="connsiteX0" fmla="*/ 929355 w 1858710"/>
              <a:gd name="connsiteY0" fmla="*/ 0 h 1858710"/>
              <a:gd name="connsiteX1" fmla="*/ 1858710 w 1858710"/>
              <a:gd name="connsiteY1" fmla="*/ 929355 h 1858710"/>
              <a:gd name="connsiteX2" fmla="*/ 929355 w 1858710"/>
              <a:gd name="connsiteY2" fmla="*/ 1858710 h 1858710"/>
              <a:gd name="connsiteX3" fmla="*/ 0 w 1858710"/>
              <a:gd name="connsiteY3" fmla="*/ 929355 h 1858710"/>
              <a:gd name="connsiteX4" fmla="*/ 929355 w 1858710"/>
              <a:gd name="connsiteY4" fmla="*/ 0 h 185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10" h="1858710">
                <a:moveTo>
                  <a:pt x="929355" y="0"/>
                </a:moveTo>
                <a:cubicBezTo>
                  <a:pt x="1442624" y="0"/>
                  <a:pt x="1858710" y="416086"/>
                  <a:pt x="1858710" y="929355"/>
                </a:cubicBezTo>
                <a:cubicBezTo>
                  <a:pt x="1858710" y="1442624"/>
                  <a:pt x="1442624" y="1858710"/>
                  <a:pt x="929355" y="1858710"/>
                </a:cubicBezTo>
                <a:cubicBezTo>
                  <a:pt x="416086" y="1858710"/>
                  <a:pt x="0" y="1442624"/>
                  <a:pt x="0" y="929355"/>
                </a:cubicBezTo>
                <a:cubicBezTo>
                  <a:pt x="0" y="416086"/>
                  <a:pt x="416086" y="0"/>
                  <a:pt x="92935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4590E2B8-23A2-467D-B6AF-54B6D70F5BDC}"/>
              </a:ext>
            </a:extLst>
          </p:cNvPr>
          <p:cNvSpPr>
            <a:spLocks noGrp="1"/>
          </p:cNvSpPr>
          <p:nvPr>
            <p:ph type="pic" sz="quarter" idx="30" hasCustomPrompt="1"/>
          </p:nvPr>
        </p:nvSpPr>
        <p:spPr>
          <a:xfrm>
            <a:off x="3825433" y="929160"/>
            <a:ext cx="1858711" cy="1858710"/>
          </a:xfrm>
          <a:custGeom>
            <a:avLst/>
            <a:gdLst>
              <a:gd name="connsiteX0" fmla="*/ 929355 w 1858710"/>
              <a:gd name="connsiteY0" fmla="*/ 0 h 1858710"/>
              <a:gd name="connsiteX1" fmla="*/ 1858710 w 1858710"/>
              <a:gd name="connsiteY1" fmla="*/ 929355 h 1858710"/>
              <a:gd name="connsiteX2" fmla="*/ 929355 w 1858710"/>
              <a:gd name="connsiteY2" fmla="*/ 1858710 h 1858710"/>
              <a:gd name="connsiteX3" fmla="*/ 0 w 1858710"/>
              <a:gd name="connsiteY3" fmla="*/ 929355 h 1858710"/>
              <a:gd name="connsiteX4" fmla="*/ 929355 w 1858710"/>
              <a:gd name="connsiteY4" fmla="*/ 0 h 185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10" h="1858710">
                <a:moveTo>
                  <a:pt x="929355" y="0"/>
                </a:moveTo>
                <a:cubicBezTo>
                  <a:pt x="1442624" y="0"/>
                  <a:pt x="1858710" y="416086"/>
                  <a:pt x="1858710" y="929355"/>
                </a:cubicBezTo>
                <a:cubicBezTo>
                  <a:pt x="1858710" y="1442624"/>
                  <a:pt x="1442624" y="1858710"/>
                  <a:pt x="929355" y="1858710"/>
                </a:cubicBezTo>
                <a:cubicBezTo>
                  <a:pt x="416086" y="1858710"/>
                  <a:pt x="0" y="1442624"/>
                  <a:pt x="0" y="929355"/>
                </a:cubicBezTo>
                <a:cubicBezTo>
                  <a:pt x="0" y="416086"/>
                  <a:pt x="416086" y="0"/>
                  <a:pt x="92935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1" name="Picture Placeholder 20">
            <a:extLst>
              <a:ext uri="{FF2B5EF4-FFF2-40B4-BE49-F238E27FC236}">
                <a16:creationId xmlns:a16="http://schemas.microsoft.com/office/drawing/2014/main" id="{F750A0AF-ECBF-4454-A431-8A9D2C580646}"/>
              </a:ext>
            </a:extLst>
          </p:cNvPr>
          <p:cNvSpPr>
            <a:spLocks noGrp="1"/>
          </p:cNvSpPr>
          <p:nvPr>
            <p:ph type="pic" sz="quarter" idx="31" hasCustomPrompt="1"/>
          </p:nvPr>
        </p:nvSpPr>
        <p:spPr>
          <a:xfrm>
            <a:off x="1143003" y="1395820"/>
            <a:ext cx="1858711" cy="1858710"/>
          </a:xfrm>
          <a:custGeom>
            <a:avLst/>
            <a:gdLst>
              <a:gd name="connsiteX0" fmla="*/ 929355 w 1858710"/>
              <a:gd name="connsiteY0" fmla="*/ 0 h 1858710"/>
              <a:gd name="connsiteX1" fmla="*/ 1858710 w 1858710"/>
              <a:gd name="connsiteY1" fmla="*/ 929355 h 1858710"/>
              <a:gd name="connsiteX2" fmla="*/ 929355 w 1858710"/>
              <a:gd name="connsiteY2" fmla="*/ 1858710 h 1858710"/>
              <a:gd name="connsiteX3" fmla="*/ 0 w 1858710"/>
              <a:gd name="connsiteY3" fmla="*/ 929355 h 1858710"/>
              <a:gd name="connsiteX4" fmla="*/ 929355 w 1858710"/>
              <a:gd name="connsiteY4" fmla="*/ 0 h 185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10" h="1858710">
                <a:moveTo>
                  <a:pt x="929355" y="0"/>
                </a:moveTo>
                <a:cubicBezTo>
                  <a:pt x="1442624" y="0"/>
                  <a:pt x="1858710" y="416086"/>
                  <a:pt x="1858710" y="929355"/>
                </a:cubicBezTo>
                <a:cubicBezTo>
                  <a:pt x="1858710" y="1442624"/>
                  <a:pt x="1442624" y="1858710"/>
                  <a:pt x="929355" y="1858710"/>
                </a:cubicBezTo>
                <a:cubicBezTo>
                  <a:pt x="416086" y="1858710"/>
                  <a:pt x="0" y="1442624"/>
                  <a:pt x="0" y="929355"/>
                </a:cubicBezTo>
                <a:cubicBezTo>
                  <a:pt x="0" y="416086"/>
                  <a:pt x="416086" y="0"/>
                  <a:pt x="92935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716386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9_Blank">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1D58FE-5DC4-477D-BCB4-D740E15BCA91}"/>
              </a:ext>
            </a:extLst>
          </p:cNvPr>
          <p:cNvSpPr>
            <a:spLocks noGrp="1"/>
          </p:cNvSpPr>
          <p:nvPr>
            <p:ph type="pic" sz="quarter" idx="29" hasCustomPrompt="1"/>
          </p:nvPr>
        </p:nvSpPr>
        <p:spPr>
          <a:xfrm>
            <a:off x="3317040" y="142401"/>
            <a:ext cx="2610357" cy="2869318"/>
          </a:xfrm>
          <a:custGeom>
            <a:avLst/>
            <a:gdLst>
              <a:gd name="connsiteX0" fmla="*/ 864550 w 2610357"/>
              <a:gd name="connsiteY0" fmla="*/ 0 h 2869318"/>
              <a:gd name="connsiteX1" fmla="*/ 2610357 w 2610357"/>
              <a:gd name="connsiteY1" fmla="*/ 0 h 2869318"/>
              <a:gd name="connsiteX2" fmla="*/ 1745807 w 2610357"/>
              <a:gd name="connsiteY2" fmla="*/ 2869318 h 2869318"/>
              <a:gd name="connsiteX3" fmla="*/ 0 w 2610357"/>
              <a:gd name="connsiteY3" fmla="*/ 2869318 h 2869318"/>
            </a:gdLst>
            <a:ahLst/>
            <a:cxnLst>
              <a:cxn ang="0">
                <a:pos x="connsiteX0" y="connsiteY0"/>
              </a:cxn>
              <a:cxn ang="0">
                <a:pos x="connsiteX1" y="connsiteY1"/>
              </a:cxn>
              <a:cxn ang="0">
                <a:pos x="connsiteX2" y="connsiteY2"/>
              </a:cxn>
              <a:cxn ang="0">
                <a:pos x="connsiteX3" y="connsiteY3"/>
              </a:cxn>
            </a:cxnLst>
            <a:rect l="l" t="t" r="r" b="b"/>
            <a:pathLst>
              <a:path w="2610357" h="2869318">
                <a:moveTo>
                  <a:pt x="864550" y="0"/>
                </a:moveTo>
                <a:lnTo>
                  <a:pt x="2610357" y="0"/>
                </a:lnTo>
                <a:lnTo>
                  <a:pt x="1745807" y="2869318"/>
                </a:lnTo>
                <a:lnTo>
                  <a:pt x="0" y="286931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8" name="Picture Placeholder 27">
            <a:extLst>
              <a:ext uri="{FF2B5EF4-FFF2-40B4-BE49-F238E27FC236}">
                <a16:creationId xmlns:a16="http://schemas.microsoft.com/office/drawing/2014/main" id="{EC7515EC-9297-44CE-B07E-72E2CCE478CB}"/>
              </a:ext>
            </a:extLst>
          </p:cNvPr>
          <p:cNvSpPr>
            <a:spLocks noGrp="1"/>
          </p:cNvSpPr>
          <p:nvPr>
            <p:ph type="pic" sz="quarter" idx="30" hasCustomPrompt="1"/>
          </p:nvPr>
        </p:nvSpPr>
        <p:spPr>
          <a:xfrm>
            <a:off x="4959432" y="607121"/>
            <a:ext cx="2610357" cy="2869318"/>
          </a:xfrm>
          <a:custGeom>
            <a:avLst/>
            <a:gdLst>
              <a:gd name="connsiteX0" fmla="*/ 864550 w 2610357"/>
              <a:gd name="connsiteY0" fmla="*/ 0 h 2869318"/>
              <a:gd name="connsiteX1" fmla="*/ 2610357 w 2610357"/>
              <a:gd name="connsiteY1" fmla="*/ 0 h 2869318"/>
              <a:gd name="connsiteX2" fmla="*/ 1745807 w 2610357"/>
              <a:gd name="connsiteY2" fmla="*/ 2869318 h 2869318"/>
              <a:gd name="connsiteX3" fmla="*/ 0 w 2610357"/>
              <a:gd name="connsiteY3" fmla="*/ 2869318 h 2869318"/>
            </a:gdLst>
            <a:ahLst/>
            <a:cxnLst>
              <a:cxn ang="0">
                <a:pos x="connsiteX0" y="connsiteY0"/>
              </a:cxn>
              <a:cxn ang="0">
                <a:pos x="connsiteX1" y="connsiteY1"/>
              </a:cxn>
              <a:cxn ang="0">
                <a:pos x="connsiteX2" y="connsiteY2"/>
              </a:cxn>
              <a:cxn ang="0">
                <a:pos x="connsiteX3" y="connsiteY3"/>
              </a:cxn>
            </a:cxnLst>
            <a:rect l="l" t="t" r="r" b="b"/>
            <a:pathLst>
              <a:path w="2610357" h="2869318">
                <a:moveTo>
                  <a:pt x="864550" y="0"/>
                </a:moveTo>
                <a:lnTo>
                  <a:pt x="2610357" y="0"/>
                </a:lnTo>
                <a:lnTo>
                  <a:pt x="1745807" y="2869318"/>
                </a:lnTo>
                <a:lnTo>
                  <a:pt x="0" y="286931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7" name="Picture Placeholder 26">
            <a:extLst>
              <a:ext uri="{FF2B5EF4-FFF2-40B4-BE49-F238E27FC236}">
                <a16:creationId xmlns:a16="http://schemas.microsoft.com/office/drawing/2014/main" id="{8AF81460-FC7B-406F-9744-D9BDDFF9A7BD}"/>
              </a:ext>
            </a:extLst>
          </p:cNvPr>
          <p:cNvSpPr>
            <a:spLocks noGrp="1"/>
          </p:cNvSpPr>
          <p:nvPr>
            <p:ph type="pic" sz="quarter" idx="31" hasCustomPrompt="1"/>
          </p:nvPr>
        </p:nvSpPr>
        <p:spPr>
          <a:xfrm>
            <a:off x="6885256" y="142401"/>
            <a:ext cx="2610357" cy="2869318"/>
          </a:xfrm>
          <a:custGeom>
            <a:avLst/>
            <a:gdLst>
              <a:gd name="connsiteX0" fmla="*/ 864550 w 2610357"/>
              <a:gd name="connsiteY0" fmla="*/ 0 h 2869318"/>
              <a:gd name="connsiteX1" fmla="*/ 2610357 w 2610357"/>
              <a:gd name="connsiteY1" fmla="*/ 0 h 2869318"/>
              <a:gd name="connsiteX2" fmla="*/ 1745807 w 2610357"/>
              <a:gd name="connsiteY2" fmla="*/ 2869318 h 2869318"/>
              <a:gd name="connsiteX3" fmla="*/ 0 w 2610357"/>
              <a:gd name="connsiteY3" fmla="*/ 2869318 h 2869318"/>
            </a:gdLst>
            <a:ahLst/>
            <a:cxnLst>
              <a:cxn ang="0">
                <a:pos x="connsiteX0" y="connsiteY0"/>
              </a:cxn>
              <a:cxn ang="0">
                <a:pos x="connsiteX1" y="connsiteY1"/>
              </a:cxn>
              <a:cxn ang="0">
                <a:pos x="connsiteX2" y="connsiteY2"/>
              </a:cxn>
              <a:cxn ang="0">
                <a:pos x="connsiteX3" y="connsiteY3"/>
              </a:cxn>
            </a:cxnLst>
            <a:rect l="l" t="t" r="r" b="b"/>
            <a:pathLst>
              <a:path w="2610357" h="2869318">
                <a:moveTo>
                  <a:pt x="864550" y="0"/>
                </a:moveTo>
                <a:lnTo>
                  <a:pt x="2610357" y="0"/>
                </a:lnTo>
                <a:lnTo>
                  <a:pt x="1745807" y="2869318"/>
                </a:lnTo>
                <a:lnTo>
                  <a:pt x="0" y="286931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7" name="Picture Placeholder 16">
            <a:extLst>
              <a:ext uri="{FF2B5EF4-FFF2-40B4-BE49-F238E27FC236}">
                <a16:creationId xmlns:a16="http://schemas.microsoft.com/office/drawing/2014/main" id="{B727BABD-8EEB-41A3-9972-025F8672668E}"/>
              </a:ext>
            </a:extLst>
          </p:cNvPr>
          <p:cNvSpPr>
            <a:spLocks noGrp="1"/>
          </p:cNvSpPr>
          <p:nvPr>
            <p:ph type="pic" sz="quarter" idx="32" hasCustomPrompt="1"/>
          </p:nvPr>
        </p:nvSpPr>
        <p:spPr>
          <a:xfrm>
            <a:off x="8541096" y="576101"/>
            <a:ext cx="2610357" cy="2869318"/>
          </a:xfrm>
          <a:custGeom>
            <a:avLst/>
            <a:gdLst>
              <a:gd name="connsiteX0" fmla="*/ 864550 w 2610357"/>
              <a:gd name="connsiteY0" fmla="*/ 0 h 2869318"/>
              <a:gd name="connsiteX1" fmla="*/ 2610357 w 2610357"/>
              <a:gd name="connsiteY1" fmla="*/ 0 h 2869318"/>
              <a:gd name="connsiteX2" fmla="*/ 1745807 w 2610357"/>
              <a:gd name="connsiteY2" fmla="*/ 2869318 h 2869318"/>
              <a:gd name="connsiteX3" fmla="*/ 0 w 2610357"/>
              <a:gd name="connsiteY3" fmla="*/ 2869318 h 2869318"/>
            </a:gdLst>
            <a:ahLst/>
            <a:cxnLst>
              <a:cxn ang="0">
                <a:pos x="connsiteX0" y="connsiteY0"/>
              </a:cxn>
              <a:cxn ang="0">
                <a:pos x="connsiteX1" y="connsiteY1"/>
              </a:cxn>
              <a:cxn ang="0">
                <a:pos x="connsiteX2" y="connsiteY2"/>
              </a:cxn>
              <a:cxn ang="0">
                <a:pos x="connsiteX3" y="connsiteY3"/>
              </a:cxn>
            </a:cxnLst>
            <a:rect l="l" t="t" r="r" b="b"/>
            <a:pathLst>
              <a:path w="2610357" h="2869318">
                <a:moveTo>
                  <a:pt x="864550" y="0"/>
                </a:moveTo>
                <a:lnTo>
                  <a:pt x="2610357" y="0"/>
                </a:lnTo>
                <a:lnTo>
                  <a:pt x="1745807" y="2869318"/>
                </a:lnTo>
                <a:lnTo>
                  <a:pt x="0" y="286931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0" name="Picture Placeholder 29">
            <a:extLst>
              <a:ext uri="{FF2B5EF4-FFF2-40B4-BE49-F238E27FC236}">
                <a16:creationId xmlns:a16="http://schemas.microsoft.com/office/drawing/2014/main" id="{375E89C1-A367-4A6F-95BD-18434DE1CD40}"/>
              </a:ext>
            </a:extLst>
          </p:cNvPr>
          <p:cNvSpPr>
            <a:spLocks noGrp="1"/>
          </p:cNvSpPr>
          <p:nvPr>
            <p:ph type="pic" sz="quarter" idx="28" hasCustomPrompt="1"/>
          </p:nvPr>
        </p:nvSpPr>
        <p:spPr>
          <a:xfrm>
            <a:off x="1418108" y="576101"/>
            <a:ext cx="2610357" cy="2869318"/>
          </a:xfrm>
          <a:custGeom>
            <a:avLst/>
            <a:gdLst>
              <a:gd name="connsiteX0" fmla="*/ 864550 w 2610357"/>
              <a:gd name="connsiteY0" fmla="*/ 0 h 2869318"/>
              <a:gd name="connsiteX1" fmla="*/ 2610357 w 2610357"/>
              <a:gd name="connsiteY1" fmla="*/ 0 h 2869318"/>
              <a:gd name="connsiteX2" fmla="*/ 1745807 w 2610357"/>
              <a:gd name="connsiteY2" fmla="*/ 2869318 h 2869318"/>
              <a:gd name="connsiteX3" fmla="*/ 0 w 2610357"/>
              <a:gd name="connsiteY3" fmla="*/ 2869318 h 2869318"/>
            </a:gdLst>
            <a:ahLst/>
            <a:cxnLst>
              <a:cxn ang="0">
                <a:pos x="connsiteX0" y="connsiteY0"/>
              </a:cxn>
              <a:cxn ang="0">
                <a:pos x="connsiteX1" y="connsiteY1"/>
              </a:cxn>
              <a:cxn ang="0">
                <a:pos x="connsiteX2" y="connsiteY2"/>
              </a:cxn>
              <a:cxn ang="0">
                <a:pos x="connsiteX3" y="connsiteY3"/>
              </a:cxn>
            </a:cxnLst>
            <a:rect l="l" t="t" r="r" b="b"/>
            <a:pathLst>
              <a:path w="2610357" h="2869318">
                <a:moveTo>
                  <a:pt x="864550" y="0"/>
                </a:moveTo>
                <a:lnTo>
                  <a:pt x="2610357" y="0"/>
                </a:lnTo>
                <a:lnTo>
                  <a:pt x="1745807" y="2869318"/>
                </a:lnTo>
                <a:lnTo>
                  <a:pt x="0" y="286931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525623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30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4067213-BB93-4A53-9E19-D03DE4DD7469}"/>
              </a:ext>
            </a:extLst>
          </p:cNvPr>
          <p:cNvSpPr>
            <a:spLocks noGrp="1"/>
          </p:cNvSpPr>
          <p:nvPr>
            <p:ph type="pic" sz="quarter" idx="29" hasCustomPrompt="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2" name="Picture Placeholder 11">
            <a:extLst>
              <a:ext uri="{FF2B5EF4-FFF2-40B4-BE49-F238E27FC236}">
                <a16:creationId xmlns:a16="http://schemas.microsoft.com/office/drawing/2014/main" id="{4B6C7896-1789-4B5F-ADB7-2A30FE78F872}"/>
              </a:ext>
            </a:extLst>
          </p:cNvPr>
          <p:cNvSpPr>
            <a:spLocks noGrp="1"/>
          </p:cNvSpPr>
          <p:nvPr>
            <p:ph type="pic" sz="quarter" idx="28" hasCustomPrompt="1"/>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66336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31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6C82D93-F245-4972-9ECC-8CC72FA3C89E}"/>
              </a:ext>
            </a:extLst>
          </p:cNvPr>
          <p:cNvSpPr>
            <a:spLocks noGrp="1"/>
          </p:cNvSpPr>
          <p:nvPr>
            <p:ph type="pic" sz="quarter" idx="29" hasCustomPrompt="1"/>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9" name="Picture Placeholder 8">
            <a:extLst>
              <a:ext uri="{FF2B5EF4-FFF2-40B4-BE49-F238E27FC236}">
                <a16:creationId xmlns:a16="http://schemas.microsoft.com/office/drawing/2014/main" id="{E3C721B6-30CC-470A-BA65-69A03550A4D0}"/>
              </a:ext>
            </a:extLst>
          </p:cNvPr>
          <p:cNvSpPr>
            <a:spLocks noGrp="1"/>
          </p:cNvSpPr>
          <p:nvPr>
            <p:ph type="pic" sz="quarter" idx="30" hasCustomPrompt="1"/>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6" name="Picture Placeholder 15">
            <a:extLst>
              <a:ext uri="{FF2B5EF4-FFF2-40B4-BE49-F238E27FC236}">
                <a16:creationId xmlns:a16="http://schemas.microsoft.com/office/drawing/2014/main" id="{5DB73960-8330-45B8-AE60-05A859A772CF}"/>
              </a:ext>
            </a:extLst>
          </p:cNvPr>
          <p:cNvSpPr>
            <a:spLocks noGrp="1"/>
          </p:cNvSpPr>
          <p:nvPr>
            <p:ph type="pic" sz="quarter" idx="28" hasCustomPrompt="1"/>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959377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2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09653FD-282A-4A5D-A20B-E0C13AB233CC}"/>
              </a:ext>
            </a:extLst>
          </p:cNvPr>
          <p:cNvSpPr>
            <a:spLocks noGrp="1"/>
          </p:cNvSpPr>
          <p:nvPr>
            <p:ph type="pic" sz="quarter" idx="29" hasCustomPrompt="1"/>
          </p:nvPr>
        </p:nvSpPr>
        <p:spPr>
          <a:xfrm>
            <a:off x="3404025" y="4340152"/>
            <a:ext cx="2547667" cy="1645017"/>
          </a:xfrm>
          <a:custGeom>
            <a:avLst/>
            <a:gdLst>
              <a:gd name="connsiteX0" fmla="*/ 0 w 2547667"/>
              <a:gd name="connsiteY0" fmla="*/ 0 h 1645017"/>
              <a:gd name="connsiteX1" fmla="*/ 2547667 w 2547667"/>
              <a:gd name="connsiteY1" fmla="*/ 0 h 1645017"/>
              <a:gd name="connsiteX2" fmla="*/ 2547667 w 2547667"/>
              <a:gd name="connsiteY2" fmla="*/ 1645017 h 1645017"/>
              <a:gd name="connsiteX3" fmla="*/ 0 w 2547667"/>
              <a:gd name="connsiteY3" fmla="*/ 1645017 h 1645017"/>
            </a:gdLst>
            <a:ahLst/>
            <a:cxnLst>
              <a:cxn ang="0">
                <a:pos x="connsiteX0" y="connsiteY0"/>
              </a:cxn>
              <a:cxn ang="0">
                <a:pos x="connsiteX1" y="connsiteY1"/>
              </a:cxn>
              <a:cxn ang="0">
                <a:pos x="connsiteX2" y="connsiteY2"/>
              </a:cxn>
              <a:cxn ang="0">
                <a:pos x="connsiteX3" y="connsiteY3"/>
              </a:cxn>
            </a:cxnLst>
            <a:rect l="l" t="t" r="r" b="b"/>
            <a:pathLst>
              <a:path w="2547667" h="1645017">
                <a:moveTo>
                  <a:pt x="0" y="0"/>
                </a:moveTo>
                <a:lnTo>
                  <a:pt x="2547667" y="0"/>
                </a:lnTo>
                <a:lnTo>
                  <a:pt x="2547667" y="1645017"/>
                </a:lnTo>
                <a:lnTo>
                  <a:pt x="0" y="16450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8F5FC128-27BC-4433-8F2A-1BD85B6CBA17}"/>
              </a:ext>
            </a:extLst>
          </p:cNvPr>
          <p:cNvSpPr>
            <a:spLocks noGrp="1"/>
          </p:cNvSpPr>
          <p:nvPr>
            <p:ph type="pic" sz="quarter" idx="30" hasCustomPrompt="1"/>
          </p:nvPr>
        </p:nvSpPr>
        <p:spPr>
          <a:xfrm>
            <a:off x="762001" y="4340152"/>
            <a:ext cx="2547667" cy="1645017"/>
          </a:xfrm>
          <a:custGeom>
            <a:avLst/>
            <a:gdLst>
              <a:gd name="connsiteX0" fmla="*/ 0 w 2547667"/>
              <a:gd name="connsiteY0" fmla="*/ 0 h 1645017"/>
              <a:gd name="connsiteX1" fmla="*/ 2547667 w 2547667"/>
              <a:gd name="connsiteY1" fmla="*/ 0 h 1645017"/>
              <a:gd name="connsiteX2" fmla="*/ 2547667 w 2547667"/>
              <a:gd name="connsiteY2" fmla="*/ 1645017 h 1645017"/>
              <a:gd name="connsiteX3" fmla="*/ 0 w 2547667"/>
              <a:gd name="connsiteY3" fmla="*/ 1645017 h 1645017"/>
            </a:gdLst>
            <a:ahLst/>
            <a:cxnLst>
              <a:cxn ang="0">
                <a:pos x="connsiteX0" y="connsiteY0"/>
              </a:cxn>
              <a:cxn ang="0">
                <a:pos x="connsiteX1" y="connsiteY1"/>
              </a:cxn>
              <a:cxn ang="0">
                <a:pos x="connsiteX2" y="connsiteY2"/>
              </a:cxn>
              <a:cxn ang="0">
                <a:pos x="connsiteX3" y="connsiteY3"/>
              </a:cxn>
            </a:cxnLst>
            <a:rect l="l" t="t" r="r" b="b"/>
            <a:pathLst>
              <a:path w="2547667" h="1645017">
                <a:moveTo>
                  <a:pt x="0" y="0"/>
                </a:moveTo>
                <a:lnTo>
                  <a:pt x="2547667" y="0"/>
                </a:lnTo>
                <a:lnTo>
                  <a:pt x="2547667" y="1645017"/>
                </a:lnTo>
                <a:lnTo>
                  <a:pt x="0" y="16450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1" name="Picture Placeholder 10">
            <a:extLst>
              <a:ext uri="{FF2B5EF4-FFF2-40B4-BE49-F238E27FC236}">
                <a16:creationId xmlns:a16="http://schemas.microsoft.com/office/drawing/2014/main" id="{F9A7EBE7-7380-45B3-931C-1E9582BE759B}"/>
              </a:ext>
            </a:extLst>
          </p:cNvPr>
          <p:cNvSpPr>
            <a:spLocks noGrp="1"/>
          </p:cNvSpPr>
          <p:nvPr>
            <p:ph type="pic" sz="quarter" idx="28" hasCustomPrompt="1"/>
          </p:nvPr>
        </p:nvSpPr>
        <p:spPr>
          <a:xfrm>
            <a:off x="778097" y="872836"/>
            <a:ext cx="5173595" cy="3378672"/>
          </a:xfrm>
          <a:custGeom>
            <a:avLst/>
            <a:gdLst>
              <a:gd name="connsiteX0" fmla="*/ 0 w 5173595"/>
              <a:gd name="connsiteY0" fmla="*/ 0 h 3378672"/>
              <a:gd name="connsiteX1" fmla="*/ 5173595 w 5173595"/>
              <a:gd name="connsiteY1" fmla="*/ 0 h 3378672"/>
              <a:gd name="connsiteX2" fmla="*/ 5173595 w 5173595"/>
              <a:gd name="connsiteY2" fmla="*/ 3378672 h 3378672"/>
              <a:gd name="connsiteX3" fmla="*/ 0 w 5173595"/>
              <a:gd name="connsiteY3" fmla="*/ 3378672 h 3378672"/>
            </a:gdLst>
            <a:ahLst/>
            <a:cxnLst>
              <a:cxn ang="0">
                <a:pos x="connsiteX0" y="connsiteY0"/>
              </a:cxn>
              <a:cxn ang="0">
                <a:pos x="connsiteX1" y="connsiteY1"/>
              </a:cxn>
              <a:cxn ang="0">
                <a:pos x="connsiteX2" y="connsiteY2"/>
              </a:cxn>
              <a:cxn ang="0">
                <a:pos x="connsiteX3" y="connsiteY3"/>
              </a:cxn>
            </a:cxnLst>
            <a:rect l="l" t="t" r="r" b="b"/>
            <a:pathLst>
              <a:path w="5173595" h="3378672">
                <a:moveTo>
                  <a:pt x="0" y="0"/>
                </a:moveTo>
                <a:lnTo>
                  <a:pt x="5173595" y="0"/>
                </a:lnTo>
                <a:lnTo>
                  <a:pt x="5173595" y="3378672"/>
                </a:lnTo>
                <a:lnTo>
                  <a:pt x="0" y="337867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167427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33_Blank">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CD4B55B3-0173-4442-B99D-663C4DDE35C5}"/>
              </a:ext>
            </a:extLst>
          </p:cNvPr>
          <p:cNvSpPr>
            <a:spLocks noGrp="1"/>
          </p:cNvSpPr>
          <p:nvPr>
            <p:ph type="pic" sz="quarter" idx="31" hasCustomPrompt="1"/>
          </p:nvPr>
        </p:nvSpPr>
        <p:spPr>
          <a:xfrm>
            <a:off x="8852384" y="872840"/>
            <a:ext cx="2563763" cy="1645017"/>
          </a:xfrm>
          <a:custGeom>
            <a:avLst/>
            <a:gdLst>
              <a:gd name="connsiteX0" fmla="*/ 0 w 2563762"/>
              <a:gd name="connsiteY0" fmla="*/ 0 h 1645017"/>
              <a:gd name="connsiteX1" fmla="*/ 2563762 w 2563762"/>
              <a:gd name="connsiteY1" fmla="*/ 0 h 1645017"/>
              <a:gd name="connsiteX2" fmla="*/ 2563762 w 2563762"/>
              <a:gd name="connsiteY2" fmla="*/ 1645017 h 1645017"/>
              <a:gd name="connsiteX3" fmla="*/ 0 w 2563762"/>
              <a:gd name="connsiteY3" fmla="*/ 1645017 h 1645017"/>
            </a:gdLst>
            <a:ahLst/>
            <a:cxnLst>
              <a:cxn ang="0">
                <a:pos x="connsiteX0" y="connsiteY0"/>
              </a:cxn>
              <a:cxn ang="0">
                <a:pos x="connsiteX1" y="connsiteY1"/>
              </a:cxn>
              <a:cxn ang="0">
                <a:pos x="connsiteX2" y="connsiteY2"/>
              </a:cxn>
              <a:cxn ang="0">
                <a:pos x="connsiteX3" y="connsiteY3"/>
              </a:cxn>
            </a:cxnLst>
            <a:rect l="l" t="t" r="r" b="b"/>
            <a:pathLst>
              <a:path w="2563762" h="1645017">
                <a:moveTo>
                  <a:pt x="0" y="0"/>
                </a:moveTo>
                <a:lnTo>
                  <a:pt x="2563762" y="0"/>
                </a:lnTo>
                <a:lnTo>
                  <a:pt x="2563762" y="1645017"/>
                </a:lnTo>
                <a:lnTo>
                  <a:pt x="0" y="16450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F833A240-15E5-4ACE-9DD7-6D73F24EE9BD}"/>
              </a:ext>
            </a:extLst>
          </p:cNvPr>
          <p:cNvSpPr>
            <a:spLocks noGrp="1"/>
          </p:cNvSpPr>
          <p:nvPr>
            <p:ph type="pic" sz="quarter" idx="32" hasCustomPrompt="1"/>
          </p:nvPr>
        </p:nvSpPr>
        <p:spPr>
          <a:xfrm>
            <a:off x="8852384" y="2606495"/>
            <a:ext cx="2563763" cy="1645017"/>
          </a:xfrm>
          <a:custGeom>
            <a:avLst/>
            <a:gdLst>
              <a:gd name="connsiteX0" fmla="*/ 0 w 2563762"/>
              <a:gd name="connsiteY0" fmla="*/ 0 h 1645017"/>
              <a:gd name="connsiteX1" fmla="*/ 2563762 w 2563762"/>
              <a:gd name="connsiteY1" fmla="*/ 0 h 1645017"/>
              <a:gd name="connsiteX2" fmla="*/ 2563762 w 2563762"/>
              <a:gd name="connsiteY2" fmla="*/ 1645017 h 1645017"/>
              <a:gd name="connsiteX3" fmla="*/ 0 w 2563762"/>
              <a:gd name="connsiteY3" fmla="*/ 1645017 h 1645017"/>
            </a:gdLst>
            <a:ahLst/>
            <a:cxnLst>
              <a:cxn ang="0">
                <a:pos x="connsiteX0" y="connsiteY0"/>
              </a:cxn>
              <a:cxn ang="0">
                <a:pos x="connsiteX1" y="connsiteY1"/>
              </a:cxn>
              <a:cxn ang="0">
                <a:pos x="connsiteX2" y="connsiteY2"/>
              </a:cxn>
              <a:cxn ang="0">
                <a:pos x="connsiteX3" y="connsiteY3"/>
              </a:cxn>
            </a:cxnLst>
            <a:rect l="l" t="t" r="r" b="b"/>
            <a:pathLst>
              <a:path w="2563762" h="1645017">
                <a:moveTo>
                  <a:pt x="0" y="0"/>
                </a:moveTo>
                <a:lnTo>
                  <a:pt x="2563762" y="0"/>
                </a:lnTo>
                <a:lnTo>
                  <a:pt x="2563762" y="1645017"/>
                </a:lnTo>
                <a:lnTo>
                  <a:pt x="0" y="16450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9" name="Picture Placeholder 18">
            <a:extLst>
              <a:ext uri="{FF2B5EF4-FFF2-40B4-BE49-F238E27FC236}">
                <a16:creationId xmlns:a16="http://schemas.microsoft.com/office/drawing/2014/main" id="{0286B9AA-DE4B-45A2-B8E9-7D6D798DD0D2}"/>
              </a:ext>
            </a:extLst>
          </p:cNvPr>
          <p:cNvSpPr>
            <a:spLocks noGrp="1"/>
          </p:cNvSpPr>
          <p:nvPr>
            <p:ph type="pic" sz="quarter" idx="33" hasCustomPrompt="1"/>
          </p:nvPr>
        </p:nvSpPr>
        <p:spPr>
          <a:xfrm>
            <a:off x="8852384" y="4340151"/>
            <a:ext cx="2563763" cy="1645017"/>
          </a:xfrm>
          <a:custGeom>
            <a:avLst/>
            <a:gdLst>
              <a:gd name="connsiteX0" fmla="*/ 0 w 2563762"/>
              <a:gd name="connsiteY0" fmla="*/ 0 h 1645017"/>
              <a:gd name="connsiteX1" fmla="*/ 2563762 w 2563762"/>
              <a:gd name="connsiteY1" fmla="*/ 0 h 1645017"/>
              <a:gd name="connsiteX2" fmla="*/ 2563762 w 2563762"/>
              <a:gd name="connsiteY2" fmla="*/ 1645017 h 1645017"/>
              <a:gd name="connsiteX3" fmla="*/ 0 w 2563762"/>
              <a:gd name="connsiteY3" fmla="*/ 1645017 h 1645017"/>
            </a:gdLst>
            <a:ahLst/>
            <a:cxnLst>
              <a:cxn ang="0">
                <a:pos x="connsiteX0" y="connsiteY0"/>
              </a:cxn>
              <a:cxn ang="0">
                <a:pos x="connsiteX1" y="connsiteY1"/>
              </a:cxn>
              <a:cxn ang="0">
                <a:pos x="connsiteX2" y="connsiteY2"/>
              </a:cxn>
              <a:cxn ang="0">
                <a:pos x="connsiteX3" y="connsiteY3"/>
              </a:cxn>
            </a:cxnLst>
            <a:rect l="l" t="t" r="r" b="b"/>
            <a:pathLst>
              <a:path w="2563762" h="1645017">
                <a:moveTo>
                  <a:pt x="0" y="0"/>
                </a:moveTo>
                <a:lnTo>
                  <a:pt x="2563762" y="0"/>
                </a:lnTo>
                <a:lnTo>
                  <a:pt x="2563762" y="1645017"/>
                </a:lnTo>
                <a:lnTo>
                  <a:pt x="0" y="16450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7" name="Picture Placeholder 26">
            <a:extLst>
              <a:ext uri="{FF2B5EF4-FFF2-40B4-BE49-F238E27FC236}">
                <a16:creationId xmlns:a16="http://schemas.microsoft.com/office/drawing/2014/main" id="{BDE649E1-F136-495B-9355-9AEEC71C02A8}"/>
              </a:ext>
            </a:extLst>
          </p:cNvPr>
          <p:cNvSpPr>
            <a:spLocks noGrp="1"/>
          </p:cNvSpPr>
          <p:nvPr>
            <p:ph type="pic" sz="quarter" idx="30" hasCustomPrompt="1"/>
          </p:nvPr>
        </p:nvSpPr>
        <p:spPr>
          <a:xfrm>
            <a:off x="6224215" y="2606492"/>
            <a:ext cx="2547668" cy="3378672"/>
          </a:xfrm>
          <a:custGeom>
            <a:avLst/>
            <a:gdLst>
              <a:gd name="connsiteX0" fmla="*/ 0 w 2547668"/>
              <a:gd name="connsiteY0" fmla="*/ 0 h 3378672"/>
              <a:gd name="connsiteX1" fmla="*/ 2547668 w 2547668"/>
              <a:gd name="connsiteY1" fmla="*/ 0 h 3378672"/>
              <a:gd name="connsiteX2" fmla="*/ 2547668 w 2547668"/>
              <a:gd name="connsiteY2" fmla="*/ 3378672 h 3378672"/>
              <a:gd name="connsiteX3" fmla="*/ 0 w 2547668"/>
              <a:gd name="connsiteY3" fmla="*/ 3378672 h 3378672"/>
            </a:gdLst>
            <a:ahLst/>
            <a:cxnLst>
              <a:cxn ang="0">
                <a:pos x="connsiteX0" y="connsiteY0"/>
              </a:cxn>
              <a:cxn ang="0">
                <a:pos x="connsiteX1" y="connsiteY1"/>
              </a:cxn>
              <a:cxn ang="0">
                <a:pos x="connsiteX2" y="connsiteY2"/>
              </a:cxn>
              <a:cxn ang="0">
                <a:pos x="connsiteX3" y="connsiteY3"/>
              </a:cxn>
            </a:cxnLst>
            <a:rect l="l" t="t" r="r" b="b"/>
            <a:pathLst>
              <a:path w="2547668" h="3378672">
                <a:moveTo>
                  <a:pt x="0" y="0"/>
                </a:moveTo>
                <a:lnTo>
                  <a:pt x="2547668" y="0"/>
                </a:lnTo>
                <a:lnTo>
                  <a:pt x="2547668" y="3378672"/>
                </a:lnTo>
                <a:lnTo>
                  <a:pt x="0" y="3378672"/>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6" name="Picture Placeholder 25">
            <a:extLst>
              <a:ext uri="{FF2B5EF4-FFF2-40B4-BE49-F238E27FC236}">
                <a16:creationId xmlns:a16="http://schemas.microsoft.com/office/drawing/2014/main" id="{4BC89EBF-77F1-4EAC-A47F-3EBAD9BA020B}"/>
              </a:ext>
            </a:extLst>
          </p:cNvPr>
          <p:cNvSpPr>
            <a:spLocks noGrp="1"/>
          </p:cNvSpPr>
          <p:nvPr>
            <p:ph type="pic" sz="quarter" idx="28" hasCustomPrompt="1"/>
          </p:nvPr>
        </p:nvSpPr>
        <p:spPr>
          <a:xfrm>
            <a:off x="6224215" y="872840"/>
            <a:ext cx="2547668" cy="1645017"/>
          </a:xfrm>
          <a:custGeom>
            <a:avLst/>
            <a:gdLst>
              <a:gd name="connsiteX0" fmla="*/ 0 w 2547668"/>
              <a:gd name="connsiteY0" fmla="*/ 0 h 1645017"/>
              <a:gd name="connsiteX1" fmla="*/ 2547668 w 2547668"/>
              <a:gd name="connsiteY1" fmla="*/ 0 h 1645017"/>
              <a:gd name="connsiteX2" fmla="*/ 2547668 w 2547668"/>
              <a:gd name="connsiteY2" fmla="*/ 1645017 h 1645017"/>
              <a:gd name="connsiteX3" fmla="*/ 0 w 2547668"/>
              <a:gd name="connsiteY3" fmla="*/ 1645017 h 1645017"/>
            </a:gdLst>
            <a:ahLst/>
            <a:cxnLst>
              <a:cxn ang="0">
                <a:pos x="connsiteX0" y="connsiteY0"/>
              </a:cxn>
              <a:cxn ang="0">
                <a:pos x="connsiteX1" y="connsiteY1"/>
              </a:cxn>
              <a:cxn ang="0">
                <a:pos x="connsiteX2" y="connsiteY2"/>
              </a:cxn>
              <a:cxn ang="0">
                <a:pos x="connsiteX3" y="connsiteY3"/>
              </a:cxn>
            </a:cxnLst>
            <a:rect l="l" t="t" r="r" b="b"/>
            <a:pathLst>
              <a:path w="2547668" h="1645017">
                <a:moveTo>
                  <a:pt x="0" y="0"/>
                </a:moveTo>
                <a:lnTo>
                  <a:pt x="2547668" y="0"/>
                </a:lnTo>
                <a:lnTo>
                  <a:pt x="2547668" y="1645017"/>
                </a:lnTo>
                <a:lnTo>
                  <a:pt x="0" y="16450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663894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34_Blank">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0EF29A6F-33BB-408C-BB00-6137FA6F9333}"/>
              </a:ext>
            </a:extLst>
          </p:cNvPr>
          <p:cNvSpPr>
            <a:spLocks noGrp="1"/>
          </p:cNvSpPr>
          <p:nvPr>
            <p:ph type="pic" sz="quarter" idx="37" hasCustomPrompt="1"/>
          </p:nvPr>
        </p:nvSpPr>
        <p:spPr>
          <a:xfrm>
            <a:off x="772871" y="823285"/>
            <a:ext cx="5273896" cy="3444175"/>
          </a:xfrm>
          <a:custGeom>
            <a:avLst/>
            <a:gdLst>
              <a:gd name="connsiteX0" fmla="*/ 0 w 5273896"/>
              <a:gd name="connsiteY0" fmla="*/ 0 h 3444175"/>
              <a:gd name="connsiteX1" fmla="*/ 5273896 w 5273896"/>
              <a:gd name="connsiteY1" fmla="*/ 0 h 3444175"/>
              <a:gd name="connsiteX2" fmla="*/ 5273896 w 5273896"/>
              <a:gd name="connsiteY2" fmla="*/ 3444175 h 3444175"/>
              <a:gd name="connsiteX3" fmla="*/ 0 w 5273896"/>
              <a:gd name="connsiteY3" fmla="*/ 3444175 h 3444175"/>
            </a:gdLst>
            <a:ahLst/>
            <a:cxnLst>
              <a:cxn ang="0">
                <a:pos x="connsiteX0" y="connsiteY0"/>
              </a:cxn>
              <a:cxn ang="0">
                <a:pos x="connsiteX1" y="connsiteY1"/>
              </a:cxn>
              <a:cxn ang="0">
                <a:pos x="connsiteX2" y="connsiteY2"/>
              </a:cxn>
              <a:cxn ang="0">
                <a:pos x="connsiteX3" y="connsiteY3"/>
              </a:cxn>
            </a:cxnLst>
            <a:rect l="l" t="t" r="r" b="b"/>
            <a:pathLst>
              <a:path w="5273896" h="3444175">
                <a:moveTo>
                  <a:pt x="0" y="0"/>
                </a:moveTo>
                <a:lnTo>
                  <a:pt x="5273896" y="0"/>
                </a:lnTo>
                <a:lnTo>
                  <a:pt x="5273896" y="3444175"/>
                </a:lnTo>
                <a:lnTo>
                  <a:pt x="0" y="3444175"/>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6" name="Picture Placeholder 45">
            <a:extLst>
              <a:ext uri="{FF2B5EF4-FFF2-40B4-BE49-F238E27FC236}">
                <a16:creationId xmlns:a16="http://schemas.microsoft.com/office/drawing/2014/main" id="{0E512665-EF0A-46EF-BE9F-C86CC2A41A8C}"/>
              </a:ext>
            </a:extLst>
          </p:cNvPr>
          <p:cNvSpPr>
            <a:spLocks noGrp="1"/>
          </p:cNvSpPr>
          <p:nvPr>
            <p:ph type="pic" sz="quarter" idx="36" hasCustomPrompt="1"/>
          </p:nvPr>
        </p:nvSpPr>
        <p:spPr>
          <a:xfrm>
            <a:off x="6142951" y="823284"/>
            <a:ext cx="2597060" cy="1676909"/>
          </a:xfrm>
          <a:custGeom>
            <a:avLst/>
            <a:gdLst>
              <a:gd name="connsiteX0" fmla="*/ 0 w 2597060"/>
              <a:gd name="connsiteY0" fmla="*/ 0 h 1676909"/>
              <a:gd name="connsiteX1" fmla="*/ 2597060 w 2597060"/>
              <a:gd name="connsiteY1" fmla="*/ 0 h 1676909"/>
              <a:gd name="connsiteX2" fmla="*/ 2597060 w 2597060"/>
              <a:gd name="connsiteY2" fmla="*/ 1676909 h 1676909"/>
              <a:gd name="connsiteX3" fmla="*/ 0 w 2597060"/>
              <a:gd name="connsiteY3" fmla="*/ 1676909 h 1676909"/>
            </a:gdLst>
            <a:ahLst/>
            <a:cxnLst>
              <a:cxn ang="0">
                <a:pos x="connsiteX0" y="connsiteY0"/>
              </a:cxn>
              <a:cxn ang="0">
                <a:pos x="connsiteX1" y="connsiteY1"/>
              </a:cxn>
              <a:cxn ang="0">
                <a:pos x="connsiteX2" y="connsiteY2"/>
              </a:cxn>
              <a:cxn ang="0">
                <a:pos x="connsiteX3" y="connsiteY3"/>
              </a:cxn>
            </a:cxnLst>
            <a:rect l="l" t="t" r="r" b="b"/>
            <a:pathLst>
              <a:path w="2597060" h="1676909">
                <a:moveTo>
                  <a:pt x="0" y="0"/>
                </a:moveTo>
                <a:lnTo>
                  <a:pt x="2597060" y="0"/>
                </a:lnTo>
                <a:lnTo>
                  <a:pt x="2597060" y="1676909"/>
                </a:lnTo>
                <a:lnTo>
                  <a:pt x="0" y="167690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4" name="Picture Placeholder 43">
            <a:extLst>
              <a:ext uri="{FF2B5EF4-FFF2-40B4-BE49-F238E27FC236}">
                <a16:creationId xmlns:a16="http://schemas.microsoft.com/office/drawing/2014/main" id="{B8280677-DB98-407E-AF1A-3F0F8D3093D6}"/>
              </a:ext>
            </a:extLst>
          </p:cNvPr>
          <p:cNvSpPr>
            <a:spLocks noGrp="1"/>
          </p:cNvSpPr>
          <p:nvPr>
            <p:ph type="pic" sz="quarter" idx="35" hasCustomPrompt="1"/>
          </p:nvPr>
        </p:nvSpPr>
        <p:spPr>
          <a:xfrm>
            <a:off x="6142951" y="2590551"/>
            <a:ext cx="2597060" cy="3444175"/>
          </a:xfrm>
          <a:custGeom>
            <a:avLst/>
            <a:gdLst>
              <a:gd name="connsiteX0" fmla="*/ 0 w 2597060"/>
              <a:gd name="connsiteY0" fmla="*/ 0 h 3444175"/>
              <a:gd name="connsiteX1" fmla="*/ 2597060 w 2597060"/>
              <a:gd name="connsiteY1" fmla="*/ 0 h 3444175"/>
              <a:gd name="connsiteX2" fmla="*/ 2597060 w 2597060"/>
              <a:gd name="connsiteY2" fmla="*/ 3444175 h 3444175"/>
              <a:gd name="connsiteX3" fmla="*/ 0 w 2597060"/>
              <a:gd name="connsiteY3" fmla="*/ 3444175 h 3444175"/>
            </a:gdLst>
            <a:ahLst/>
            <a:cxnLst>
              <a:cxn ang="0">
                <a:pos x="connsiteX0" y="connsiteY0"/>
              </a:cxn>
              <a:cxn ang="0">
                <a:pos x="connsiteX1" y="connsiteY1"/>
              </a:cxn>
              <a:cxn ang="0">
                <a:pos x="connsiteX2" y="connsiteY2"/>
              </a:cxn>
              <a:cxn ang="0">
                <a:pos x="connsiteX3" y="connsiteY3"/>
              </a:cxn>
            </a:cxnLst>
            <a:rect l="l" t="t" r="r" b="b"/>
            <a:pathLst>
              <a:path w="2597060" h="3444175">
                <a:moveTo>
                  <a:pt x="0" y="0"/>
                </a:moveTo>
                <a:lnTo>
                  <a:pt x="2597060" y="0"/>
                </a:lnTo>
                <a:lnTo>
                  <a:pt x="2597060" y="3444175"/>
                </a:lnTo>
                <a:lnTo>
                  <a:pt x="0" y="3444175"/>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0" name="Picture Placeholder 39">
            <a:extLst>
              <a:ext uri="{FF2B5EF4-FFF2-40B4-BE49-F238E27FC236}">
                <a16:creationId xmlns:a16="http://schemas.microsoft.com/office/drawing/2014/main" id="{FEF8B567-D19E-4B5B-8213-9F8625A95FBE}"/>
              </a:ext>
            </a:extLst>
          </p:cNvPr>
          <p:cNvSpPr>
            <a:spLocks noGrp="1"/>
          </p:cNvSpPr>
          <p:nvPr>
            <p:ph type="pic" sz="quarter" idx="30" hasCustomPrompt="1"/>
          </p:nvPr>
        </p:nvSpPr>
        <p:spPr>
          <a:xfrm>
            <a:off x="8822072" y="823285"/>
            <a:ext cx="2613467" cy="1676909"/>
          </a:xfrm>
          <a:custGeom>
            <a:avLst/>
            <a:gdLst>
              <a:gd name="connsiteX0" fmla="*/ 0 w 2613466"/>
              <a:gd name="connsiteY0" fmla="*/ 0 h 1676909"/>
              <a:gd name="connsiteX1" fmla="*/ 2613466 w 2613466"/>
              <a:gd name="connsiteY1" fmla="*/ 0 h 1676909"/>
              <a:gd name="connsiteX2" fmla="*/ 2613466 w 2613466"/>
              <a:gd name="connsiteY2" fmla="*/ 1676909 h 1676909"/>
              <a:gd name="connsiteX3" fmla="*/ 0 w 2613466"/>
              <a:gd name="connsiteY3" fmla="*/ 1676909 h 1676909"/>
            </a:gdLst>
            <a:ahLst/>
            <a:cxnLst>
              <a:cxn ang="0">
                <a:pos x="connsiteX0" y="connsiteY0"/>
              </a:cxn>
              <a:cxn ang="0">
                <a:pos x="connsiteX1" y="connsiteY1"/>
              </a:cxn>
              <a:cxn ang="0">
                <a:pos x="connsiteX2" y="connsiteY2"/>
              </a:cxn>
              <a:cxn ang="0">
                <a:pos x="connsiteX3" y="connsiteY3"/>
              </a:cxn>
            </a:cxnLst>
            <a:rect l="l" t="t" r="r" b="b"/>
            <a:pathLst>
              <a:path w="2613466" h="1676909">
                <a:moveTo>
                  <a:pt x="0" y="0"/>
                </a:moveTo>
                <a:lnTo>
                  <a:pt x="2613466" y="0"/>
                </a:lnTo>
                <a:lnTo>
                  <a:pt x="2613466" y="1676909"/>
                </a:lnTo>
                <a:lnTo>
                  <a:pt x="0" y="167690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1" name="Picture Placeholder 40">
            <a:extLst>
              <a:ext uri="{FF2B5EF4-FFF2-40B4-BE49-F238E27FC236}">
                <a16:creationId xmlns:a16="http://schemas.microsoft.com/office/drawing/2014/main" id="{F8D11B53-443F-4EF1-AFAF-5A862D8B311A}"/>
              </a:ext>
            </a:extLst>
          </p:cNvPr>
          <p:cNvSpPr>
            <a:spLocks noGrp="1"/>
          </p:cNvSpPr>
          <p:nvPr>
            <p:ph type="pic" sz="quarter" idx="31" hasCustomPrompt="1"/>
          </p:nvPr>
        </p:nvSpPr>
        <p:spPr>
          <a:xfrm>
            <a:off x="8822072" y="2590549"/>
            <a:ext cx="2613467" cy="1676909"/>
          </a:xfrm>
          <a:custGeom>
            <a:avLst/>
            <a:gdLst>
              <a:gd name="connsiteX0" fmla="*/ 0 w 2613466"/>
              <a:gd name="connsiteY0" fmla="*/ 0 h 1676909"/>
              <a:gd name="connsiteX1" fmla="*/ 2613466 w 2613466"/>
              <a:gd name="connsiteY1" fmla="*/ 0 h 1676909"/>
              <a:gd name="connsiteX2" fmla="*/ 2613466 w 2613466"/>
              <a:gd name="connsiteY2" fmla="*/ 1676909 h 1676909"/>
              <a:gd name="connsiteX3" fmla="*/ 0 w 2613466"/>
              <a:gd name="connsiteY3" fmla="*/ 1676909 h 1676909"/>
            </a:gdLst>
            <a:ahLst/>
            <a:cxnLst>
              <a:cxn ang="0">
                <a:pos x="connsiteX0" y="connsiteY0"/>
              </a:cxn>
              <a:cxn ang="0">
                <a:pos x="connsiteX1" y="connsiteY1"/>
              </a:cxn>
              <a:cxn ang="0">
                <a:pos x="connsiteX2" y="connsiteY2"/>
              </a:cxn>
              <a:cxn ang="0">
                <a:pos x="connsiteX3" y="connsiteY3"/>
              </a:cxn>
            </a:cxnLst>
            <a:rect l="l" t="t" r="r" b="b"/>
            <a:pathLst>
              <a:path w="2613466" h="1676909">
                <a:moveTo>
                  <a:pt x="0" y="0"/>
                </a:moveTo>
                <a:lnTo>
                  <a:pt x="2613466" y="0"/>
                </a:lnTo>
                <a:lnTo>
                  <a:pt x="2613466" y="1676909"/>
                </a:lnTo>
                <a:lnTo>
                  <a:pt x="0" y="167690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42" name="Picture Placeholder 41">
            <a:extLst>
              <a:ext uri="{FF2B5EF4-FFF2-40B4-BE49-F238E27FC236}">
                <a16:creationId xmlns:a16="http://schemas.microsoft.com/office/drawing/2014/main" id="{B1D74C20-CD8D-4B23-AE15-7E9F88A97210}"/>
              </a:ext>
            </a:extLst>
          </p:cNvPr>
          <p:cNvSpPr>
            <a:spLocks noGrp="1"/>
          </p:cNvSpPr>
          <p:nvPr>
            <p:ph type="pic" sz="quarter" idx="32" hasCustomPrompt="1"/>
          </p:nvPr>
        </p:nvSpPr>
        <p:spPr>
          <a:xfrm>
            <a:off x="8822072" y="4357817"/>
            <a:ext cx="2613467" cy="1676909"/>
          </a:xfrm>
          <a:custGeom>
            <a:avLst/>
            <a:gdLst>
              <a:gd name="connsiteX0" fmla="*/ 0 w 2613466"/>
              <a:gd name="connsiteY0" fmla="*/ 0 h 1676909"/>
              <a:gd name="connsiteX1" fmla="*/ 2613466 w 2613466"/>
              <a:gd name="connsiteY1" fmla="*/ 0 h 1676909"/>
              <a:gd name="connsiteX2" fmla="*/ 2613466 w 2613466"/>
              <a:gd name="connsiteY2" fmla="*/ 1676909 h 1676909"/>
              <a:gd name="connsiteX3" fmla="*/ 0 w 2613466"/>
              <a:gd name="connsiteY3" fmla="*/ 1676909 h 1676909"/>
            </a:gdLst>
            <a:ahLst/>
            <a:cxnLst>
              <a:cxn ang="0">
                <a:pos x="connsiteX0" y="connsiteY0"/>
              </a:cxn>
              <a:cxn ang="0">
                <a:pos x="connsiteX1" y="connsiteY1"/>
              </a:cxn>
              <a:cxn ang="0">
                <a:pos x="connsiteX2" y="connsiteY2"/>
              </a:cxn>
              <a:cxn ang="0">
                <a:pos x="connsiteX3" y="connsiteY3"/>
              </a:cxn>
            </a:cxnLst>
            <a:rect l="l" t="t" r="r" b="b"/>
            <a:pathLst>
              <a:path w="2613466" h="1676909">
                <a:moveTo>
                  <a:pt x="0" y="0"/>
                </a:moveTo>
                <a:lnTo>
                  <a:pt x="2613466" y="0"/>
                </a:lnTo>
                <a:lnTo>
                  <a:pt x="2613466" y="1676909"/>
                </a:lnTo>
                <a:lnTo>
                  <a:pt x="0" y="167690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39" name="Picture Placeholder 38">
            <a:extLst>
              <a:ext uri="{FF2B5EF4-FFF2-40B4-BE49-F238E27FC236}">
                <a16:creationId xmlns:a16="http://schemas.microsoft.com/office/drawing/2014/main" id="{5C9842C5-7088-4F5A-97C3-3B763AF3C7D7}"/>
              </a:ext>
            </a:extLst>
          </p:cNvPr>
          <p:cNvSpPr>
            <a:spLocks noGrp="1"/>
          </p:cNvSpPr>
          <p:nvPr>
            <p:ph type="pic" sz="quarter" idx="33" hasCustomPrompt="1"/>
          </p:nvPr>
        </p:nvSpPr>
        <p:spPr>
          <a:xfrm>
            <a:off x="3449709" y="4357817"/>
            <a:ext cx="2597059" cy="1676909"/>
          </a:xfrm>
          <a:custGeom>
            <a:avLst/>
            <a:gdLst>
              <a:gd name="connsiteX0" fmla="*/ 0 w 2597059"/>
              <a:gd name="connsiteY0" fmla="*/ 0 h 1676909"/>
              <a:gd name="connsiteX1" fmla="*/ 2597059 w 2597059"/>
              <a:gd name="connsiteY1" fmla="*/ 0 h 1676909"/>
              <a:gd name="connsiteX2" fmla="*/ 2597059 w 2597059"/>
              <a:gd name="connsiteY2" fmla="*/ 1676909 h 1676909"/>
              <a:gd name="connsiteX3" fmla="*/ 0 w 2597059"/>
              <a:gd name="connsiteY3" fmla="*/ 1676909 h 1676909"/>
            </a:gdLst>
            <a:ahLst/>
            <a:cxnLst>
              <a:cxn ang="0">
                <a:pos x="connsiteX0" y="connsiteY0"/>
              </a:cxn>
              <a:cxn ang="0">
                <a:pos x="connsiteX1" y="connsiteY1"/>
              </a:cxn>
              <a:cxn ang="0">
                <a:pos x="connsiteX2" y="connsiteY2"/>
              </a:cxn>
              <a:cxn ang="0">
                <a:pos x="connsiteX3" y="connsiteY3"/>
              </a:cxn>
            </a:cxnLst>
            <a:rect l="l" t="t" r="r" b="b"/>
            <a:pathLst>
              <a:path w="2597059" h="1676909">
                <a:moveTo>
                  <a:pt x="0" y="0"/>
                </a:moveTo>
                <a:lnTo>
                  <a:pt x="2597059" y="0"/>
                </a:lnTo>
                <a:lnTo>
                  <a:pt x="2597059" y="1676909"/>
                </a:lnTo>
                <a:lnTo>
                  <a:pt x="0" y="167690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24" name="Picture Placeholder 23">
            <a:extLst>
              <a:ext uri="{FF2B5EF4-FFF2-40B4-BE49-F238E27FC236}">
                <a16:creationId xmlns:a16="http://schemas.microsoft.com/office/drawing/2014/main" id="{94909163-5BF2-4485-A31D-F89A31C3FE76}"/>
              </a:ext>
            </a:extLst>
          </p:cNvPr>
          <p:cNvSpPr>
            <a:spLocks noGrp="1"/>
          </p:cNvSpPr>
          <p:nvPr>
            <p:ph type="pic" sz="quarter" idx="34" hasCustomPrompt="1"/>
          </p:nvPr>
        </p:nvSpPr>
        <p:spPr>
          <a:xfrm>
            <a:off x="756465" y="4357817"/>
            <a:ext cx="2597059" cy="1676909"/>
          </a:xfrm>
          <a:custGeom>
            <a:avLst/>
            <a:gdLst>
              <a:gd name="connsiteX0" fmla="*/ 0 w 2597059"/>
              <a:gd name="connsiteY0" fmla="*/ 0 h 1676909"/>
              <a:gd name="connsiteX1" fmla="*/ 2597059 w 2597059"/>
              <a:gd name="connsiteY1" fmla="*/ 0 h 1676909"/>
              <a:gd name="connsiteX2" fmla="*/ 2597059 w 2597059"/>
              <a:gd name="connsiteY2" fmla="*/ 1676909 h 1676909"/>
              <a:gd name="connsiteX3" fmla="*/ 0 w 2597059"/>
              <a:gd name="connsiteY3" fmla="*/ 1676909 h 1676909"/>
            </a:gdLst>
            <a:ahLst/>
            <a:cxnLst>
              <a:cxn ang="0">
                <a:pos x="connsiteX0" y="connsiteY0"/>
              </a:cxn>
              <a:cxn ang="0">
                <a:pos x="connsiteX1" y="connsiteY1"/>
              </a:cxn>
              <a:cxn ang="0">
                <a:pos x="connsiteX2" y="connsiteY2"/>
              </a:cxn>
              <a:cxn ang="0">
                <a:pos x="connsiteX3" y="connsiteY3"/>
              </a:cxn>
            </a:cxnLst>
            <a:rect l="l" t="t" r="r" b="b"/>
            <a:pathLst>
              <a:path w="2597059" h="1676909">
                <a:moveTo>
                  <a:pt x="0" y="0"/>
                </a:moveTo>
                <a:lnTo>
                  <a:pt x="2597059" y="0"/>
                </a:lnTo>
                <a:lnTo>
                  <a:pt x="2597059" y="1676909"/>
                </a:lnTo>
                <a:lnTo>
                  <a:pt x="0" y="167690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00273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7080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4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619A00-7270-4B78-8C7C-7C9FAC36BA5D}"/>
              </a:ext>
            </a:extLst>
          </p:cNvPr>
          <p:cNvSpPr>
            <a:spLocks noGrp="1"/>
          </p:cNvSpPr>
          <p:nvPr>
            <p:ph type="pic" sz="quarter" idx="37" hasCustomPrompt="1"/>
          </p:nvPr>
        </p:nvSpPr>
        <p:spPr>
          <a:xfrm>
            <a:off x="1581321" y="1953033"/>
            <a:ext cx="2905113" cy="3796557"/>
          </a:xfrm>
          <a:custGeom>
            <a:avLst/>
            <a:gdLst>
              <a:gd name="connsiteX0" fmla="*/ 1676283 w 2905113"/>
              <a:gd name="connsiteY0" fmla="*/ 3480787 h 3796557"/>
              <a:gd name="connsiteX1" fmla="*/ 1614195 w 2905113"/>
              <a:gd name="connsiteY1" fmla="*/ 3518997 h 3796557"/>
              <a:gd name="connsiteX2" fmla="*/ 1609431 w 2905113"/>
              <a:gd name="connsiteY2" fmla="*/ 3495118 h 3796557"/>
              <a:gd name="connsiteX3" fmla="*/ 1609431 w 2905113"/>
              <a:gd name="connsiteY3" fmla="*/ 3509450 h 3796557"/>
              <a:gd name="connsiteX4" fmla="*/ 1602266 w 2905113"/>
              <a:gd name="connsiteY4" fmla="*/ 3526163 h 3796557"/>
              <a:gd name="connsiteX5" fmla="*/ 1602266 w 2905113"/>
              <a:gd name="connsiteY5" fmla="*/ 3535710 h 3796557"/>
              <a:gd name="connsiteX6" fmla="*/ 1628526 w 2905113"/>
              <a:gd name="connsiteY6" fmla="*/ 3528544 h 3796557"/>
              <a:gd name="connsiteX7" fmla="*/ 1654786 w 2905113"/>
              <a:gd name="connsiteY7" fmla="*/ 3509450 h 3796557"/>
              <a:gd name="connsiteX8" fmla="*/ 1685831 w 2905113"/>
              <a:gd name="connsiteY8" fmla="*/ 3499882 h 3796557"/>
              <a:gd name="connsiteX9" fmla="*/ 1695378 w 2905113"/>
              <a:gd name="connsiteY9" fmla="*/ 3495118 h 3796557"/>
              <a:gd name="connsiteX10" fmla="*/ 1676283 w 2905113"/>
              <a:gd name="connsiteY10" fmla="*/ 3480787 h 3796557"/>
              <a:gd name="connsiteX11" fmla="*/ 1738372 w 2905113"/>
              <a:gd name="connsiteY11" fmla="*/ 3471240 h 3796557"/>
              <a:gd name="connsiteX12" fmla="*/ 1726422 w 2905113"/>
              <a:gd name="connsiteY12" fmla="*/ 3478406 h 3796557"/>
              <a:gd name="connsiteX13" fmla="*/ 1714493 w 2905113"/>
              <a:gd name="connsiteY13" fmla="*/ 3495118 h 3796557"/>
              <a:gd name="connsiteX14" fmla="*/ 1719257 w 2905113"/>
              <a:gd name="connsiteY14" fmla="*/ 3504666 h 3796557"/>
              <a:gd name="connsiteX15" fmla="*/ 1728825 w 2905113"/>
              <a:gd name="connsiteY15" fmla="*/ 3490334 h 3796557"/>
              <a:gd name="connsiteX16" fmla="*/ 1738372 w 2905113"/>
              <a:gd name="connsiteY16" fmla="*/ 3471240 h 3796557"/>
              <a:gd name="connsiteX17" fmla="*/ 1730005 w 2905113"/>
              <a:gd name="connsiteY17" fmla="*/ 3326169 h 3796557"/>
              <a:gd name="connsiteX18" fmla="*/ 1719257 w 2905113"/>
              <a:gd name="connsiteY18" fmla="*/ 3339897 h 3796557"/>
              <a:gd name="connsiteX19" fmla="*/ 1724041 w 2905113"/>
              <a:gd name="connsiteY19" fmla="*/ 3361394 h 3796557"/>
              <a:gd name="connsiteX20" fmla="*/ 1738372 w 2905113"/>
              <a:gd name="connsiteY20" fmla="*/ 3342299 h 3796557"/>
              <a:gd name="connsiteX21" fmla="*/ 1743135 w 2905113"/>
              <a:gd name="connsiteY21" fmla="*/ 3327968 h 3796557"/>
              <a:gd name="connsiteX22" fmla="*/ 1730005 w 2905113"/>
              <a:gd name="connsiteY22" fmla="*/ 3326169 h 3796557"/>
              <a:gd name="connsiteX23" fmla="*/ 1888810 w 2905113"/>
              <a:gd name="connsiteY23" fmla="*/ 3313636 h 3796557"/>
              <a:gd name="connsiteX24" fmla="*/ 1886407 w 2905113"/>
              <a:gd name="connsiteY24" fmla="*/ 3332731 h 3796557"/>
              <a:gd name="connsiteX25" fmla="*/ 1881644 w 2905113"/>
              <a:gd name="connsiteY25" fmla="*/ 3337515 h 3796557"/>
              <a:gd name="connsiteX26" fmla="*/ 1886407 w 2905113"/>
              <a:gd name="connsiteY26" fmla="*/ 3327968 h 3796557"/>
              <a:gd name="connsiteX27" fmla="*/ 1888810 w 2905113"/>
              <a:gd name="connsiteY27" fmla="*/ 3313636 h 3796557"/>
              <a:gd name="connsiteX28" fmla="*/ 1833887 w 2905113"/>
              <a:gd name="connsiteY28" fmla="*/ 3304089 h 3796557"/>
              <a:gd name="connsiteX29" fmla="*/ 1810008 w 2905113"/>
              <a:gd name="connsiteY29" fmla="*/ 3323184 h 3796557"/>
              <a:gd name="connsiteX30" fmla="*/ 1810008 w 2905113"/>
              <a:gd name="connsiteY30" fmla="*/ 3337515 h 3796557"/>
              <a:gd name="connsiteX31" fmla="*/ 1819555 w 2905113"/>
              <a:gd name="connsiteY31" fmla="*/ 3327968 h 3796557"/>
              <a:gd name="connsiteX32" fmla="*/ 1829103 w 2905113"/>
              <a:gd name="connsiteY32" fmla="*/ 3311255 h 3796557"/>
              <a:gd name="connsiteX33" fmla="*/ 1833887 w 2905113"/>
              <a:gd name="connsiteY33" fmla="*/ 3304089 h 3796557"/>
              <a:gd name="connsiteX34" fmla="*/ 2115647 w 2905113"/>
              <a:gd name="connsiteY34" fmla="*/ 3184696 h 3796557"/>
              <a:gd name="connsiteX35" fmla="*/ 2079839 w 2905113"/>
              <a:gd name="connsiteY35" fmla="*/ 3194243 h 3796557"/>
              <a:gd name="connsiteX36" fmla="*/ 2034463 w 2905113"/>
              <a:gd name="connsiteY36" fmla="*/ 3218122 h 3796557"/>
              <a:gd name="connsiteX37" fmla="*/ 1993872 w 2905113"/>
              <a:gd name="connsiteY37" fmla="*/ 3249166 h 3796557"/>
              <a:gd name="connsiteX38" fmla="*/ 1972375 w 2905113"/>
              <a:gd name="connsiteY38" fmla="*/ 3275426 h 3796557"/>
              <a:gd name="connsiteX39" fmla="*/ 1989088 w 2905113"/>
              <a:gd name="connsiteY39" fmla="*/ 3277808 h 3796557"/>
              <a:gd name="connsiteX40" fmla="*/ 2027298 w 2905113"/>
              <a:gd name="connsiteY40" fmla="*/ 3258713 h 3796557"/>
              <a:gd name="connsiteX41" fmla="*/ 2065508 w 2905113"/>
              <a:gd name="connsiteY41" fmla="*/ 3234835 h 3796557"/>
              <a:gd name="connsiteX42" fmla="*/ 2082221 w 2905113"/>
              <a:gd name="connsiteY42" fmla="*/ 3222906 h 3796557"/>
              <a:gd name="connsiteX43" fmla="*/ 2106099 w 2905113"/>
              <a:gd name="connsiteY43" fmla="*/ 3203790 h 3796557"/>
              <a:gd name="connsiteX44" fmla="*/ 2115647 w 2905113"/>
              <a:gd name="connsiteY44" fmla="*/ 3184696 h 3796557"/>
              <a:gd name="connsiteX45" fmla="*/ 1299009 w 2905113"/>
              <a:gd name="connsiteY45" fmla="*/ 3184696 h 3796557"/>
              <a:gd name="connsiteX46" fmla="*/ 1299009 w 2905113"/>
              <a:gd name="connsiteY46" fmla="*/ 3206172 h 3796557"/>
              <a:gd name="connsiteX47" fmla="*/ 1308556 w 2905113"/>
              <a:gd name="connsiteY47" fmla="*/ 3203790 h 3796557"/>
              <a:gd name="connsiteX48" fmla="*/ 1313319 w 2905113"/>
              <a:gd name="connsiteY48" fmla="*/ 3184696 h 3796557"/>
              <a:gd name="connsiteX49" fmla="*/ 1308556 w 2905113"/>
              <a:gd name="connsiteY49" fmla="*/ 3184696 h 3796557"/>
              <a:gd name="connsiteX50" fmla="*/ 1299009 w 2905113"/>
              <a:gd name="connsiteY50" fmla="*/ 3184696 h 3796557"/>
              <a:gd name="connsiteX51" fmla="*/ 2235040 w 2905113"/>
              <a:gd name="connsiteY51" fmla="*/ 3141702 h 3796557"/>
              <a:gd name="connsiteX52" fmla="*/ 2172951 w 2905113"/>
              <a:gd name="connsiteY52" fmla="*/ 3189459 h 3796557"/>
              <a:gd name="connsiteX53" fmla="*/ 2072673 w 2905113"/>
              <a:gd name="connsiteY53" fmla="*/ 3256332 h 3796557"/>
              <a:gd name="connsiteX54" fmla="*/ 1934165 w 2905113"/>
              <a:gd name="connsiteY54" fmla="*/ 3337515 h 3796557"/>
              <a:gd name="connsiteX55" fmla="*/ 1946114 w 2905113"/>
              <a:gd name="connsiteY55" fmla="*/ 3318420 h 3796557"/>
              <a:gd name="connsiteX56" fmla="*/ 1967611 w 2905113"/>
              <a:gd name="connsiteY56" fmla="*/ 3304089 h 3796557"/>
              <a:gd name="connsiteX57" fmla="*/ 1948496 w 2905113"/>
              <a:gd name="connsiteY57" fmla="*/ 3301687 h 3796557"/>
              <a:gd name="connsiteX58" fmla="*/ 1912688 w 2905113"/>
              <a:gd name="connsiteY58" fmla="*/ 3294542 h 3796557"/>
              <a:gd name="connsiteX59" fmla="*/ 1888810 w 2905113"/>
              <a:gd name="connsiteY59" fmla="*/ 3284974 h 3796557"/>
              <a:gd name="connsiteX60" fmla="*/ 1905523 w 2905113"/>
              <a:gd name="connsiteY60" fmla="*/ 3270663 h 3796557"/>
              <a:gd name="connsiteX61" fmla="*/ 1929401 w 2905113"/>
              <a:gd name="connsiteY61" fmla="*/ 3237216 h 3796557"/>
              <a:gd name="connsiteX62" fmla="*/ 1929401 w 2905113"/>
              <a:gd name="connsiteY62" fmla="*/ 3208574 h 3796557"/>
              <a:gd name="connsiteX63" fmla="*/ 1891191 w 2905113"/>
              <a:gd name="connsiteY63" fmla="*/ 3232453 h 3796557"/>
              <a:gd name="connsiteX64" fmla="*/ 1867313 w 2905113"/>
              <a:gd name="connsiteY64" fmla="*/ 3289758 h 3796557"/>
              <a:gd name="connsiteX65" fmla="*/ 1850600 w 2905113"/>
              <a:gd name="connsiteY65" fmla="*/ 3349444 h 3796557"/>
              <a:gd name="connsiteX66" fmla="*/ 1838650 w 2905113"/>
              <a:gd name="connsiteY66" fmla="*/ 3375725 h 3796557"/>
              <a:gd name="connsiteX67" fmla="*/ 1802842 w 2905113"/>
              <a:gd name="connsiteY67" fmla="*/ 3361394 h 3796557"/>
              <a:gd name="connsiteX68" fmla="*/ 1771798 w 2905113"/>
              <a:gd name="connsiteY68" fmla="*/ 3347062 h 3796557"/>
              <a:gd name="connsiteX69" fmla="*/ 1790893 w 2905113"/>
              <a:gd name="connsiteY69" fmla="*/ 3370941 h 3796557"/>
              <a:gd name="connsiteX70" fmla="*/ 1790893 w 2905113"/>
              <a:gd name="connsiteY70" fmla="*/ 3399604 h 3796557"/>
              <a:gd name="connsiteX71" fmla="*/ 1769416 w 2905113"/>
              <a:gd name="connsiteY71" fmla="*/ 3406769 h 3796557"/>
              <a:gd name="connsiteX72" fmla="*/ 1735990 w 2905113"/>
              <a:gd name="connsiteY72" fmla="*/ 3401985 h 3796557"/>
              <a:gd name="connsiteX73" fmla="*/ 1704946 w 2905113"/>
              <a:gd name="connsiteY73" fmla="*/ 3399604 h 3796557"/>
              <a:gd name="connsiteX74" fmla="*/ 1685831 w 2905113"/>
              <a:gd name="connsiteY74" fmla="*/ 3413935 h 3796557"/>
              <a:gd name="connsiteX75" fmla="*/ 1709709 w 2905113"/>
              <a:gd name="connsiteY75" fmla="*/ 3423482 h 3796557"/>
              <a:gd name="connsiteX76" fmla="*/ 1733588 w 2905113"/>
              <a:gd name="connsiteY76" fmla="*/ 3433030 h 3796557"/>
              <a:gd name="connsiteX77" fmla="*/ 1704946 w 2905113"/>
              <a:gd name="connsiteY77" fmla="*/ 3452124 h 3796557"/>
              <a:gd name="connsiteX78" fmla="*/ 1762251 w 2905113"/>
              <a:gd name="connsiteY78" fmla="*/ 3452124 h 3796557"/>
              <a:gd name="connsiteX79" fmla="*/ 1795677 w 2905113"/>
              <a:gd name="connsiteY79" fmla="*/ 3461693 h 3796557"/>
              <a:gd name="connsiteX80" fmla="*/ 1800461 w 2905113"/>
              <a:gd name="connsiteY80" fmla="*/ 3449743 h 3796557"/>
              <a:gd name="connsiteX81" fmla="*/ 1790893 w 2905113"/>
              <a:gd name="connsiteY81" fmla="*/ 3437814 h 3796557"/>
              <a:gd name="connsiteX82" fmla="*/ 1824339 w 2905113"/>
              <a:gd name="connsiteY82" fmla="*/ 3430648 h 3796557"/>
              <a:gd name="connsiteX83" fmla="*/ 1884026 w 2905113"/>
              <a:gd name="connsiteY83" fmla="*/ 3409151 h 3796557"/>
              <a:gd name="connsiteX84" fmla="*/ 1946114 w 2905113"/>
              <a:gd name="connsiteY84" fmla="*/ 3382891 h 3796557"/>
              <a:gd name="connsiteX85" fmla="*/ 1986706 w 2905113"/>
              <a:gd name="connsiteY85" fmla="*/ 3361394 h 3796557"/>
              <a:gd name="connsiteX86" fmla="*/ 2120431 w 2905113"/>
              <a:gd name="connsiteY86" fmla="*/ 3265879 h 3796557"/>
              <a:gd name="connsiteX87" fmla="*/ 2235040 w 2905113"/>
              <a:gd name="connsiteY87" fmla="*/ 3141702 h 3796557"/>
              <a:gd name="connsiteX88" fmla="*/ 1733588 w 2905113"/>
              <a:gd name="connsiteY88" fmla="*/ 3127391 h 3796557"/>
              <a:gd name="connsiteX89" fmla="*/ 1714493 w 2905113"/>
              <a:gd name="connsiteY89" fmla="*/ 3136938 h 3796557"/>
              <a:gd name="connsiteX90" fmla="*/ 1700162 w 2905113"/>
              <a:gd name="connsiteY90" fmla="*/ 3146486 h 3796557"/>
              <a:gd name="connsiteX91" fmla="*/ 1714493 w 2905113"/>
              <a:gd name="connsiteY91" fmla="*/ 3170364 h 3796557"/>
              <a:gd name="connsiteX92" fmla="*/ 1728825 w 2905113"/>
              <a:gd name="connsiteY92" fmla="*/ 3151270 h 3796557"/>
              <a:gd name="connsiteX93" fmla="*/ 1733588 w 2905113"/>
              <a:gd name="connsiteY93" fmla="*/ 3127391 h 3796557"/>
              <a:gd name="connsiteX94" fmla="*/ 1924617 w 2905113"/>
              <a:gd name="connsiteY94" fmla="*/ 3084397 h 3796557"/>
              <a:gd name="connsiteX95" fmla="*/ 1843434 w 2905113"/>
              <a:gd name="connsiteY95" fmla="*/ 3144104 h 3796557"/>
              <a:gd name="connsiteX96" fmla="*/ 1800461 w 2905113"/>
              <a:gd name="connsiteY96" fmla="*/ 3179912 h 3796557"/>
              <a:gd name="connsiteX97" fmla="*/ 1845816 w 2905113"/>
              <a:gd name="connsiteY97" fmla="*/ 3139320 h 3796557"/>
              <a:gd name="connsiteX98" fmla="*/ 1924617 w 2905113"/>
              <a:gd name="connsiteY98" fmla="*/ 3084397 h 3796557"/>
              <a:gd name="connsiteX99" fmla="*/ 1806425 w 2905113"/>
              <a:gd name="connsiteY99" fmla="*/ 3050976 h 3796557"/>
              <a:gd name="connsiteX100" fmla="*/ 1800461 w 2905113"/>
              <a:gd name="connsiteY100" fmla="*/ 3060518 h 3796557"/>
              <a:gd name="connsiteX101" fmla="*/ 1810008 w 2905113"/>
              <a:gd name="connsiteY101" fmla="*/ 3070066 h 3796557"/>
              <a:gd name="connsiteX102" fmla="*/ 1814771 w 2905113"/>
              <a:gd name="connsiteY102" fmla="*/ 3060518 h 3796557"/>
              <a:gd name="connsiteX103" fmla="*/ 1806425 w 2905113"/>
              <a:gd name="connsiteY103" fmla="*/ 3050976 h 3796557"/>
              <a:gd name="connsiteX104" fmla="*/ 2029679 w 2905113"/>
              <a:gd name="connsiteY104" fmla="*/ 3022308 h 3796557"/>
              <a:gd name="connsiteX105" fmla="*/ 1991490 w 2905113"/>
              <a:gd name="connsiteY105" fmla="*/ 3048589 h 3796557"/>
              <a:gd name="connsiteX106" fmla="*/ 1948496 w 2905113"/>
              <a:gd name="connsiteY106" fmla="*/ 3074850 h 3796557"/>
              <a:gd name="connsiteX107" fmla="*/ 2039247 w 2905113"/>
              <a:gd name="connsiteY107" fmla="*/ 3017545 h 3796557"/>
              <a:gd name="connsiteX108" fmla="*/ 2029679 w 2905113"/>
              <a:gd name="connsiteY108" fmla="*/ 3022308 h 3796557"/>
              <a:gd name="connsiteX109" fmla="*/ 2034463 w 2905113"/>
              <a:gd name="connsiteY109" fmla="*/ 3019927 h 3796557"/>
              <a:gd name="connsiteX110" fmla="*/ 2039247 w 2905113"/>
              <a:gd name="connsiteY110" fmla="*/ 3017545 h 3796557"/>
              <a:gd name="connsiteX111" fmla="*/ 2091773 w 2905113"/>
              <a:gd name="connsiteY111" fmla="*/ 2943517 h 3796557"/>
              <a:gd name="connsiteX112" fmla="*/ 2077437 w 2905113"/>
              <a:gd name="connsiteY112" fmla="*/ 2960240 h 3796557"/>
              <a:gd name="connsiteX113" fmla="*/ 2051176 w 2905113"/>
              <a:gd name="connsiteY113" fmla="*/ 2996048 h 3796557"/>
              <a:gd name="connsiteX114" fmla="*/ 1993872 w 2905113"/>
              <a:gd name="connsiteY114" fmla="*/ 3024711 h 3796557"/>
              <a:gd name="connsiteX115" fmla="*/ 1931783 w 2905113"/>
              <a:gd name="connsiteY115" fmla="*/ 3046187 h 3796557"/>
              <a:gd name="connsiteX116" fmla="*/ 1891191 w 2905113"/>
              <a:gd name="connsiteY116" fmla="*/ 3060518 h 3796557"/>
              <a:gd name="connsiteX117" fmla="*/ 1845816 w 2905113"/>
              <a:gd name="connsiteY117" fmla="*/ 3110657 h 3796557"/>
              <a:gd name="connsiteX118" fmla="*/ 1786129 w 2905113"/>
              <a:gd name="connsiteY118" fmla="*/ 3136938 h 3796557"/>
              <a:gd name="connsiteX119" fmla="*/ 1755085 w 2905113"/>
              <a:gd name="connsiteY119" fmla="*/ 3148867 h 3796557"/>
              <a:gd name="connsiteX120" fmla="*/ 1733588 w 2905113"/>
              <a:gd name="connsiteY120" fmla="*/ 3175148 h 3796557"/>
              <a:gd name="connsiteX121" fmla="*/ 1716875 w 2905113"/>
              <a:gd name="connsiteY121" fmla="*/ 3201409 h 3796557"/>
              <a:gd name="connsiteX122" fmla="*/ 1695378 w 2905113"/>
              <a:gd name="connsiteY122" fmla="*/ 3208574 h 3796557"/>
              <a:gd name="connsiteX123" fmla="*/ 1647621 w 2905113"/>
              <a:gd name="connsiteY123" fmla="*/ 3246784 h 3796557"/>
              <a:gd name="connsiteX124" fmla="*/ 1609431 w 2905113"/>
              <a:gd name="connsiteY124" fmla="*/ 3218122 h 3796557"/>
              <a:gd name="connsiteX125" fmla="*/ 1614195 w 2905113"/>
              <a:gd name="connsiteY125" fmla="*/ 3256332 h 3796557"/>
              <a:gd name="connsiteX126" fmla="*/ 1628526 w 2905113"/>
              <a:gd name="connsiteY126" fmla="*/ 3284974 h 3796557"/>
              <a:gd name="connsiteX127" fmla="*/ 1681067 w 2905113"/>
              <a:gd name="connsiteY127" fmla="*/ 3249166 h 3796557"/>
              <a:gd name="connsiteX128" fmla="*/ 1743135 w 2905113"/>
              <a:gd name="connsiteY128" fmla="*/ 3222906 h 3796557"/>
              <a:gd name="connsiteX129" fmla="*/ 1728825 w 2905113"/>
              <a:gd name="connsiteY129" fmla="*/ 3234835 h 3796557"/>
              <a:gd name="connsiteX130" fmla="*/ 1700162 w 2905113"/>
              <a:gd name="connsiteY130" fmla="*/ 3261095 h 3796557"/>
              <a:gd name="connsiteX131" fmla="*/ 1676283 w 2905113"/>
              <a:gd name="connsiteY131" fmla="*/ 3287376 h 3796557"/>
              <a:gd name="connsiteX132" fmla="*/ 1681067 w 2905113"/>
              <a:gd name="connsiteY132" fmla="*/ 3299305 h 3796557"/>
              <a:gd name="connsiteX133" fmla="*/ 1695378 w 2905113"/>
              <a:gd name="connsiteY133" fmla="*/ 3270663 h 3796557"/>
              <a:gd name="connsiteX134" fmla="*/ 1719257 w 2905113"/>
              <a:gd name="connsiteY134" fmla="*/ 3294542 h 3796557"/>
              <a:gd name="connsiteX135" fmla="*/ 1747919 w 2905113"/>
              <a:gd name="connsiteY135" fmla="*/ 3277808 h 3796557"/>
              <a:gd name="connsiteX136" fmla="*/ 1800461 w 2905113"/>
              <a:gd name="connsiteY136" fmla="*/ 3239619 h 3796557"/>
              <a:gd name="connsiteX137" fmla="*/ 1855384 w 2905113"/>
              <a:gd name="connsiteY137" fmla="*/ 3196625 h 3796557"/>
              <a:gd name="connsiteX138" fmla="*/ 1886407 w 2905113"/>
              <a:gd name="connsiteY138" fmla="*/ 3170364 h 3796557"/>
              <a:gd name="connsiteX139" fmla="*/ 1919854 w 2905113"/>
              <a:gd name="connsiteY139" fmla="*/ 3184696 h 3796557"/>
              <a:gd name="connsiteX140" fmla="*/ 2010585 w 2905113"/>
              <a:gd name="connsiteY140" fmla="*/ 3089181 h 3796557"/>
              <a:gd name="connsiteX141" fmla="*/ 2041629 w 2905113"/>
              <a:gd name="connsiteY141" fmla="*/ 3062900 h 3796557"/>
              <a:gd name="connsiteX142" fmla="*/ 2096552 w 2905113"/>
              <a:gd name="connsiteY142" fmla="*/ 3019927 h 3796557"/>
              <a:gd name="connsiteX143" fmla="*/ 2146691 w 2905113"/>
              <a:gd name="connsiteY143" fmla="*/ 2981717 h 3796557"/>
              <a:gd name="connsiteX144" fmla="*/ 2163404 w 2905113"/>
              <a:gd name="connsiteY144" fmla="*/ 2960240 h 3796557"/>
              <a:gd name="connsiteX145" fmla="*/ 2120431 w 2905113"/>
              <a:gd name="connsiteY145" fmla="*/ 2974551 h 3796557"/>
              <a:gd name="connsiteX146" fmla="*/ 2039247 w 2905113"/>
              <a:gd name="connsiteY146" fmla="*/ 3017545 h 3796557"/>
              <a:gd name="connsiteX147" fmla="*/ 2096552 w 2905113"/>
              <a:gd name="connsiteY147" fmla="*/ 2950672 h 3796557"/>
              <a:gd name="connsiteX148" fmla="*/ 2091773 w 2905113"/>
              <a:gd name="connsiteY148" fmla="*/ 2943517 h 3796557"/>
              <a:gd name="connsiteX149" fmla="*/ 2540699 w 2905113"/>
              <a:gd name="connsiteY149" fmla="*/ 2941125 h 3796557"/>
              <a:gd name="connsiteX150" fmla="*/ 2492942 w 2905113"/>
              <a:gd name="connsiteY150" fmla="*/ 2991264 h 3796557"/>
              <a:gd name="connsiteX151" fmla="*/ 2445185 w 2905113"/>
              <a:gd name="connsiteY151" fmla="*/ 3046187 h 3796557"/>
              <a:gd name="connsiteX152" fmla="*/ 2380714 w 2905113"/>
              <a:gd name="connsiteY152" fmla="*/ 3129773 h 3796557"/>
              <a:gd name="connsiteX153" fmla="*/ 2297129 w 2905113"/>
              <a:gd name="connsiteY153" fmla="*/ 3189459 h 3796557"/>
              <a:gd name="connsiteX154" fmla="*/ 2242206 w 2905113"/>
              <a:gd name="connsiteY154" fmla="*/ 3218122 h 3796557"/>
              <a:gd name="connsiteX155" fmla="*/ 2180117 w 2905113"/>
              <a:gd name="connsiteY155" fmla="*/ 3270663 h 3796557"/>
              <a:gd name="connsiteX156" fmla="*/ 2120431 w 2905113"/>
              <a:gd name="connsiteY156" fmla="*/ 3325565 h 3796557"/>
              <a:gd name="connsiteX157" fmla="*/ 2077437 w 2905113"/>
              <a:gd name="connsiteY157" fmla="*/ 3366178 h 3796557"/>
              <a:gd name="connsiteX158" fmla="*/ 2027298 w 2905113"/>
              <a:gd name="connsiteY158" fmla="*/ 3397201 h 3796557"/>
              <a:gd name="connsiteX159" fmla="*/ 1941330 w 2905113"/>
              <a:gd name="connsiteY159" fmla="*/ 3454527 h 3796557"/>
              <a:gd name="connsiteX160" fmla="*/ 1860147 w 2905113"/>
              <a:gd name="connsiteY160" fmla="*/ 3514213 h 3796557"/>
              <a:gd name="connsiteX161" fmla="*/ 1829103 w 2905113"/>
              <a:gd name="connsiteY161" fmla="*/ 3552423 h 3796557"/>
              <a:gd name="connsiteX162" fmla="*/ 1895975 w 2905113"/>
              <a:gd name="connsiteY162" fmla="*/ 3530926 h 3796557"/>
              <a:gd name="connsiteX163" fmla="*/ 2029679 w 2905113"/>
              <a:gd name="connsiteY163" fmla="*/ 3444959 h 3796557"/>
              <a:gd name="connsiteX164" fmla="*/ 2165806 w 2905113"/>
              <a:gd name="connsiteY164" fmla="*/ 3349444 h 3796557"/>
              <a:gd name="connsiteX165" fmla="*/ 2239824 w 2905113"/>
              <a:gd name="connsiteY165" fmla="*/ 3294542 h 3796557"/>
              <a:gd name="connsiteX166" fmla="*/ 2469063 w 2905113"/>
              <a:gd name="connsiteY166" fmla="*/ 3074850 h 3796557"/>
              <a:gd name="connsiteX167" fmla="*/ 2480992 w 2905113"/>
              <a:gd name="connsiteY167" fmla="*/ 3048589 h 3796557"/>
              <a:gd name="connsiteX168" fmla="*/ 2507253 w 2905113"/>
              <a:gd name="connsiteY168" fmla="*/ 3003214 h 3796557"/>
              <a:gd name="connsiteX169" fmla="*/ 2533534 w 2905113"/>
              <a:gd name="connsiteY169" fmla="*/ 2960240 h 3796557"/>
              <a:gd name="connsiteX170" fmla="*/ 2540699 w 2905113"/>
              <a:gd name="connsiteY170" fmla="*/ 2941125 h 3796557"/>
              <a:gd name="connsiteX171" fmla="*/ 2178336 w 2905113"/>
              <a:gd name="connsiteY171" fmla="*/ 2904714 h 3796557"/>
              <a:gd name="connsiteX172" fmla="*/ 2168188 w 2905113"/>
              <a:gd name="connsiteY172" fmla="*/ 2907699 h 3796557"/>
              <a:gd name="connsiteX173" fmla="*/ 2144309 w 2905113"/>
              <a:gd name="connsiteY173" fmla="*/ 2917246 h 3796557"/>
              <a:gd name="connsiteX174" fmla="*/ 2149073 w 2905113"/>
              <a:gd name="connsiteY174" fmla="*/ 2919628 h 3796557"/>
              <a:gd name="connsiteX175" fmla="*/ 2168188 w 2905113"/>
              <a:gd name="connsiteY175" fmla="*/ 2912483 h 3796557"/>
              <a:gd name="connsiteX176" fmla="*/ 2180117 w 2905113"/>
              <a:gd name="connsiteY176" fmla="*/ 2905317 h 3796557"/>
              <a:gd name="connsiteX177" fmla="*/ 2178336 w 2905113"/>
              <a:gd name="connsiteY177" fmla="*/ 2904714 h 3796557"/>
              <a:gd name="connsiteX178" fmla="*/ 1948496 w 2905113"/>
              <a:gd name="connsiteY178" fmla="*/ 2759643 h 3796557"/>
              <a:gd name="connsiteX179" fmla="*/ 1898357 w 2905113"/>
              <a:gd name="connsiteY179" fmla="*/ 2797853 h 3796557"/>
              <a:gd name="connsiteX180" fmla="*/ 1857765 w 2905113"/>
              <a:gd name="connsiteY180" fmla="*/ 2840847 h 3796557"/>
              <a:gd name="connsiteX181" fmla="*/ 1872097 w 2905113"/>
              <a:gd name="connsiteY181" fmla="*/ 2864726 h 3796557"/>
              <a:gd name="connsiteX182" fmla="*/ 1850600 w 2905113"/>
              <a:gd name="connsiteY182" fmla="*/ 2871870 h 3796557"/>
              <a:gd name="connsiteX183" fmla="*/ 1824339 w 2905113"/>
              <a:gd name="connsiteY183" fmla="*/ 2869489 h 3796557"/>
              <a:gd name="connsiteX184" fmla="*/ 1793295 w 2905113"/>
              <a:gd name="connsiteY184" fmla="*/ 2876655 h 3796557"/>
              <a:gd name="connsiteX185" fmla="*/ 1762251 w 2905113"/>
              <a:gd name="connsiteY185" fmla="*/ 2907699 h 3796557"/>
              <a:gd name="connsiteX186" fmla="*/ 1752703 w 2905113"/>
              <a:gd name="connsiteY186" fmla="*/ 2931578 h 3796557"/>
              <a:gd name="connsiteX187" fmla="*/ 1743135 w 2905113"/>
              <a:gd name="connsiteY187" fmla="*/ 2941125 h 3796557"/>
              <a:gd name="connsiteX188" fmla="*/ 1752703 w 2905113"/>
              <a:gd name="connsiteY188" fmla="*/ 2917246 h 3796557"/>
              <a:gd name="connsiteX189" fmla="*/ 1726422 w 2905113"/>
              <a:gd name="connsiteY189" fmla="*/ 2924412 h 3796557"/>
              <a:gd name="connsiteX190" fmla="*/ 1704946 w 2905113"/>
              <a:gd name="connsiteY190" fmla="*/ 2950672 h 3796557"/>
              <a:gd name="connsiteX191" fmla="*/ 1685831 w 2905113"/>
              <a:gd name="connsiteY191" fmla="*/ 2976953 h 3796557"/>
              <a:gd name="connsiteX192" fmla="*/ 1666736 w 2905113"/>
              <a:gd name="connsiteY192" fmla="*/ 2979335 h 3796557"/>
              <a:gd name="connsiteX193" fmla="*/ 1630908 w 2905113"/>
              <a:gd name="connsiteY193" fmla="*/ 2969788 h 3796557"/>
              <a:gd name="connsiteX194" fmla="*/ 1609431 w 2905113"/>
              <a:gd name="connsiteY194" fmla="*/ 2993666 h 3796557"/>
              <a:gd name="connsiteX195" fmla="*/ 1642857 w 2905113"/>
              <a:gd name="connsiteY195" fmla="*/ 2986501 h 3796557"/>
              <a:gd name="connsiteX196" fmla="*/ 1642857 w 2905113"/>
              <a:gd name="connsiteY196" fmla="*/ 3003214 h 3796557"/>
              <a:gd name="connsiteX197" fmla="*/ 1597482 w 2905113"/>
              <a:gd name="connsiteY197" fmla="*/ 3019927 h 3796557"/>
              <a:gd name="connsiteX198" fmla="*/ 1547343 w 2905113"/>
              <a:gd name="connsiteY198" fmla="*/ 3036640 h 3796557"/>
              <a:gd name="connsiteX199" fmla="*/ 1523464 w 2905113"/>
              <a:gd name="connsiteY199" fmla="*/ 3050971 h 3796557"/>
              <a:gd name="connsiteX200" fmla="*/ 1494801 w 2905113"/>
              <a:gd name="connsiteY200" fmla="*/ 3074850 h 3796557"/>
              <a:gd name="connsiteX201" fmla="*/ 1458994 w 2905113"/>
              <a:gd name="connsiteY201" fmla="*/ 3096347 h 3796557"/>
              <a:gd name="connsiteX202" fmla="*/ 1406452 w 2905113"/>
              <a:gd name="connsiteY202" fmla="*/ 3129773 h 3796557"/>
              <a:gd name="connsiteX203" fmla="*/ 1361076 w 2905113"/>
              <a:gd name="connsiteY203" fmla="*/ 3160817 h 3796557"/>
              <a:gd name="connsiteX204" fmla="*/ 1346766 w 2905113"/>
              <a:gd name="connsiteY204" fmla="*/ 3175148 h 3796557"/>
              <a:gd name="connsiteX205" fmla="*/ 1396905 w 2905113"/>
              <a:gd name="connsiteY205" fmla="*/ 3179912 h 3796557"/>
              <a:gd name="connsiteX206" fmla="*/ 1470923 w 2905113"/>
              <a:gd name="connsiteY206" fmla="*/ 3163199 h 3796557"/>
              <a:gd name="connsiteX207" fmla="*/ 1544961 w 2905113"/>
              <a:gd name="connsiteY207" fmla="*/ 3136938 h 3796557"/>
              <a:gd name="connsiteX208" fmla="*/ 1599863 w 2905113"/>
              <a:gd name="connsiteY208" fmla="*/ 3113060 h 3796557"/>
              <a:gd name="connsiteX209" fmla="*/ 1645239 w 2905113"/>
              <a:gd name="connsiteY209" fmla="*/ 3108276 h 3796557"/>
              <a:gd name="connsiteX210" fmla="*/ 1695378 w 2905113"/>
              <a:gd name="connsiteY210" fmla="*/ 3098728 h 3796557"/>
              <a:gd name="connsiteX211" fmla="*/ 1700162 w 2905113"/>
              <a:gd name="connsiteY211" fmla="*/ 3072468 h 3796557"/>
              <a:gd name="connsiteX212" fmla="*/ 1719257 w 2905113"/>
              <a:gd name="connsiteY212" fmla="*/ 3055755 h 3796557"/>
              <a:gd name="connsiteX213" fmla="*/ 1724041 w 2905113"/>
              <a:gd name="connsiteY213" fmla="*/ 3082015 h 3796557"/>
              <a:gd name="connsiteX214" fmla="*/ 1747919 w 2905113"/>
              <a:gd name="connsiteY214" fmla="*/ 3098728 h 3796557"/>
              <a:gd name="connsiteX215" fmla="*/ 1745538 w 2905113"/>
              <a:gd name="connsiteY215" fmla="*/ 3067684 h 3796557"/>
              <a:gd name="connsiteX216" fmla="*/ 1767014 w 2905113"/>
              <a:gd name="connsiteY216" fmla="*/ 3036640 h 3796557"/>
              <a:gd name="connsiteX217" fmla="*/ 1824339 w 2905113"/>
              <a:gd name="connsiteY217" fmla="*/ 3041424 h 3796557"/>
              <a:gd name="connsiteX218" fmla="*/ 1819555 w 2905113"/>
              <a:gd name="connsiteY218" fmla="*/ 3019927 h 3796557"/>
              <a:gd name="connsiteX219" fmla="*/ 1814771 w 2905113"/>
              <a:gd name="connsiteY219" fmla="*/ 2998430 h 3796557"/>
              <a:gd name="connsiteX220" fmla="*/ 1848218 w 2905113"/>
              <a:gd name="connsiteY220" fmla="*/ 2984119 h 3796557"/>
              <a:gd name="connsiteX221" fmla="*/ 1876860 w 2905113"/>
              <a:gd name="connsiteY221" fmla="*/ 2974551 h 3796557"/>
              <a:gd name="connsiteX222" fmla="*/ 1881644 w 2905113"/>
              <a:gd name="connsiteY222" fmla="*/ 2967385 h 3796557"/>
              <a:gd name="connsiteX223" fmla="*/ 1893573 w 2905113"/>
              <a:gd name="connsiteY223" fmla="*/ 2953075 h 3796557"/>
              <a:gd name="connsiteX224" fmla="*/ 1907904 w 2905113"/>
              <a:gd name="connsiteY224" fmla="*/ 2938743 h 3796557"/>
              <a:gd name="connsiteX225" fmla="*/ 1910286 w 2905113"/>
              <a:gd name="connsiteY225" fmla="*/ 2936362 h 3796557"/>
              <a:gd name="connsiteX226" fmla="*/ 1900739 w 2905113"/>
              <a:gd name="connsiteY226" fmla="*/ 2912483 h 3796557"/>
              <a:gd name="connsiteX227" fmla="*/ 1934165 w 2905113"/>
              <a:gd name="connsiteY227" fmla="*/ 2890986 h 3796557"/>
              <a:gd name="connsiteX228" fmla="*/ 1965209 w 2905113"/>
              <a:gd name="connsiteY228" fmla="*/ 2876655 h 3796557"/>
              <a:gd name="connsiteX229" fmla="*/ 1974777 w 2905113"/>
              <a:gd name="connsiteY229" fmla="*/ 2859942 h 3796557"/>
              <a:gd name="connsiteX230" fmla="*/ 1938949 w 2905113"/>
              <a:gd name="connsiteY230" fmla="*/ 2836063 h 3796557"/>
              <a:gd name="connsiteX231" fmla="*/ 1941330 w 2905113"/>
              <a:gd name="connsiteY231" fmla="*/ 2807400 h 3796557"/>
              <a:gd name="connsiteX232" fmla="*/ 1967611 w 2905113"/>
              <a:gd name="connsiteY232" fmla="*/ 2793090 h 3796557"/>
              <a:gd name="connsiteX233" fmla="*/ 1986706 w 2905113"/>
              <a:gd name="connsiteY233" fmla="*/ 2816968 h 3796557"/>
              <a:gd name="connsiteX234" fmla="*/ 1986706 w 2905113"/>
              <a:gd name="connsiteY234" fmla="*/ 2778758 h 3796557"/>
              <a:gd name="connsiteX235" fmla="*/ 1948496 w 2905113"/>
              <a:gd name="connsiteY235" fmla="*/ 2759643 h 3796557"/>
              <a:gd name="connsiteX236" fmla="*/ 1112742 w 2905113"/>
              <a:gd name="connsiteY236" fmla="*/ 839802 h 3796557"/>
              <a:gd name="connsiteX237" fmla="*/ 1105577 w 2905113"/>
              <a:gd name="connsiteY237" fmla="*/ 849349 h 3796557"/>
              <a:gd name="connsiteX238" fmla="*/ 1096029 w 2905113"/>
              <a:gd name="connsiteY238" fmla="*/ 866062 h 3796557"/>
              <a:gd name="connsiteX239" fmla="*/ 1093648 w 2905113"/>
              <a:gd name="connsiteY239" fmla="*/ 875630 h 3796557"/>
              <a:gd name="connsiteX240" fmla="*/ 1103195 w 2905113"/>
              <a:gd name="connsiteY240" fmla="*/ 868464 h 3796557"/>
              <a:gd name="connsiteX241" fmla="*/ 1112742 w 2905113"/>
              <a:gd name="connsiteY241" fmla="*/ 839802 h 3796557"/>
              <a:gd name="connsiteX242" fmla="*/ 878740 w 2905113"/>
              <a:gd name="connsiteY242" fmla="*/ 620130 h 3796557"/>
              <a:gd name="connsiteX243" fmla="*/ 871574 w 2905113"/>
              <a:gd name="connsiteY243" fmla="*/ 639225 h 3796557"/>
              <a:gd name="connsiteX244" fmla="*/ 878740 w 2905113"/>
              <a:gd name="connsiteY244" fmla="*/ 644009 h 3796557"/>
              <a:gd name="connsiteX245" fmla="*/ 1413618 w 2905113"/>
              <a:gd name="connsiteY245" fmla="*/ 581920 h 3796557"/>
              <a:gd name="connsiteX246" fmla="*/ 1377810 w 2905113"/>
              <a:gd name="connsiteY246" fmla="*/ 601015 h 3796557"/>
              <a:gd name="connsiteX247" fmla="*/ 1346766 w 2905113"/>
              <a:gd name="connsiteY247" fmla="*/ 620130 h 3796557"/>
              <a:gd name="connsiteX248" fmla="*/ 1384955 w 2905113"/>
              <a:gd name="connsiteY248" fmla="*/ 603396 h 3796557"/>
              <a:gd name="connsiteX249" fmla="*/ 1413618 w 2905113"/>
              <a:gd name="connsiteY249" fmla="*/ 581920 h 3796557"/>
              <a:gd name="connsiteX250" fmla="*/ 1762844 w 2905113"/>
              <a:gd name="connsiteY250" fmla="*/ 564599 h 3796557"/>
              <a:gd name="connsiteX251" fmla="*/ 1726422 w 2905113"/>
              <a:gd name="connsiteY251" fmla="*/ 574755 h 3796557"/>
              <a:gd name="connsiteX252" fmla="*/ 1611813 w 2905113"/>
              <a:gd name="connsiteY252" fmla="*/ 617728 h 3796557"/>
              <a:gd name="connsiteX253" fmla="*/ 1490038 w 2905113"/>
              <a:gd name="connsiteY253" fmla="*/ 667888 h 3796557"/>
              <a:gd name="connsiteX254" fmla="*/ 1418402 w 2905113"/>
              <a:gd name="connsiteY254" fmla="*/ 696530 h 3796557"/>
              <a:gd name="connsiteX255" fmla="*/ 1370645 w 2905113"/>
              <a:gd name="connsiteY255" fmla="*/ 729956 h 3796557"/>
              <a:gd name="connsiteX256" fmla="*/ 1301390 w 2905113"/>
              <a:gd name="connsiteY256" fmla="*/ 784879 h 3796557"/>
              <a:gd name="connsiteX257" fmla="*/ 1239301 w 2905113"/>
              <a:gd name="connsiteY257" fmla="*/ 844586 h 3796557"/>
              <a:gd name="connsiteX258" fmla="*/ 1222589 w 2905113"/>
              <a:gd name="connsiteY258" fmla="*/ 882796 h 3796557"/>
              <a:gd name="connsiteX259" fmla="*/ 1263180 w 2905113"/>
              <a:gd name="connsiteY259" fmla="*/ 854133 h 3796557"/>
              <a:gd name="connsiteX260" fmla="*/ 1356313 w 2905113"/>
              <a:gd name="connsiteY260" fmla="*/ 792044 h 3796557"/>
              <a:gd name="connsiteX261" fmla="*/ 1454210 w 2905113"/>
              <a:gd name="connsiteY261" fmla="*/ 729956 h 3796557"/>
              <a:gd name="connsiteX262" fmla="*/ 1509133 w 2905113"/>
              <a:gd name="connsiteY262" fmla="*/ 691766 h 3796557"/>
              <a:gd name="connsiteX263" fmla="*/ 1564056 w 2905113"/>
              <a:gd name="connsiteY263" fmla="*/ 660722 h 3796557"/>
              <a:gd name="connsiteX264" fmla="*/ 1650023 w 2905113"/>
              <a:gd name="connsiteY264" fmla="*/ 627275 h 3796557"/>
              <a:gd name="connsiteX265" fmla="*/ 1733588 w 2905113"/>
              <a:gd name="connsiteY265" fmla="*/ 596252 h 3796557"/>
              <a:gd name="connsiteX266" fmla="*/ 1771798 w 2905113"/>
              <a:gd name="connsiteY266" fmla="*/ 567589 h 3796557"/>
              <a:gd name="connsiteX267" fmla="*/ 1762844 w 2905113"/>
              <a:gd name="connsiteY267" fmla="*/ 564599 h 3796557"/>
              <a:gd name="connsiteX268" fmla="*/ 1605841 w 2905113"/>
              <a:gd name="connsiteY268" fmla="*/ 520432 h 3796557"/>
              <a:gd name="connsiteX269" fmla="*/ 1580769 w 2905113"/>
              <a:gd name="connsiteY269" fmla="*/ 526997 h 3796557"/>
              <a:gd name="connsiteX270" fmla="*/ 1509133 w 2905113"/>
              <a:gd name="connsiteY270" fmla="*/ 560423 h 3796557"/>
              <a:gd name="connsiteX271" fmla="*/ 1435115 w 2905113"/>
              <a:gd name="connsiteY271" fmla="*/ 603396 h 3796557"/>
              <a:gd name="connsiteX272" fmla="*/ 1399287 w 2905113"/>
              <a:gd name="connsiteY272" fmla="*/ 624894 h 3796557"/>
              <a:gd name="connsiteX273" fmla="*/ 1315722 w 2905113"/>
              <a:gd name="connsiteY273" fmla="*/ 686982 h 3796557"/>
              <a:gd name="connsiteX274" fmla="*/ 1232136 w 2905113"/>
              <a:gd name="connsiteY274" fmla="*/ 734740 h 3796557"/>
              <a:gd name="connsiteX275" fmla="*/ 1203494 w 2905113"/>
              <a:gd name="connsiteY275" fmla="*/ 763402 h 3796557"/>
              <a:gd name="connsiteX276" fmla="*/ 1198710 w 2905113"/>
              <a:gd name="connsiteY276" fmla="*/ 787281 h 3796557"/>
              <a:gd name="connsiteX277" fmla="*/ 1213041 w 2905113"/>
              <a:gd name="connsiteY277" fmla="*/ 768166 h 3796557"/>
              <a:gd name="connsiteX278" fmla="*/ 1239301 w 2905113"/>
              <a:gd name="connsiteY278" fmla="*/ 746669 h 3796557"/>
              <a:gd name="connsiteX279" fmla="*/ 1299009 w 2905113"/>
              <a:gd name="connsiteY279" fmla="*/ 710861 h 3796557"/>
              <a:gd name="connsiteX280" fmla="*/ 1358695 w 2905113"/>
              <a:gd name="connsiteY280" fmla="*/ 677435 h 3796557"/>
              <a:gd name="connsiteX281" fmla="*/ 1389739 w 2905113"/>
              <a:gd name="connsiteY281" fmla="*/ 658320 h 3796557"/>
              <a:gd name="connsiteX282" fmla="*/ 1437497 w 2905113"/>
              <a:gd name="connsiteY282" fmla="*/ 632059 h 3796557"/>
              <a:gd name="connsiteX283" fmla="*/ 1516298 w 2905113"/>
              <a:gd name="connsiteY283" fmla="*/ 589086 h 3796557"/>
              <a:gd name="connsiteX284" fmla="*/ 1587934 w 2905113"/>
              <a:gd name="connsiteY284" fmla="*/ 548494 h 3796557"/>
              <a:gd name="connsiteX285" fmla="*/ 1614195 w 2905113"/>
              <a:gd name="connsiteY285" fmla="*/ 524616 h 3796557"/>
              <a:gd name="connsiteX286" fmla="*/ 1605841 w 2905113"/>
              <a:gd name="connsiteY286" fmla="*/ 520432 h 3796557"/>
              <a:gd name="connsiteX287" fmla="*/ 1659570 w 2905113"/>
              <a:gd name="connsiteY287" fmla="*/ 500737 h 3796557"/>
              <a:gd name="connsiteX288" fmla="*/ 1642857 w 2905113"/>
              <a:gd name="connsiteY288" fmla="*/ 515047 h 3796557"/>
              <a:gd name="connsiteX289" fmla="*/ 1650023 w 2905113"/>
              <a:gd name="connsiteY289" fmla="*/ 522213 h 3796557"/>
              <a:gd name="connsiteX290" fmla="*/ 1666736 w 2905113"/>
              <a:gd name="connsiteY290" fmla="*/ 510284 h 3796557"/>
              <a:gd name="connsiteX291" fmla="*/ 1659570 w 2905113"/>
              <a:gd name="connsiteY291" fmla="*/ 500737 h 3796557"/>
              <a:gd name="connsiteX292" fmla="*/ 1408834 w 2905113"/>
              <a:gd name="connsiteY292" fmla="*/ 438648 h 3796557"/>
              <a:gd name="connsiteX293" fmla="*/ 1327650 w 2905113"/>
              <a:gd name="connsiteY293" fmla="*/ 476858 h 3796557"/>
              <a:gd name="connsiteX294" fmla="*/ 1267964 w 2905113"/>
              <a:gd name="connsiteY294" fmla="*/ 505500 h 3796557"/>
              <a:gd name="connsiteX295" fmla="*/ 1232136 w 2905113"/>
              <a:gd name="connsiteY295" fmla="*/ 524616 h 3796557"/>
              <a:gd name="connsiteX296" fmla="*/ 1170047 w 2905113"/>
              <a:gd name="connsiteY296" fmla="*/ 574755 h 3796557"/>
              <a:gd name="connsiteX297" fmla="*/ 1112742 w 2905113"/>
              <a:gd name="connsiteY297" fmla="*/ 624894 h 3796557"/>
              <a:gd name="connsiteX298" fmla="*/ 1181997 w 2905113"/>
              <a:gd name="connsiteY298" fmla="*/ 589086 h 3796557"/>
              <a:gd name="connsiteX299" fmla="*/ 1272727 w 2905113"/>
              <a:gd name="connsiteY299" fmla="*/ 541329 h 3796557"/>
              <a:gd name="connsiteX300" fmla="*/ 1358695 w 2905113"/>
              <a:gd name="connsiteY300" fmla="*/ 488787 h 3796557"/>
              <a:gd name="connsiteX301" fmla="*/ 1408834 w 2905113"/>
              <a:gd name="connsiteY301" fmla="*/ 438648 h 3796557"/>
              <a:gd name="connsiteX302" fmla="*/ 1556890 w 2905113"/>
              <a:gd name="connsiteY302" fmla="*/ 204625 h 3796557"/>
              <a:gd name="connsiteX303" fmla="*/ 1468541 w 2905113"/>
              <a:gd name="connsiteY303" fmla="*/ 223740 h 3796557"/>
              <a:gd name="connsiteX304" fmla="*/ 1373026 w 2905113"/>
              <a:gd name="connsiteY304" fmla="*/ 252382 h 3796557"/>
              <a:gd name="connsiteX305" fmla="*/ 1327650 w 2905113"/>
              <a:gd name="connsiteY305" fmla="*/ 266713 h 3796557"/>
              <a:gd name="connsiteX306" fmla="*/ 1270346 w 2905113"/>
              <a:gd name="connsiteY306" fmla="*/ 288211 h 3796557"/>
              <a:gd name="connsiteX307" fmla="*/ 1179615 w 2905113"/>
              <a:gd name="connsiteY307" fmla="*/ 335968 h 3796557"/>
              <a:gd name="connsiteX308" fmla="*/ 1093648 w 2905113"/>
              <a:gd name="connsiteY308" fmla="*/ 386107 h 3796557"/>
              <a:gd name="connsiteX309" fmla="*/ 1055438 w 2905113"/>
              <a:gd name="connsiteY309" fmla="*/ 419533 h 3796557"/>
              <a:gd name="connsiteX310" fmla="*/ 1084101 w 2905113"/>
              <a:gd name="connsiteY310" fmla="*/ 414770 h 3796557"/>
              <a:gd name="connsiteX311" fmla="*/ 1158118 w 2905113"/>
              <a:gd name="connsiteY311" fmla="*/ 388488 h 3796557"/>
              <a:gd name="connsiteX312" fmla="*/ 1239301 w 2905113"/>
              <a:gd name="connsiteY312" fmla="*/ 357465 h 3796557"/>
              <a:gd name="connsiteX313" fmla="*/ 1289440 w 2905113"/>
              <a:gd name="connsiteY313" fmla="*/ 338349 h 3796557"/>
              <a:gd name="connsiteX314" fmla="*/ 1349148 w 2905113"/>
              <a:gd name="connsiteY314" fmla="*/ 316852 h 3796557"/>
              <a:gd name="connsiteX315" fmla="*/ 1447044 w 2905113"/>
              <a:gd name="connsiteY315" fmla="*/ 283426 h 3796557"/>
              <a:gd name="connsiteX316" fmla="*/ 1542559 w 2905113"/>
              <a:gd name="connsiteY316" fmla="*/ 250000 h 3796557"/>
              <a:gd name="connsiteX317" fmla="*/ 1590316 w 2905113"/>
              <a:gd name="connsiteY317" fmla="*/ 218956 h 3796557"/>
              <a:gd name="connsiteX318" fmla="*/ 1556890 w 2905113"/>
              <a:gd name="connsiteY318" fmla="*/ 204625 h 3796557"/>
              <a:gd name="connsiteX319" fmla="*/ 1633297 w 2905113"/>
              <a:gd name="connsiteY319" fmla="*/ 162848 h 3796557"/>
              <a:gd name="connsiteX320" fmla="*/ 1614195 w 2905113"/>
              <a:gd name="connsiteY320" fmla="*/ 166436 h 3796557"/>
              <a:gd name="connsiteX321" fmla="*/ 1618979 w 2905113"/>
              <a:gd name="connsiteY321" fmla="*/ 171199 h 3796557"/>
              <a:gd name="connsiteX322" fmla="*/ 1642857 w 2905113"/>
              <a:gd name="connsiteY322" fmla="*/ 171199 h 3796557"/>
              <a:gd name="connsiteX323" fmla="*/ 1633297 w 2905113"/>
              <a:gd name="connsiteY323" fmla="*/ 162848 h 3796557"/>
              <a:gd name="connsiteX324" fmla="*/ 1835518 w 2905113"/>
              <a:gd name="connsiteY324" fmla="*/ 914 h 3796557"/>
              <a:gd name="connsiteX325" fmla="*/ 1996253 w 2905113"/>
              <a:gd name="connsiteY325" fmla="*/ 4048 h 3796557"/>
              <a:gd name="connsiteX326" fmla="*/ 2538297 w 2905113"/>
              <a:gd name="connsiteY326" fmla="*/ 199862 h 3796557"/>
              <a:gd name="connsiteX327" fmla="*/ 2860669 w 2905113"/>
              <a:gd name="connsiteY327" fmla="*/ 610562 h 3796557"/>
              <a:gd name="connsiteX328" fmla="*/ 2903643 w 2905113"/>
              <a:gd name="connsiteY328" fmla="*/ 868464 h 3796557"/>
              <a:gd name="connsiteX329" fmla="*/ 2769918 w 2905113"/>
              <a:gd name="connsiteY329" fmla="*/ 1121583 h 3796557"/>
              <a:gd name="connsiteX330" fmla="*/ 2657690 w 2905113"/>
              <a:gd name="connsiteY330" fmla="*/ 1197982 h 3796557"/>
              <a:gd name="connsiteX331" fmla="*/ 2523986 w 2905113"/>
              <a:gd name="connsiteY331" fmla="*/ 1236192 h 3796557"/>
              <a:gd name="connsiteX332" fmla="*/ 2387859 w 2905113"/>
              <a:gd name="connsiteY332" fmla="*/ 1236192 h 3796557"/>
              <a:gd name="connsiteX333" fmla="*/ 2273250 w 2905113"/>
              <a:gd name="connsiteY333" fmla="*/ 1197982 h 3796557"/>
              <a:gd name="connsiteX334" fmla="*/ 2168188 w 2905113"/>
              <a:gd name="connsiteY334" fmla="*/ 1092920 h 3796557"/>
              <a:gd name="connsiteX335" fmla="*/ 2103718 w 2905113"/>
              <a:gd name="connsiteY335" fmla="*/ 952029 h 3796557"/>
              <a:gd name="connsiteX336" fmla="*/ 2051176 w 2905113"/>
              <a:gd name="connsiteY336" fmla="*/ 808757 h 3796557"/>
              <a:gd name="connsiteX337" fmla="*/ 1977159 w 2905113"/>
              <a:gd name="connsiteY337" fmla="*/ 698911 h 3796557"/>
              <a:gd name="connsiteX338" fmla="*/ 1850600 w 2905113"/>
              <a:gd name="connsiteY338" fmla="*/ 658320 h 3796557"/>
              <a:gd name="connsiteX339" fmla="*/ 1638073 w 2905113"/>
              <a:gd name="connsiteY339" fmla="*/ 720408 h 3796557"/>
              <a:gd name="connsiteX340" fmla="*/ 1435115 w 2905113"/>
              <a:gd name="connsiteY340" fmla="*/ 846967 h 3796557"/>
              <a:gd name="connsiteX341" fmla="*/ 1303772 w 2905113"/>
              <a:gd name="connsiteY341" fmla="*/ 999787 h 3796557"/>
              <a:gd name="connsiteX342" fmla="*/ 1277512 w 2905113"/>
              <a:gd name="connsiteY342" fmla="*/ 1159772 h 3796557"/>
              <a:gd name="connsiteX343" fmla="*/ 1389739 w 2905113"/>
              <a:gd name="connsiteY343" fmla="*/ 1312612 h 3796557"/>
              <a:gd name="connsiteX344" fmla="*/ 1575984 w 2905113"/>
              <a:gd name="connsiteY344" fmla="*/ 1434387 h 3796557"/>
              <a:gd name="connsiteX345" fmla="*/ 1778964 w 2905113"/>
              <a:gd name="connsiteY345" fmla="*/ 1539449 h 3796557"/>
              <a:gd name="connsiteX346" fmla="*/ 1981922 w 2905113"/>
              <a:gd name="connsiteY346" fmla="*/ 1642129 h 3796557"/>
              <a:gd name="connsiteX347" fmla="*/ 2168188 w 2905113"/>
              <a:gd name="connsiteY347" fmla="*/ 1761523 h 3796557"/>
              <a:gd name="connsiteX348" fmla="*/ 2454732 w 2905113"/>
              <a:gd name="connsiteY348" fmla="*/ 2038519 h 3796557"/>
              <a:gd name="connsiteX349" fmla="*/ 2652927 w 2905113"/>
              <a:gd name="connsiteY349" fmla="*/ 2377584 h 3796557"/>
              <a:gd name="connsiteX350" fmla="*/ 2691137 w 2905113"/>
              <a:gd name="connsiteY350" fmla="*/ 2762045 h 3796557"/>
              <a:gd name="connsiteX351" fmla="*/ 2502489 w 2905113"/>
              <a:gd name="connsiteY351" fmla="*/ 3170364 h 3796557"/>
              <a:gd name="connsiteX352" fmla="*/ 2163404 w 2905113"/>
              <a:gd name="connsiteY352" fmla="*/ 3483169 h 3796557"/>
              <a:gd name="connsiteX353" fmla="*/ 1747919 w 2905113"/>
              <a:gd name="connsiteY353" fmla="*/ 3690911 h 3796557"/>
              <a:gd name="connsiteX354" fmla="*/ 1296606 w 2905113"/>
              <a:gd name="connsiteY354" fmla="*/ 3788828 h 3796557"/>
              <a:gd name="connsiteX355" fmla="*/ 854861 w 2905113"/>
              <a:gd name="connsiteY355" fmla="*/ 3772115 h 3796557"/>
              <a:gd name="connsiteX356" fmla="*/ 410714 w 2905113"/>
              <a:gd name="connsiteY356" fmla="*/ 3607346 h 3796557"/>
              <a:gd name="connsiteX357" fmla="*/ 105075 w 2905113"/>
              <a:gd name="connsiteY357" fmla="*/ 3304089 h 3796557"/>
              <a:gd name="connsiteX358" fmla="*/ 19108 w 2905113"/>
              <a:gd name="connsiteY358" fmla="*/ 3132154 h 3796557"/>
              <a:gd name="connsiteX359" fmla="*/ 4776 w 2905113"/>
              <a:gd name="connsiteY359" fmla="*/ 2941125 h 3796557"/>
              <a:gd name="connsiteX360" fmla="*/ 19108 w 2905113"/>
              <a:gd name="connsiteY360" fmla="*/ 2847992 h 3796557"/>
              <a:gd name="connsiteX361" fmla="*/ 62081 w 2905113"/>
              <a:gd name="connsiteY361" fmla="*/ 2754880 h 3796557"/>
              <a:gd name="connsiteX362" fmla="*/ 121788 w 2905113"/>
              <a:gd name="connsiteY362" fmla="*/ 2709504 h 3796557"/>
              <a:gd name="connsiteX363" fmla="*/ 181474 w 2905113"/>
              <a:gd name="connsiteY363" fmla="*/ 2668912 h 3796557"/>
              <a:gd name="connsiteX364" fmla="*/ 169545 w 2905113"/>
              <a:gd name="connsiteY364" fmla="*/ 2685625 h 3796557"/>
              <a:gd name="connsiteX365" fmla="*/ 148048 w 2905113"/>
              <a:gd name="connsiteY365" fmla="*/ 2707122 h 3796557"/>
              <a:gd name="connsiteX366" fmla="*/ 202971 w 2905113"/>
              <a:gd name="connsiteY366" fmla="*/ 2671294 h 3796557"/>
              <a:gd name="connsiteX367" fmla="*/ 265060 w 2905113"/>
              <a:gd name="connsiteY367" fmla="*/ 2647415 h 3796557"/>
              <a:gd name="connsiteX368" fmla="*/ 298486 w 2905113"/>
              <a:gd name="connsiteY368" fmla="*/ 2645034 h 3796557"/>
              <a:gd name="connsiteX369" fmla="*/ 272226 w 2905113"/>
              <a:gd name="connsiteY369" fmla="*/ 2678459 h 3796557"/>
              <a:gd name="connsiteX370" fmla="*/ 231634 w 2905113"/>
              <a:gd name="connsiteY370" fmla="*/ 2733383 h 3796557"/>
              <a:gd name="connsiteX371" fmla="*/ 210137 w 2905113"/>
              <a:gd name="connsiteY371" fmla="*/ 2783521 h 3796557"/>
              <a:gd name="connsiteX372" fmla="*/ 253110 w 2905113"/>
              <a:gd name="connsiteY372" fmla="*/ 2773974 h 3796557"/>
              <a:gd name="connsiteX373" fmla="*/ 298486 w 2905113"/>
              <a:gd name="connsiteY373" fmla="*/ 2731001 h 3796557"/>
              <a:gd name="connsiteX374" fmla="*/ 341459 w 2905113"/>
              <a:gd name="connsiteY374" fmla="*/ 2685625 h 3796557"/>
              <a:gd name="connsiteX375" fmla="*/ 377288 w 2905113"/>
              <a:gd name="connsiteY375" fmla="*/ 2664128 h 3796557"/>
              <a:gd name="connsiteX376" fmla="*/ 382051 w 2905113"/>
              <a:gd name="connsiteY376" fmla="*/ 2685625 h 3796557"/>
              <a:gd name="connsiteX377" fmla="*/ 367740 w 2905113"/>
              <a:gd name="connsiteY377" fmla="*/ 2731001 h 3796557"/>
              <a:gd name="connsiteX378" fmla="*/ 351027 w 2905113"/>
              <a:gd name="connsiteY378" fmla="*/ 2773974 h 3796557"/>
              <a:gd name="connsiteX379" fmla="*/ 343862 w 2905113"/>
              <a:gd name="connsiteY379" fmla="*/ 2793090 h 3796557"/>
              <a:gd name="connsiteX380" fmla="*/ 367740 w 2905113"/>
              <a:gd name="connsiteY380" fmla="*/ 2771593 h 3796557"/>
              <a:gd name="connsiteX381" fmla="*/ 405930 w 2905113"/>
              <a:gd name="connsiteY381" fmla="*/ 2728598 h 3796557"/>
              <a:gd name="connsiteX382" fmla="*/ 441758 w 2905113"/>
              <a:gd name="connsiteY382" fmla="*/ 2699957 h 3796557"/>
              <a:gd name="connsiteX383" fmla="*/ 458471 w 2905113"/>
              <a:gd name="connsiteY383" fmla="*/ 2721454 h 3796557"/>
              <a:gd name="connsiteX384" fmla="*/ 470421 w 2905113"/>
              <a:gd name="connsiteY384" fmla="*/ 2750096 h 3796557"/>
              <a:gd name="connsiteX385" fmla="*/ 472802 w 2905113"/>
              <a:gd name="connsiteY385" fmla="*/ 2783521 h 3796557"/>
              <a:gd name="connsiteX386" fmla="*/ 496681 w 2905113"/>
              <a:gd name="connsiteY386" fmla="*/ 2769211 h 3796557"/>
              <a:gd name="connsiteX387" fmla="*/ 499063 w 2905113"/>
              <a:gd name="connsiteY387" fmla="*/ 2785924 h 3796557"/>
              <a:gd name="connsiteX388" fmla="*/ 496681 w 2905113"/>
              <a:gd name="connsiteY388" fmla="*/ 2802637 h 3796557"/>
              <a:gd name="connsiteX389" fmla="*/ 522941 w 2905113"/>
              <a:gd name="connsiteY389" fmla="*/ 2773974 h 3796557"/>
              <a:gd name="connsiteX390" fmla="*/ 549202 w 2905113"/>
              <a:gd name="connsiteY390" fmla="*/ 2754880 h 3796557"/>
              <a:gd name="connsiteX391" fmla="*/ 546820 w 2905113"/>
              <a:gd name="connsiteY391" fmla="*/ 2766808 h 3796557"/>
              <a:gd name="connsiteX392" fmla="*/ 549202 w 2905113"/>
              <a:gd name="connsiteY392" fmla="*/ 2778758 h 3796557"/>
              <a:gd name="connsiteX393" fmla="*/ 577864 w 2905113"/>
              <a:gd name="connsiteY393" fmla="*/ 3005595 h 3796557"/>
              <a:gd name="connsiteX394" fmla="*/ 797556 w 2905113"/>
              <a:gd name="connsiteY394" fmla="*/ 3103512 h 3796557"/>
              <a:gd name="connsiteX395" fmla="*/ 1119908 w 2905113"/>
              <a:gd name="connsiteY395" fmla="*/ 3050971 h 3796557"/>
              <a:gd name="connsiteX396" fmla="*/ 1423165 w 2905113"/>
              <a:gd name="connsiteY396" fmla="*/ 2902915 h 3796557"/>
              <a:gd name="connsiteX397" fmla="*/ 1635692 w 2905113"/>
              <a:gd name="connsiteY397" fmla="*/ 2716670 h 3796557"/>
              <a:gd name="connsiteX398" fmla="*/ 1704946 w 2905113"/>
              <a:gd name="connsiteY398" fmla="*/ 2518474 h 3796557"/>
              <a:gd name="connsiteX399" fmla="*/ 1642857 w 2905113"/>
              <a:gd name="connsiteY399" fmla="*/ 2334611 h 3796557"/>
              <a:gd name="connsiteX400" fmla="*/ 1470923 w 2905113"/>
              <a:gd name="connsiteY400" fmla="*/ 2186555 h 3796557"/>
              <a:gd name="connsiteX401" fmla="*/ 1215423 w 2905113"/>
              <a:gd name="connsiteY401" fmla="*/ 2048067 h 3796557"/>
              <a:gd name="connsiteX402" fmla="*/ 962305 w 2905113"/>
              <a:gd name="connsiteY402" fmla="*/ 1904795 h 3796557"/>
              <a:gd name="connsiteX403" fmla="*/ 735468 w 2905113"/>
              <a:gd name="connsiteY403" fmla="*/ 1737644 h 3796557"/>
              <a:gd name="connsiteX404" fmla="*/ 563533 w 2905113"/>
              <a:gd name="connsiteY404" fmla="*/ 1522736 h 3796557"/>
              <a:gd name="connsiteX405" fmla="*/ 472802 w 2905113"/>
              <a:gd name="connsiteY405" fmla="*/ 1267236 h 3796557"/>
              <a:gd name="connsiteX406" fmla="*/ 472802 w 2905113"/>
              <a:gd name="connsiteY406" fmla="*/ 987858 h 3796557"/>
              <a:gd name="connsiteX407" fmla="*/ 568317 w 2905113"/>
              <a:gd name="connsiteY407" fmla="*/ 708479 h 3796557"/>
              <a:gd name="connsiteX408" fmla="*/ 759346 w 2905113"/>
              <a:gd name="connsiteY408" fmla="*/ 452980 h 3796557"/>
              <a:gd name="connsiteX409" fmla="*/ 1344363 w 2905113"/>
              <a:gd name="connsiteY409" fmla="*/ 97181 h 3796557"/>
              <a:gd name="connsiteX410" fmla="*/ 1835518 w 2905113"/>
              <a:gd name="connsiteY410" fmla="*/ 914 h 379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2905113" h="3796557">
                <a:moveTo>
                  <a:pt x="1676283" y="3480787"/>
                </a:moveTo>
                <a:lnTo>
                  <a:pt x="1614195" y="3518997"/>
                </a:lnTo>
                <a:cubicBezTo>
                  <a:pt x="1614195" y="3506254"/>
                  <a:pt x="1612607" y="3498294"/>
                  <a:pt x="1609431" y="3495118"/>
                </a:cubicBezTo>
                <a:cubicBezTo>
                  <a:pt x="1612607" y="3498294"/>
                  <a:pt x="1612607" y="3503078"/>
                  <a:pt x="1609431" y="3509450"/>
                </a:cubicBezTo>
                <a:cubicBezTo>
                  <a:pt x="1606235" y="3515801"/>
                  <a:pt x="1603853" y="3521379"/>
                  <a:pt x="1602266" y="3526163"/>
                </a:cubicBezTo>
                <a:cubicBezTo>
                  <a:pt x="1600678" y="3530926"/>
                  <a:pt x="1600678" y="3534122"/>
                  <a:pt x="1602266" y="3535710"/>
                </a:cubicBezTo>
                <a:cubicBezTo>
                  <a:pt x="1603853" y="3537298"/>
                  <a:pt x="1612607" y="3534916"/>
                  <a:pt x="1628526" y="3528544"/>
                </a:cubicBezTo>
                <a:cubicBezTo>
                  <a:pt x="1634898" y="3525369"/>
                  <a:pt x="1643651" y="3518997"/>
                  <a:pt x="1654786" y="3509450"/>
                </a:cubicBezTo>
                <a:cubicBezTo>
                  <a:pt x="1665942" y="3499882"/>
                  <a:pt x="1676283" y="3496706"/>
                  <a:pt x="1685831" y="3499882"/>
                </a:cubicBezTo>
                <a:cubicBezTo>
                  <a:pt x="1701750" y="3506254"/>
                  <a:pt x="1704946" y="3504666"/>
                  <a:pt x="1695378" y="3495118"/>
                </a:cubicBezTo>
                <a:cubicBezTo>
                  <a:pt x="1685831" y="3485571"/>
                  <a:pt x="1679459" y="3480787"/>
                  <a:pt x="1676283" y="3480787"/>
                </a:cubicBezTo>
                <a:close/>
                <a:moveTo>
                  <a:pt x="1738372" y="3471240"/>
                </a:moveTo>
                <a:cubicBezTo>
                  <a:pt x="1735176" y="3471240"/>
                  <a:pt x="1731206" y="3473621"/>
                  <a:pt x="1726422" y="3478406"/>
                </a:cubicBezTo>
                <a:cubicBezTo>
                  <a:pt x="1721659" y="3483169"/>
                  <a:pt x="1717669" y="3488747"/>
                  <a:pt x="1714493" y="3495118"/>
                </a:cubicBezTo>
                <a:cubicBezTo>
                  <a:pt x="1711297" y="3501490"/>
                  <a:pt x="1712906" y="3504666"/>
                  <a:pt x="1719257" y="3504666"/>
                </a:cubicBezTo>
                <a:lnTo>
                  <a:pt x="1728825" y="3490334"/>
                </a:lnTo>
                <a:cubicBezTo>
                  <a:pt x="1738372" y="3477612"/>
                  <a:pt x="1741547" y="3471240"/>
                  <a:pt x="1738372" y="3471240"/>
                </a:cubicBezTo>
                <a:close/>
                <a:moveTo>
                  <a:pt x="1730005" y="3326169"/>
                </a:moveTo>
                <a:cubicBezTo>
                  <a:pt x="1726025" y="3328156"/>
                  <a:pt x="1722442" y="3332731"/>
                  <a:pt x="1719257" y="3339897"/>
                </a:cubicBezTo>
                <a:cubicBezTo>
                  <a:pt x="1712906" y="3354228"/>
                  <a:pt x="1714493" y="3361394"/>
                  <a:pt x="1724041" y="3361394"/>
                </a:cubicBezTo>
                <a:cubicBezTo>
                  <a:pt x="1730412" y="3361394"/>
                  <a:pt x="1735176" y="3355022"/>
                  <a:pt x="1738372" y="3342299"/>
                </a:cubicBezTo>
                <a:cubicBezTo>
                  <a:pt x="1741547" y="3329556"/>
                  <a:pt x="1743135" y="3324771"/>
                  <a:pt x="1743135" y="3327968"/>
                </a:cubicBezTo>
                <a:cubicBezTo>
                  <a:pt x="1738362" y="3324782"/>
                  <a:pt x="1733985" y="3324181"/>
                  <a:pt x="1730005" y="3326169"/>
                </a:cubicBezTo>
                <a:close/>
                <a:moveTo>
                  <a:pt x="1888810" y="3313636"/>
                </a:moveTo>
                <a:cubicBezTo>
                  <a:pt x="1893573" y="3316812"/>
                  <a:pt x="1892779" y="3323184"/>
                  <a:pt x="1886407" y="3332731"/>
                </a:cubicBezTo>
                <a:cubicBezTo>
                  <a:pt x="1883232" y="3339103"/>
                  <a:pt x="1881644" y="3340691"/>
                  <a:pt x="1881644" y="3337515"/>
                </a:cubicBezTo>
                <a:cubicBezTo>
                  <a:pt x="1881644" y="3334340"/>
                  <a:pt x="1883232" y="3331143"/>
                  <a:pt x="1886407" y="3327968"/>
                </a:cubicBezTo>
                <a:cubicBezTo>
                  <a:pt x="1883232" y="3315224"/>
                  <a:pt x="1884026" y="3310461"/>
                  <a:pt x="1888810" y="3313636"/>
                </a:cubicBezTo>
                <a:close/>
                <a:moveTo>
                  <a:pt x="1833887" y="3304089"/>
                </a:moveTo>
                <a:cubicBezTo>
                  <a:pt x="1821143" y="3300893"/>
                  <a:pt x="1813183" y="3307265"/>
                  <a:pt x="1810008" y="3323184"/>
                </a:cubicBezTo>
                <a:cubicBezTo>
                  <a:pt x="1806812" y="3332731"/>
                  <a:pt x="1806812" y="3337515"/>
                  <a:pt x="1810008" y="3337515"/>
                </a:cubicBezTo>
                <a:cubicBezTo>
                  <a:pt x="1813183" y="3337515"/>
                  <a:pt x="1816380" y="3334340"/>
                  <a:pt x="1819555" y="3327968"/>
                </a:cubicBezTo>
                <a:cubicBezTo>
                  <a:pt x="1822731" y="3321596"/>
                  <a:pt x="1825927" y="3316018"/>
                  <a:pt x="1829103" y="3311255"/>
                </a:cubicBezTo>
                <a:cubicBezTo>
                  <a:pt x="1832299" y="3306471"/>
                  <a:pt x="1833887" y="3304089"/>
                  <a:pt x="1833887" y="3304089"/>
                </a:cubicBezTo>
                <a:close/>
                <a:moveTo>
                  <a:pt x="2115647" y="3184696"/>
                </a:moveTo>
                <a:cubicBezTo>
                  <a:pt x="2106099" y="3184696"/>
                  <a:pt x="2094170" y="3187871"/>
                  <a:pt x="2079839" y="3194243"/>
                </a:cubicBezTo>
                <a:cubicBezTo>
                  <a:pt x="2065508" y="3200615"/>
                  <a:pt x="2050382" y="3208574"/>
                  <a:pt x="2034463" y="3218122"/>
                </a:cubicBezTo>
                <a:cubicBezTo>
                  <a:pt x="2018544" y="3227669"/>
                  <a:pt x="2005007" y="3238010"/>
                  <a:pt x="1993872" y="3249166"/>
                </a:cubicBezTo>
                <a:cubicBezTo>
                  <a:pt x="1982737" y="3260301"/>
                  <a:pt x="1975571" y="3269055"/>
                  <a:pt x="1972375" y="3275426"/>
                </a:cubicBezTo>
                <a:cubicBezTo>
                  <a:pt x="1972375" y="3281798"/>
                  <a:pt x="1977953" y="3282592"/>
                  <a:pt x="1989088" y="3277808"/>
                </a:cubicBezTo>
                <a:cubicBezTo>
                  <a:pt x="2000244" y="3273045"/>
                  <a:pt x="2012966" y="3266673"/>
                  <a:pt x="2027298" y="3258713"/>
                </a:cubicBezTo>
                <a:cubicBezTo>
                  <a:pt x="2041629" y="3250754"/>
                  <a:pt x="2054373" y="3242794"/>
                  <a:pt x="2065508" y="3234835"/>
                </a:cubicBezTo>
                <a:cubicBezTo>
                  <a:pt x="2076643" y="3226875"/>
                  <a:pt x="2082221" y="3222906"/>
                  <a:pt x="2082221" y="3222906"/>
                </a:cubicBezTo>
                <a:cubicBezTo>
                  <a:pt x="2094964" y="3216534"/>
                  <a:pt x="2102924" y="3210162"/>
                  <a:pt x="2106099" y="3203790"/>
                </a:cubicBezTo>
                <a:cubicBezTo>
                  <a:pt x="2109275" y="3197418"/>
                  <a:pt x="2112471" y="3191068"/>
                  <a:pt x="2115647" y="3184696"/>
                </a:cubicBezTo>
                <a:close/>
                <a:moveTo>
                  <a:pt x="1299009" y="3184696"/>
                </a:moveTo>
                <a:cubicBezTo>
                  <a:pt x="1299009" y="3187871"/>
                  <a:pt x="1299009" y="3195037"/>
                  <a:pt x="1299009" y="3206172"/>
                </a:cubicBezTo>
                <a:cubicBezTo>
                  <a:pt x="1299009" y="3217328"/>
                  <a:pt x="1302184" y="3216534"/>
                  <a:pt x="1308556" y="3203790"/>
                </a:cubicBezTo>
                <a:lnTo>
                  <a:pt x="1313319" y="3184696"/>
                </a:lnTo>
                <a:lnTo>
                  <a:pt x="1308556" y="3184696"/>
                </a:lnTo>
                <a:cubicBezTo>
                  <a:pt x="1302184" y="3184696"/>
                  <a:pt x="1299009" y="3184696"/>
                  <a:pt x="1299009" y="3184696"/>
                </a:cubicBezTo>
                <a:close/>
                <a:moveTo>
                  <a:pt x="2235040" y="3141702"/>
                </a:moveTo>
                <a:cubicBezTo>
                  <a:pt x="2225493" y="3151270"/>
                  <a:pt x="2204789" y="3167189"/>
                  <a:pt x="2172951" y="3189459"/>
                </a:cubicBezTo>
                <a:cubicBezTo>
                  <a:pt x="2141113" y="3211750"/>
                  <a:pt x="2107687" y="3234041"/>
                  <a:pt x="2072673" y="3256332"/>
                </a:cubicBezTo>
                <a:cubicBezTo>
                  <a:pt x="2031288" y="3281798"/>
                  <a:pt x="1985118" y="3308852"/>
                  <a:pt x="1934165" y="3337515"/>
                </a:cubicBezTo>
                <a:cubicBezTo>
                  <a:pt x="1927814" y="3331143"/>
                  <a:pt x="1931783" y="3324771"/>
                  <a:pt x="1946114" y="3318420"/>
                </a:cubicBezTo>
                <a:cubicBezTo>
                  <a:pt x="1960446" y="3312049"/>
                  <a:pt x="1967611" y="3307265"/>
                  <a:pt x="1967611" y="3304089"/>
                </a:cubicBezTo>
                <a:cubicBezTo>
                  <a:pt x="1967611" y="3304089"/>
                  <a:pt x="1961240" y="3303295"/>
                  <a:pt x="1948496" y="3301687"/>
                </a:cubicBezTo>
                <a:cubicBezTo>
                  <a:pt x="1935773" y="3300099"/>
                  <a:pt x="1923823" y="3297717"/>
                  <a:pt x="1912688" y="3294542"/>
                </a:cubicBezTo>
                <a:cubicBezTo>
                  <a:pt x="1901532" y="3291345"/>
                  <a:pt x="1893573" y="3288170"/>
                  <a:pt x="1888810" y="3284974"/>
                </a:cubicBezTo>
                <a:cubicBezTo>
                  <a:pt x="1884026" y="3281798"/>
                  <a:pt x="1889604" y="3277014"/>
                  <a:pt x="1905523" y="3270663"/>
                </a:cubicBezTo>
                <a:cubicBezTo>
                  <a:pt x="1915070" y="3267467"/>
                  <a:pt x="1923030" y="3256332"/>
                  <a:pt x="1929401" y="3237216"/>
                </a:cubicBezTo>
                <a:lnTo>
                  <a:pt x="1929401" y="3208574"/>
                </a:lnTo>
                <a:cubicBezTo>
                  <a:pt x="1913482" y="3208574"/>
                  <a:pt x="1900739" y="3216534"/>
                  <a:pt x="1891191" y="3232453"/>
                </a:cubicBezTo>
                <a:cubicBezTo>
                  <a:pt x="1881644" y="3248372"/>
                  <a:pt x="1873684" y="3267467"/>
                  <a:pt x="1867313" y="3289758"/>
                </a:cubicBezTo>
                <a:cubicBezTo>
                  <a:pt x="1860941" y="3312049"/>
                  <a:pt x="1855384" y="3331937"/>
                  <a:pt x="1850600" y="3349444"/>
                </a:cubicBezTo>
                <a:cubicBezTo>
                  <a:pt x="1845816" y="3366972"/>
                  <a:pt x="1841846" y="3375725"/>
                  <a:pt x="1838650" y="3375725"/>
                </a:cubicBezTo>
                <a:cubicBezTo>
                  <a:pt x="1822731" y="3372529"/>
                  <a:pt x="1810802" y="3367766"/>
                  <a:pt x="1802842" y="3361394"/>
                </a:cubicBezTo>
                <a:cubicBezTo>
                  <a:pt x="1794883" y="3355022"/>
                  <a:pt x="1784542" y="3350259"/>
                  <a:pt x="1771798" y="3347062"/>
                </a:cubicBezTo>
                <a:cubicBezTo>
                  <a:pt x="1778170" y="3350259"/>
                  <a:pt x="1784542" y="3358218"/>
                  <a:pt x="1790893" y="3370941"/>
                </a:cubicBezTo>
                <a:cubicBezTo>
                  <a:pt x="1797264" y="3383685"/>
                  <a:pt x="1797264" y="3393232"/>
                  <a:pt x="1790893" y="3399604"/>
                </a:cubicBezTo>
                <a:cubicBezTo>
                  <a:pt x="1787717" y="3405976"/>
                  <a:pt x="1780551" y="3408357"/>
                  <a:pt x="1769416" y="3406769"/>
                </a:cubicBezTo>
                <a:cubicBezTo>
                  <a:pt x="1758260" y="3405161"/>
                  <a:pt x="1747125" y="3403573"/>
                  <a:pt x="1735990" y="3401985"/>
                </a:cubicBezTo>
                <a:cubicBezTo>
                  <a:pt x="1724834" y="3400398"/>
                  <a:pt x="1714493" y="3399604"/>
                  <a:pt x="1704946" y="3399604"/>
                </a:cubicBezTo>
                <a:cubicBezTo>
                  <a:pt x="1695378" y="3399604"/>
                  <a:pt x="1689027" y="3404367"/>
                  <a:pt x="1685831" y="3413935"/>
                </a:cubicBezTo>
                <a:cubicBezTo>
                  <a:pt x="1692202" y="3417111"/>
                  <a:pt x="1700162" y="3420286"/>
                  <a:pt x="1709709" y="3423482"/>
                </a:cubicBezTo>
                <a:cubicBezTo>
                  <a:pt x="1725628" y="3433030"/>
                  <a:pt x="1733588" y="3436205"/>
                  <a:pt x="1733588" y="3433030"/>
                </a:cubicBezTo>
                <a:lnTo>
                  <a:pt x="1704946" y="3452124"/>
                </a:lnTo>
                <a:cubicBezTo>
                  <a:pt x="1714493" y="3452124"/>
                  <a:pt x="1733588" y="3452124"/>
                  <a:pt x="1762251" y="3452124"/>
                </a:cubicBezTo>
                <a:cubicBezTo>
                  <a:pt x="1790893" y="3452124"/>
                  <a:pt x="1802048" y="3455321"/>
                  <a:pt x="1795677" y="3461693"/>
                </a:cubicBezTo>
                <a:cubicBezTo>
                  <a:pt x="1802048" y="3458496"/>
                  <a:pt x="1803636" y="3454527"/>
                  <a:pt x="1800461" y="3449743"/>
                </a:cubicBezTo>
                <a:cubicBezTo>
                  <a:pt x="1797264" y="3444959"/>
                  <a:pt x="1794089" y="3440989"/>
                  <a:pt x="1790893" y="3437814"/>
                </a:cubicBezTo>
                <a:cubicBezTo>
                  <a:pt x="1794089" y="3437814"/>
                  <a:pt x="1805224" y="3435411"/>
                  <a:pt x="1824339" y="3430648"/>
                </a:cubicBezTo>
                <a:cubicBezTo>
                  <a:pt x="1843434" y="3425864"/>
                  <a:pt x="1863343" y="3418698"/>
                  <a:pt x="1884026" y="3409151"/>
                </a:cubicBezTo>
                <a:cubicBezTo>
                  <a:pt x="1904729" y="3399604"/>
                  <a:pt x="1925411" y="3390850"/>
                  <a:pt x="1946114" y="3382891"/>
                </a:cubicBezTo>
                <a:cubicBezTo>
                  <a:pt x="1966818" y="3374931"/>
                  <a:pt x="1980334" y="3367766"/>
                  <a:pt x="1986706" y="3361394"/>
                </a:cubicBezTo>
                <a:cubicBezTo>
                  <a:pt x="2031288" y="3332731"/>
                  <a:pt x="2075849" y="3300893"/>
                  <a:pt x="2120431" y="3265879"/>
                </a:cubicBezTo>
                <a:cubicBezTo>
                  <a:pt x="2164992" y="3230865"/>
                  <a:pt x="2203202" y="3189459"/>
                  <a:pt x="2235040" y="3141702"/>
                </a:cubicBezTo>
                <a:close/>
                <a:moveTo>
                  <a:pt x="1733588" y="3127391"/>
                </a:moveTo>
                <a:lnTo>
                  <a:pt x="1714493" y="3136938"/>
                </a:lnTo>
                <a:cubicBezTo>
                  <a:pt x="1711297" y="3136938"/>
                  <a:pt x="1706534" y="3140114"/>
                  <a:pt x="1700162" y="3146486"/>
                </a:cubicBezTo>
                <a:cubicBezTo>
                  <a:pt x="1700162" y="3159229"/>
                  <a:pt x="1704946" y="3167189"/>
                  <a:pt x="1714493" y="3170364"/>
                </a:cubicBezTo>
                <a:cubicBezTo>
                  <a:pt x="1717669" y="3170364"/>
                  <a:pt x="1722453" y="3163993"/>
                  <a:pt x="1728825" y="3151270"/>
                </a:cubicBezTo>
                <a:cubicBezTo>
                  <a:pt x="1735176" y="3138526"/>
                  <a:pt x="1736784" y="3130567"/>
                  <a:pt x="1733588" y="3127391"/>
                </a:cubicBezTo>
                <a:close/>
                <a:moveTo>
                  <a:pt x="1924617" y="3084397"/>
                </a:moveTo>
                <a:cubicBezTo>
                  <a:pt x="1892779" y="3106688"/>
                  <a:pt x="1865725" y="3126576"/>
                  <a:pt x="1843434" y="3144104"/>
                </a:cubicBezTo>
                <a:cubicBezTo>
                  <a:pt x="1821143" y="3161611"/>
                  <a:pt x="1806812" y="3173540"/>
                  <a:pt x="1800461" y="3179912"/>
                </a:cubicBezTo>
                <a:cubicBezTo>
                  <a:pt x="1806812" y="3170364"/>
                  <a:pt x="1821937" y="3156827"/>
                  <a:pt x="1845816" y="3139320"/>
                </a:cubicBezTo>
                <a:cubicBezTo>
                  <a:pt x="1869694" y="3121813"/>
                  <a:pt x="1895975" y="3103512"/>
                  <a:pt x="1924617" y="3084397"/>
                </a:cubicBezTo>
                <a:close/>
                <a:moveTo>
                  <a:pt x="1806425" y="3050976"/>
                </a:moveTo>
                <a:cubicBezTo>
                  <a:pt x="1804038" y="3050976"/>
                  <a:pt x="1802048" y="3054157"/>
                  <a:pt x="1800461" y="3060518"/>
                </a:cubicBezTo>
                <a:cubicBezTo>
                  <a:pt x="1803636" y="3066890"/>
                  <a:pt x="1806812" y="3070066"/>
                  <a:pt x="1810008" y="3070066"/>
                </a:cubicBezTo>
                <a:cubicBezTo>
                  <a:pt x="1813183" y="3070066"/>
                  <a:pt x="1814771" y="3066890"/>
                  <a:pt x="1814771" y="3060518"/>
                </a:cubicBezTo>
                <a:cubicBezTo>
                  <a:pt x="1811596" y="3054157"/>
                  <a:pt x="1808812" y="3050976"/>
                  <a:pt x="1806425" y="3050976"/>
                </a:cubicBezTo>
                <a:close/>
                <a:moveTo>
                  <a:pt x="2029679" y="3022308"/>
                </a:moveTo>
                <a:cubicBezTo>
                  <a:pt x="2016956" y="3031876"/>
                  <a:pt x="2004213" y="3040630"/>
                  <a:pt x="1991490" y="3048589"/>
                </a:cubicBezTo>
                <a:cubicBezTo>
                  <a:pt x="1978746" y="3056549"/>
                  <a:pt x="1964415" y="3065302"/>
                  <a:pt x="1948496" y="3074850"/>
                </a:cubicBezTo>
                <a:close/>
                <a:moveTo>
                  <a:pt x="2039247" y="3017545"/>
                </a:moveTo>
                <a:cubicBezTo>
                  <a:pt x="2032876" y="3020720"/>
                  <a:pt x="2029679" y="3022308"/>
                  <a:pt x="2029679" y="3022308"/>
                </a:cubicBezTo>
                <a:cubicBezTo>
                  <a:pt x="2032876" y="3022308"/>
                  <a:pt x="2034463" y="3021514"/>
                  <a:pt x="2034463" y="3019927"/>
                </a:cubicBezTo>
                <a:cubicBezTo>
                  <a:pt x="2034463" y="3018339"/>
                  <a:pt x="2036051" y="3017545"/>
                  <a:pt x="2039247" y="3017545"/>
                </a:cubicBezTo>
                <a:close/>
                <a:moveTo>
                  <a:pt x="2091773" y="2943517"/>
                </a:moveTo>
                <a:cubicBezTo>
                  <a:pt x="2088587" y="2945110"/>
                  <a:pt x="2083808" y="2950683"/>
                  <a:pt x="2077437" y="2960240"/>
                </a:cubicBezTo>
                <a:cubicBezTo>
                  <a:pt x="2077437" y="2972963"/>
                  <a:pt x="2068683" y="2984913"/>
                  <a:pt x="2051176" y="2996048"/>
                </a:cubicBezTo>
                <a:cubicBezTo>
                  <a:pt x="2033669" y="3007183"/>
                  <a:pt x="2014575" y="3016751"/>
                  <a:pt x="1993872" y="3024711"/>
                </a:cubicBezTo>
                <a:cubicBezTo>
                  <a:pt x="1973168" y="3032670"/>
                  <a:pt x="1952486" y="3039836"/>
                  <a:pt x="1931783" y="3046187"/>
                </a:cubicBezTo>
                <a:cubicBezTo>
                  <a:pt x="1911101" y="3052559"/>
                  <a:pt x="1897563" y="3057343"/>
                  <a:pt x="1891191" y="3060518"/>
                </a:cubicBezTo>
                <a:cubicBezTo>
                  <a:pt x="1878448" y="3076437"/>
                  <a:pt x="1863343" y="3093150"/>
                  <a:pt x="1845816" y="3110657"/>
                </a:cubicBezTo>
                <a:cubicBezTo>
                  <a:pt x="1828309" y="3128185"/>
                  <a:pt x="1808420" y="3136938"/>
                  <a:pt x="1786129" y="3136938"/>
                </a:cubicBezTo>
                <a:cubicBezTo>
                  <a:pt x="1773386" y="3136938"/>
                  <a:pt x="1763045" y="3140908"/>
                  <a:pt x="1755085" y="3148867"/>
                </a:cubicBezTo>
                <a:cubicBezTo>
                  <a:pt x="1747125" y="3156827"/>
                  <a:pt x="1739960" y="3165580"/>
                  <a:pt x="1733588" y="3175148"/>
                </a:cubicBezTo>
                <a:cubicBezTo>
                  <a:pt x="1727216" y="3184696"/>
                  <a:pt x="1721659" y="3193449"/>
                  <a:pt x="1716875" y="3201409"/>
                </a:cubicBezTo>
                <a:cubicBezTo>
                  <a:pt x="1712112" y="3209368"/>
                  <a:pt x="1704946" y="3211750"/>
                  <a:pt x="1695378" y="3208574"/>
                </a:cubicBezTo>
                <a:cubicBezTo>
                  <a:pt x="1682655" y="3224494"/>
                  <a:pt x="1666736" y="3237216"/>
                  <a:pt x="1647621" y="3246784"/>
                </a:cubicBezTo>
                <a:lnTo>
                  <a:pt x="1609431" y="3218122"/>
                </a:lnTo>
                <a:cubicBezTo>
                  <a:pt x="1609431" y="3230865"/>
                  <a:pt x="1611019" y="3243588"/>
                  <a:pt x="1614195" y="3256332"/>
                </a:cubicBezTo>
                <a:cubicBezTo>
                  <a:pt x="1620566" y="3278623"/>
                  <a:pt x="1625350" y="3288170"/>
                  <a:pt x="1628526" y="3284974"/>
                </a:cubicBezTo>
                <a:cubicBezTo>
                  <a:pt x="1644445" y="3275426"/>
                  <a:pt x="1661952" y="3263497"/>
                  <a:pt x="1681067" y="3249166"/>
                </a:cubicBezTo>
                <a:cubicBezTo>
                  <a:pt x="1700162" y="3234835"/>
                  <a:pt x="1720865" y="3226081"/>
                  <a:pt x="1743135" y="3222906"/>
                </a:cubicBezTo>
                <a:cubicBezTo>
                  <a:pt x="1743135" y="3222906"/>
                  <a:pt x="1738372" y="3226875"/>
                  <a:pt x="1728825" y="3234835"/>
                </a:cubicBezTo>
                <a:cubicBezTo>
                  <a:pt x="1719257" y="3242794"/>
                  <a:pt x="1709709" y="3251548"/>
                  <a:pt x="1700162" y="3261095"/>
                </a:cubicBezTo>
                <a:cubicBezTo>
                  <a:pt x="1690615" y="3270663"/>
                  <a:pt x="1682655" y="3279417"/>
                  <a:pt x="1676283" y="3287376"/>
                </a:cubicBezTo>
                <a:cubicBezTo>
                  <a:pt x="1669911" y="3295336"/>
                  <a:pt x="1671499" y="3299305"/>
                  <a:pt x="1681067" y="3299305"/>
                </a:cubicBezTo>
                <a:cubicBezTo>
                  <a:pt x="1681067" y="3296130"/>
                  <a:pt x="1685831" y="3286582"/>
                  <a:pt x="1695378" y="3270663"/>
                </a:cubicBezTo>
                <a:lnTo>
                  <a:pt x="1719257" y="3294542"/>
                </a:lnTo>
                <a:cubicBezTo>
                  <a:pt x="1722453" y="3294542"/>
                  <a:pt x="1732000" y="3288964"/>
                  <a:pt x="1747919" y="3277808"/>
                </a:cubicBezTo>
                <a:cubicBezTo>
                  <a:pt x="1763838" y="3266673"/>
                  <a:pt x="1781345" y="3253929"/>
                  <a:pt x="1800461" y="3239619"/>
                </a:cubicBezTo>
                <a:cubicBezTo>
                  <a:pt x="1819555" y="3225287"/>
                  <a:pt x="1837856" y="3210956"/>
                  <a:pt x="1855384" y="3196625"/>
                </a:cubicBezTo>
                <a:cubicBezTo>
                  <a:pt x="1872891" y="3182293"/>
                  <a:pt x="1883232" y="3173540"/>
                  <a:pt x="1886407" y="3170364"/>
                </a:cubicBezTo>
                <a:lnTo>
                  <a:pt x="1919854" y="3184696"/>
                </a:lnTo>
                <a:lnTo>
                  <a:pt x="2010585" y="3089181"/>
                </a:lnTo>
                <a:cubicBezTo>
                  <a:pt x="2013760" y="3085985"/>
                  <a:pt x="2024122" y="3077231"/>
                  <a:pt x="2041629" y="3062900"/>
                </a:cubicBezTo>
                <a:cubicBezTo>
                  <a:pt x="2059136" y="3048589"/>
                  <a:pt x="2077437" y="3034258"/>
                  <a:pt x="2096552" y="3019927"/>
                </a:cubicBezTo>
                <a:cubicBezTo>
                  <a:pt x="2115647" y="3005595"/>
                  <a:pt x="2132360" y="2992872"/>
                  <a:pt x="2146691" y="2981717"/>
                </a:cubicBezTo>
                <a:cubicBezTo>
                  <a:pt x="2161022" y="2970582"/>
                  <a:pt x="2166600" y="2963416"/>
                  <a:pt x="2163404" y="2960240"/>
                </a:cubicBezTo>
                <a:cubicBezTo>
                  <a:pt x="2157032" y="2957044"/>
                  <a:pt x="2142722" y="2961828"/>
                  <a:pt x="2120431" y="2974551"/>
                </a:cubicBezTo>
                <a:cubicBezTo>
                  <a:pt x="2098140" y="2987295"/>
                  <a:pt x="2071086" y="3001626"/>
                  <a:pt x="2039247" y="3017545"/>
                </a:cubicBezTo>
                <a:cubicBezTo>
                  <a:pt x="2087005" y="2985707"/>
                  <a:pt x="2106099" y="2963416"/>
                  <a:pt x="2096552" y="2950672"/>
                </a:cubicBezTo>
                <a:cubicBezTo>
                  <a:pt x="2096552" y="2944311"/>
                  <a:pt x="2094959" y="2941924"/>
                  <a:pt x="2091773" y="2943517"/>
                </a:cubicBezTo>
                <a:close/>
                <a:moveTo>
                  <a:pt x="2540699" y="2941125"/>
                </a:moveTo>
                <a:cubicBezTo>
                  <a:pt x="2527956" y="2944321"/>
                  <a:pt x="2512037" y="2961034"/>
                  <a:pt x="2492942" y="2991264"/>
                </a:cubicBezTo>
                <a:cubicBezTo>
                  <a:pt x="2473827" y="3021514"/>
                  <a:pt x="2457908" y="3039836"/>
                  <a:pt x="2445185" y="3046187"/>
                </a:cubicBezTo>
                <a:cubicBezTo>
                  <a:pt x="2419697" y="3071674"/>
                  <a:pt x="2398221" y="3099522"/>
                  <a:pt x="2380714" y="3129773"/>
                </a:cubicBezTo>
                <a:cubicBezTo>
                  <a:pt x="2363187" y="3160023"/>
                  <a:pt x="2335339" y="3179912"/>
                  <a:pt x="2297129" y="3189459"/>
                </a:cubicBezTo>
                <a:cubicBezTo>
                  <a:pt x="2281210" y="3192655"/>
                  <a:pt x="2262909" y="3202203"/>
                  <a:pt x="2242206" y="3218122"/>
                </a:cubicBezTo>
                <a:cubicBezTo>
                  <a:pt x="2221523" y="3234041"/>
                  <a:pt x="2200820" y="3251548"/>
                  <a:pt x="2180117" y="3270663"/>
                </a:cubicBezTo>
                <a:cubicBezTo>
                  <a:pt x="2159435" y="3289758"/>
                  <a:pt x="2139525" y="3308058"/>
                  <a:pt x="2120431" y="3325565"/>
                </a:cubicBezTo>
                <a:cubicBezTo>
                  <a:pt x="2101315" y="3343093"/>
                  <a:pt x="2087005" y="3356610"/>
                  <a:pt x="2077437" y="3366178"/>
                </a:cubicBezTo>
                <a:cubicBezTo>
                  <a:pt x="2071086" y="3369353"/>
                  <a:pt x="2054373" y="3379694"/>
                  <a:pt x="2027298" y="3397201"/>
                </a:cubicBezTo>
                <a:cubicBezTo>
                  <a:pt x="2000244" y="3414729"/>
                  <a:pt x="1971581" y="3433824"/>
                  <a:pt x="1941330" y="3454527"/>
                </a:cubicBezTo>
                <a:cubicBezTo>
                  <a:pt x="1911101" y="3475209"/>
                  <a:pt x="1884026" y="3495118"/>
                  <a:pt x="1860147" y="3514213"/>
                </a:cubicBezTo>
                <a:cubicBezTo>
                  <a:pt x="1836268" y="3533329"/>
                  <a:pt x="1825927" y="3546051"/>
                  <a:pt x="1829103" y="3552423"/>
                </a:cubicBezTo>
                <a:cubicBezTo>
                  <a:pt x="1832299" y="3561970"/>
                  <a:pt x="1854569" y="3554805"/>
                  <a:pt x="1895975" y="3530926"/>
                </a:cubicBezTo>
                <a:cubicBezTo>
                  <a:pt x="1937361" y="3507047"/>
                  <a:pt x="1981922" y="3478406"/>
                  <a:pt x="2029679" y="3444959"/>
                </a:cubicBezTo>
                <a:cubicBezTo>
                  <a:pt x="2077437" y="3411533"/>
                  <a:pt x="2122812" y="3379694"/>
                  <a:pt x="2165806" y="3349444"/>
                </a:cubicBezTo>
                <a:cubicBezTo>
                  <a:pt x="2208780" y="3319214"/>
                  <a:pt x="2233452" y="3300893"/>
                  <a:pt x="2239824" y="3294542"/>
                </a:cubicBezTo>
                <a:cubicBezTo>
                  <a:pt x="2325791" y="3224494"/>
                  <a:pt x="2402191" y="3151270"/>
                  <a:pt x="2469063" y="3074850"/>
                </a:cubicBezTo>
                <a:cubicBezTo>
                  <a:pt x="2469063" y="3071674"/>
                  <a:pt x="2473033" y="3062900"/>
                  <a:pt x="2480992" y="3048589"/>
                </a:cubicBezTo>
                <a:cubicBezTo>
                  <a:pt x="2488952" y="3034258"/>
                  <a:pt x="2497705" y="3019133"/>
                  <a:pt x="2507253" y="3003214"/>
                </a:cubicBezTo>
                <a:cubicBezTo>
                  <a:pt x="2516821" y="2987295"/>
                  <a:pt x="2525574" y="2972963"/>
                  <a:pt x="2533534" y="2960240"/>
                </a:cubicBezTo>
                <a:cubicBezTo>
                  <a:pt x="2541493" y="2947497"/>
                  <a:pt x="2543875" y="2941125"/>
                  <a:pt x="2540699" y="2941125"/>
                </a:cubicBezTo>
                <a:close/>
                <a:moveTo>
                  <a:pt x="2178336" y="2904714"/>
                </a:moveTo>
                <a:cubicBezTo>
                  <a:pt x="2176346" y="2905114"/>
                  <a:pt x="2172962" y="2906111"/>
                  <a:pt x="2168188" y="2907699"/>
                </a:cubicBezTo>
                <a:cubicBezTo>
                  <a:pt x="2158641" y="2907699"/>
                  <a:pt x="2150681" y="2910874"/>
                  <a:pt x="2144309" y="2917246"/>
                </a:cubicBezTo>
                <a:cubicBezTo>
                  <a:pt x="2141113" y="2920443"/>
                  <a:pt x="2142722" y="2921236"/>
                  <a:pt x="2149073" y="2919628"/>
                </a:cubicBezTo>
                <a:cubicBezTo>
                  <a:pt x="2155444" y="2918040"/>
                  <a:pt x="2161816" y="2915658"/>
                  <a:pt x="2168188" y="2912483"/>
                </a:cubicBezTo>
                <a:cubicBezTo>
                  <a:pt x="2174560" y="2909287"/>
                  <a:pt x="2178529" y="2906905"/>
                  <a:pt x="2180117" y="2905317"/>
                </a:cubicBezTo>
                <a:cubicBezTo>
                  <a:pt x="2180921" y="2904513"/>
                  <a:pt x="2180326" y="2904314"/>
                  <a:pt x="2178336" y="2904714"/>
                </a:cubicBezTo>
                <a:close/>
                <a:moveTo>
                  <a:pt x="1948496" y="2759643"/>
                </a:moveTo>
                <a:cubicBezTo>
                  <a:pt x="1942124" y="2759643"/>
                  <a:pt x="1925411" y="2772386"/>
                  <a:pt x="1898357" y="2797853"/>
                </a:cubicBezTo>
                <a:cubicBezTo>
                  <a:pt x="1871303" y="2823319"/>
                  <a:pt x="1857765" y="2837651"/>
                  <a:pt x="1857765" y="2840847"/>
                </a:cubicBezTo>
                <a:lnTo>
                  <a:pt x="1872097" y="2864726"/>
                </a:lnTo>
                <a:cubicBezTo>
                  <a:pt x="1865725" y="2871077"/>
                  <a:pt x="1858559" y="2873479"/>
                  <a:pt x="1850600" y="2871870"/>
                </a:cubicBezTo>
                <a:cubicBezTo>
                  <a:pt x="1842640" y="2870283"/>
                  <a:pt x="1833887" y="2869489"/>
                  <a:pt x="1824339" y="2869489"/>
                </a:cubicBezTo>
                <a:cubicBezTo>
                  <a:pt x="1814771" y="2869489"/>
                  <a:pt x="1804430" y="2871870"/>
                  <a:pt x="1793295" y="2876655"/>
                </a:cubicBezTo>
                <a:cubicBezTo>
                  <a:pt x="1782139" y="2881439"/>
                  <a:pt x="1771798" y="2891780"/>
                  <a:pt x="1762251" y="2907699"/>
                </a:cubicBezTo>
                <a:cubicBezTo>
                  <a:pt x="1759054" y="2917246"/>
                  <a:pt x="1755879" y="2925206"/>
                  <a:pt x="1752703" y="2931578"/>
                </a:cubicBezTo>
                <a:cubicBezTo>
                  <a:pt x="1746332" y="2944321"/>
                  <a:pt x="1743135" y="2947497"/>
                  <a:pt x="1743135" y="2941125"/>
                </a:cubicBezTo>
                <a:cubicBezTo>
                  <a:pt x="1743135" y="2931578"/>
                  <a:pt x="1746332" y="2923618"/>
                  <a:pt x="1752703" y="2917246"/>
                </a:cubicBezTo>
                <a:cubicBezTo>
                  <a:pt x="1743135" y="2914071"/>
                  <a:pt x="1734382" y="2916452"/>
                  <a:pt x="1726422" y="2924412"/>
                </a:cubicBezTo>
                <a:cubicBezTo>
                  <a:pt x="1718463" y="2932371"/>
                  <a:pt x="1711297" y="2941125"/>
                  <a:pt x="1704946" y="2950672"/>
                </a:cubicBezTo>
                <a:cubicBezTo>
                  <a:pt x="1698574" y="2960240"/>
                  <a:pt x="1692202" y="2968994"/>
                  <a:pt x="1685831" y="2976953"/>
                </a:cubicBezTo>
                <a:cubicBezTo>
                  <a:pt x="1679459" y="2984913"/>
                  <a:pt x="1673108" y="2985707"/>
                  <a:pt x="1666736" y="2979335"/>
                </a:cubicBezTo>
                <a:cubicBezTo>
                  <a:pt x="1650817" y="2963416"/>
                  <a:pt x="1638867" y="2960240"/>
                  <a:pt x="1630908" y="2969788"/>
                </a:cubicBezTo>
                <a:cubicBezTo>
                  <a:pt x="1622948" y="2979335"/>
                  <a:pt x="1615782" y="2987295"/>
                  <a:pt x="1609431" y="2993666"/>
                </a:cubicBezTo>
                <a:cubicBezTo>
                  <a:pt x="1615782" y="2990470"/>
                  <a:pt x="1626938" y="2988088"/>
                  <a:pt x="1642857" y="2986501"/>
                </a:cubicBezTo>
                <a:cubicBezTo>
                  <a:pt x="1658776" y="2984913"/>
                  <a:pt x="1658776" y="2990470"/>
                  <a:pt x="1642857" y="3003214"/>
                </a:cubicBezTo>
                <a:cubicBezTo>
                  <a:pt x="1639661" y="3006389"/>
                  <a:pt x="1624557" y="3011967"/>
                  <a:pt x="1597482" y="3019927"/>
                </a:cubicBezTo>
                <a:cubicBezTo>
                  <a:pt x="1570427" y="3027886"/>
                  <a:pt x="1553714" y="3033464"/>
                  <a:pt x="1547343" y="3036640"/>
                </a:cubicBezTo>
                <a:cubicBezTo>
                  <a:pt x="1534599" y="3039836"/>
                  <a:pt x="1526639" y="3044599"/>
                  <a:pt x="1523464" y="3050971"/>
                </a:cubicBezTo>
                <a:cubicBezTo>
                  <a:pt x="1520268" y="3057343"/>
                  <a:pt x="1510720" y="3065302"/>
                  <a:pt x="1494801" y="3074850"/>
                </a:cubicBezTo>
                <a:cubicBezTo>
                  <a:pt x="1488429" y="3078025"/>
                  <a:pt x="1476500" y="3085191"/>
                  <a:pt x="1458994" y="3096347"/>
                </a:cubicBezTo>
                <a:cubicBezTo>
                  <a:pt x="1441487" y="3107482"/>
                  <a:pt x="1423959" y="3118617"/>
                  <a:pt x="1406452" y="3129773"/>
                </a:cubicBezTo>
                <a:cubicBezTo>
                  <a:pt x="1388945" y="3140908"/>
                  <a:pt x="1373820" y="3151270"/>
                  <a:pt x="1361076" y="3160817"/>
                </a:cubicBezTo>
                <a:cubicBezTo>
                  <a:pt x="1348354" y="3170364"/>
                  <a:pt x="1343570" y="3175148"/>
                  <a:pt x="1346766" y="3175148"/>
                </a:cubicBezTo>
                <a:cubicBezTo>
                  <a:pt x="1356313" y="3181499"/>
                  <a:pt x="1373026" y="3183108"/>
                  <a:pt x="1396905" y="3179912"/>
                </a:cubicBezTo>
                <a:cubicBezTo>
                  <a:pt x="1420784" y="3176736"/>
                  <a:pt x="1445456" y="3171158"/>
                  <a:pt x="1470923" y="3163199"/>
                </a:cubicBezTo>
                <a:cubicBezTo>
                  <a:pt x="1496389" y="3155239"/>
                  <a:pt x="1521082" y="3146486"/>
                  <a:pt x="1544961" y="3136938"/>
                </a:cubicBezTo>
                <a:cubicBezTo>
                  <a:pt x="1568840" y="3127391"/>
                  <a:pt x="1587140" y="3119432"/>
                  <a:pt x="1599863" y="3113060"/>
                </a:cubicBezTo>
                <a:cubicBezTo>
                  <a:pt x="1609431" y="3109863"/>
                  <a:pt x="1624557" y="3108276"/>
                  <a:pt x="1645239" y="3108276"/>
                </a:cubicBezTo>
                <a:cubicBezTo>
                  <a:pt x="1665942" y="3108276"/>
                  <a:pt x="1682655" y="3105100"/>
                  <a:pt x="1695378" y="3098728"/>
                </a:cubicBezTo>
                <a:cubicBezTo>
                  <a:pt x="1701750" y="3092356"/>
                  <a:pt x="1703337" y="3083603"/>
                  <a:pt x="1700162" y="3072468"/>
                </a:cubicBezTo>
                <a:cubicBezTo>
                  <a:pt x="1696986" y="3061312"/>
                  <a:pt x="1703337" y="3055755"/>
                  <a:pt x="1719257" y="3055755"/>
                </a:cubicBezTo>
                <a:cubicBezTo>
                  <a:pt x="1725628" y="3055755"/>
                  <a:pt x="1727216" y="3064508"/>
                  <a:pt x="1724041" y="3082015"/>
                </a:cubicBezTo>
                <a:cubicBezTo>
                  <a:pt x="1720865" y="3099522"/>
                  <a:pt x="1728825" y="3105100"/>
                  <a:pt x="1747919" y="3098728"/>
                </a:cubicBezTo>
                <a:cubicBezTo>
                  <a:pt x="1754291" y="3092356"/>
                  <a:pt x="1753497" y="3082015"/>
                  <a:pt x="1745538" y="3067684"/>
                </a:cubicBezTo>
                <a:cubicBezTo>
                  <a:pt x="1737578" y="3053353"/>
                  <a:pt x="1744744" y="3043011"/>
                  <a:pt x="1767014" y="3036640"/>
                </a:cubicBezTo>
                <a:cubicBezTo>
                  <a:pt x="1795677" y="3036640"/>
                  <a:pt x="1814771" y="3038227"/>
                  <a:pt x="1824339" y="3041424"/>
                </a:cubicBezTo>
                <a:cubicBezTo>
                  <a:pt x="1821143" y="3035052"/>
                  <a:pt x="1819555" y="3027886"/>
                  <a:pt x="1819555" y="3019927"/>
                </a:cubicBezTo>
                <a:cubicBezTo>
                  <a:pt x="1819555" y="3011967"/>
                  <a:pt x="1817968" y="3004801"/>
                  <a:pt x="1814771" y="2998430"/>
                </a:cubicBezTo>
                <a:cubicBezTo>
                  <a:pt x="1824339" y="2992079"/>
                  <a:pt x="1835474" y="2987295"/>
                  <a:pt x="1848218" y="2984119"/>
                </a:cubicBezTo>
                <a:cubicBezTo>
                  <a:pt x="1860941" y="2980923"/>
                  <a:pt x="1870488" y="2977747"/>
                  <a:pt x="1876860" y="2974551"/>
                </a:cubicBezTo>
                <a:cubicBezTo>
                  <a:pt x="1876860" y="2974551"/>
                  <a:pt x="1878448" y="2972169"/>
                  <a:pt x="1881644" y="2967385"/>
                </a:cubicBezTo>
                <a:cubicBezTo>
                  <a:pt x="1884819" y="2962622"/>
                  <a:pt x="1888810" y="2957838"/>
                  <a:pt x="1893573" y="2953075"/>
                </a:cubicBezTo>
                <a:cubicBezTo>
                  <a:pt x="1898357" y="2948291"/>
                  <a:pt x="1903141" y="2943506"/>
                  <a:pt x="1907904" y="2938743"/>
                </a:cubicBezTo>
                <a:cubicBezTo>
                  <a:pt x="1912688" y="2933959"/>
                  <a:pt x="1913482" y="2933165"/>
                  <a:pt x="1910286" y="2936362"/>
                </a:cubicBezTo>
                <a:lnTo>
                  <a:pt x="1900739" y="2912483"/>
                </a:lnTo>
                <a:cubicBezTo>
                  <a:pt x="1910286" y="2902915"/>
                  <a:pt x="1921442" y="2895749"/>
                  <a:pt x="1934165" y="2890986"/>
                </a:cubicBezTo>
                <a:cubicBezTo>
                  <a:pt x="1946908" y="2886202"/>
                  <a:pt x="1957249" y="2881439"/>
                  <a:pt x="1965209" y="2876655"/>
                </a:cubicBezTo>
                <a:cubicBezTo>
                  <a:pt x="1973168" y="2871870"/>
                  <a:pt x="1976365" y="2866313"/>
                  <a:pt x="1974777" y="2859942"/>
                </a:cubicBezTo>
                <a:cubicBezTo>
                  <a:pt x="1973168" y="2853570"/>
                  <a:pt x="1961240" y="2845610"/>
                  <a:pt x="1938949" y="2836063"/>
                </a:cubicBezTo>
                <a:cubicBezTo>
                  <a:pt x="1929401" y="2829691"/>
                  <a:pt x="1930195" y="2820144"/>
                  <a:pt x="1941330" y="2807400"/>
                </a:cubicBezTo>
                <a:cubicBezTo>
                  <a:pt x="1952486" y="2794677"/>
                  <a:pt x="1961240" y="2789893"/>
                  <a:pt x="1967611" y="2793090"/>
                </a:cubicBezTo>
                <a:cubicBezTo>
                  <a:pt x="1973962" y="2805812"/>
                  <a:pt x="1980334" y="2813772"/>
                  <a:pt x="1986706" y="2816968"/>
                </a:cubicBezTo>
                <a:cubicBezTo>
                  <a:pt x="1986706" y="2810597"/>
                  <a:pt x="1986706" y="2797853"/>
                  <a:pt x="1986706" y="2778758"/>
                </a:cubicBezTo>
                <a:cubicBezTo>
                  <a:pt x="1986706" y="2759643"/>
                  <a:pt x="1973962" y="2753292"/>
                  <a:pt x="1948496" y="2759643"/>
                </a:cubicBezTo>
                <a:close/>
                <a:moveTo>
                  <a:pt x="1112742" y="839802"/>
                </a:moveTo>
                <a:cubicBezTo>
                  <a:pt x="1112742" y="839802"/>
                  <a:pt x="1110361" y="842998"/>
                  <a:pt x="1105577" y="849349"/>
                </a:cubicBezTo>
                <a:cubicBezTo>
                  <a:pt x="1100814" y="855721"/>
                  <a:pt x="1097617" y="861299"/>
                  <a:pt x="1096029" y="866062"/>
                </a:cubicBezTo>
                <a:cubicBezTo>
                  <a:pt x="1094442" y="870846"/>
                  <a:pt x="1093648" y="874021"/>
                  <a:pt x="1093648" y="875630"/>
                </a:cubicBezTo>
                <a:cubicBezTo>
                  <a:pt x="1093648" y="877218"/>
                  <a:pt x="1096823" y="874836"/>
                  <a:pt x="1103195" y="868464"/>
                </a:cubicBezTo>
                <a:cubicBezTo>
                  <a:pt x="1131858" y="858917"/>
                  <a:pt x="1135033" y="849349"/>
                  <a:pt x="1112742" y="839802"/>
                </a:cubicBezTo>
                <a:close/>
                <a:moveTo>
                  <a:pt x="878740" y="620130"/>
                </a:moveTo>
                <a:cubicBezTo>
                  <a:pt x="875543" y="620130"/>
                  <a:pt x="873162" y="626481"/>
                  <a:pt x="871574" y="639225"/>
                </a:cubicBezTo>
                <a:cubicBezTo>
                  <a:pt x="869986" y="651969"/>
                  <a:pt x="872368" y="653556"/>
                  <a:pt x="878740" y="644009"/>
                </a:cubicBezTo>
                <a:close/>
                <a:moveTo>
                  <a:pt x="1413618" y="581920"/>
                </a:moveTo>
                <a:cubicBezTo>
                  <a:pt x="1404071" y="585096"/>
                  <a:pt x="1392121" y="591468"/>
                  <a:pt x="1377810" y="601015"/>
                </a:cubicBezTo>
                <a:cubicBezTo>
                  <a:pt x="1363479" y="610562"/>
                  <a:pt x="1353117" y="616934"/>
                  <a:pt x="1346766" y="620130"/>
                </a:cubicBezTo>
                <a:cubicBezTo>
                  <a:pt x="1359489" y="620130"/>
                  <a:pt x="1372232" y="614552"/>
                  <a:pt x="1384955" y="603396"/>
                </a:cubicBezTo>
                <a:cubicBezTo>
                  <a:pt x="1397699" y="592261"/>
                  <a:pt x="1407246" y="585096"/>
                  <a:pt x="1413618" y="581920"/>
                </a:cubicBezTo>
                <a:close/>
                <a:moveTo>
                  <a:pt x="1762844" y="564599"/>
                </a:moveTo>
                <a:cubicBezTo>
                  <a:pt x="1755284" y="565792"/>
                  <a:pt x="1743146" y="569177"/>
                  <a:pt x="1726422" y="574755"/>
                </a:cubicBezTo>
                <a:cubicBezTo>
                  <a:pt x="1692996" y="585890"/>
                  <a:pt x="1654786" y="600221"/>
                  <a:pt x="1611813" y="617728"/>
                </a:cubicBezTo>
                <a:cubicBezTo>
                  <a:pt x="1568840" y="635235"/>
                  <a:pt x="1528227" y="651969"/>
                  <a:pt x="1490038" y="667888"/>
                </a:cubicBezTo>
                <a:cubicBezTo>
                  <a:pt x="1451828" y="683807"/>
                  <a:pt x="1427949" y="693354"/>
                  <a:pt x="1418402" y="696530"/>
                </a:cubicBezTo>
                <a:cubicBezTo>
                  <a:pt x="1408834" y="702901"/>
                  <a:pt x="1392915" y="714036"/>
                  <a:pt x="1370645" y="729956"/>
                </a:cubicBezTo>
                <a:cubicBezTo>
                  <a:pt x="1348354" y="745875"/>
                  <a:pt x="1325269" y="764196"/>
                  <a:pt x="1301390" y="784879"/>
                </a:cubicBezTo>
                <a:cubicBezTo>
                  <a:pt x="1277512" y="805582"/>
                  <a:pt x="1256808" y="825470"/>
                  <a:pt x="1239301" y="844586"/>
                </a:cubicBezTo>
                <a:cubicBezTo>
                  <a:pt x="1221795" y="863680"/>
                  <a:pt x="1216217" y="876424"/>
                  <a:pt x="1222589" y="882796"/>
                </a:cubicBezTo>
                <a:cubicBezTo>
                  <a:pt x="1222589" y="882796"/>
                  <a:pt x="1236126" y="873228"/>
                  <a:pt x="1263180" y="854133"/>
                </a:cubicBezTo>
                <a:cubicBezTo>
                  <a:pt x="1290255" y="835038"/>
                  <a:pt x="1321279" y="814335"/>
                  <a:pt x="1356313" y="792044"/>
                </a:cubicBezTo>
                <a:cubicBezTo>
                  <a:pt x="1391327" y="769753"/>
                  <a:pt x="1423959" y="749071"/>
                  <a:pt x="1454210" y="729956"/>
                </a:cubicBezTo>
                <a:cubicBezTo>
                  <a:pt x="1484460" y="710861"/>
                  <a:pt x="1502761" y="698117"/>
                  <a:pt x="1509133" y="691766"/>
                </a:cubicBezTo>
                <a:cubicBezTo>
                  <a:pt x="1518680" y="682198"/>
                  <a:pt x="1537001" y="671857"/>
                  <a:pt x="1564056" y="660722"/>
                </a:cubicBezTo>
                <a:cubicBezTo>
                  <a:pt x="1591110" y="649566"/>
                  <a:pt x="1619773" y="638431"/>
                  <a:pt x="1650023" y="627275"/>
                </a:cubicBezTo>
                <a:cubicBezTo>
                  <a:pt x="1680273" y="616140"/>
                  <a:pt x="1708122" y="605799"/>
                  <a:pt x="1733588" y="596252"/>
                </a:cubicBezTo>
                <a:cubicBezTo>
                  <a:pt x="1759054" y="586684"/>
                  <a:pt x="1771798" y="577136"/>
                  <a:pt x="1771798" y="567589"/>
                </a:cubicBezTo>
                <a:cubicBezTo>
                  <a:pt x="1773386" y="564403"/>
                  <a:pt x="1770404" y="563406"/>
                  <a:pt x="1762844" y="564599"/>
                </a:cubicBezTo>
                <a:close/>
                <a:moveTo>
                  <a:pt x="1605841" y="520432"/>
                </a:moveTo>
                <a:cubicBezTo>
                  <a:pt x="1600271" y="520829"/>
                  <a:pt x="1591914" y="523017"/>
                  <a:pt x="1580769" y="526997"/>
                </a:cubicBezTo>
                <a:cubicBezTo>
                  <a:pt x="1558478" y="534957"/>
                  <a:pt x="1534599" y="546092"/>
                  <a:pt x="1509133" y="560423"/>
                </a:cubicBezTo>
                <a:cubicBezTo>
                  <a:pt x="1483666" y="574755"/>
                  <a:pt x="1458994" y="589086"/>
                  <a:pt x="1435115" y="603396"/>
                </a:cubicBezTo>
                <a:cubicBezTo>
                  <a:pt x="1411236" y="617728"/>
                  <a:pt x="1399287" y="624894"/>
                  <a:pt x="1399287" y="624894"/>
                </a:cubicBezTo>
                <a:cubicBezTo>
                  <a:pt x="1373820" y="640813"/>
                  <a:pt x="1345972" y="661516"/>
                  <a:pt x="1315722" y="686982"/>
                </a:cubicBezTo>
                <a:cubicBezTo>
                  <a:pt x="1285471" y="712449"/>
                  <a:pt x="1257602" y="728368"/>
                  <a:pt x="1232136" y="734740"/>
                </a:cubicBezTo>
                <a:cubicBezTo>
                  <a:pt x="1216217" y="741111"/>
                  <a:pt x="1206669" y="750659"/>
                  <a:pt x="1203494" y="763402"/>
                </a:cubicBezTo>
                <a:cubicBezTo>
                  <a:pt x="1200298" y="772950"/>
                  <a:pt x="1198710" y="780909"/>
                  <a:pt x="1198710" y="787281"/>
                </a:cubicBezTo>
                <a:lnTo>
                  <a:pt x="1213041" y="768166"/>
                </a:lnTo>
                <a:cubicBezTo>
                  <a:pt x="1213041" y="764990"/>
                  <a:pt x="1221795" y="757824"/>
                  <a:pt x="1239301" y="746669"/>
                </a:cubicBezTo>
                <a:cubicBezTo>
                  <a:pt x="1256808" y="735534"/>
                  <a:pt x="1276718" y="723605"/>
                  <a:pt x="1299009" y="710861"/>
                </a:cubicBezTo>
                <a:cubicBezTo>
                  <a:pt x="1321279" y="698117"/>
                  <a:pt x="1341188" y="686982"/>
                  <a:pt x="1358695" y="677435"/>
                </a:cubicBezTo>
                <a:cubicBezTo>
                  <a:pt x="1376202" y="667888"/>
                  <a:pt x="1386564" y="661516"/>
                  <a:pt x="1389739" y="658320"/>
                </a:cubicBezTo>
                <a:cubicBezTo>
                  <a:pt x="1396111" y="655144"/>
                  <a:pt x="1412030" y="646391"/>
                  <a:pt x="1437497" y="632059"/>
                </a:cubicBezTo>
                <a:cubicBezTo>
                  <a:pt x="1462963" y="617728"/>
                  <a:pt x="1489244" y="603396"/>
                  <a:pt x="1516298" y="589086"/>
                </a:cubicBezTo>
                <a:cubicBezTo>
                  <a:pt x="1543352" y="574755"/>
                  <a:pt x="1567231" y="561217"/>
                  <a:pt x="1587934" y="548494"/>
                </a:cubicBezTo>
                <a:cubicBezTo>
                  <a:pt x="1608637" y="535751"/>
                  <a:pt x="1617391" y="527791"/>
                  <a:pt x="1614195" y="524616"/>
                </a:cubicBezTo>
                <a:cubicBezTo>
                  <a:pt x="1614195" y="521430"/>
                  <a:pt x="1611411" y="520035"/>
                  <a:pt x="1605841" y="520432"/>
                </a:cubicBezTo>
                <a:close/>
                <a:moveTo>
                  <a:pt x="1659570" y="500737"/>
                </a:moveTo>
                <a:cubicBezTo>
                  <a:pt x="1654786" y="500737"/>
                  <a:pt x="1649229" y="505500"/>
                  <a:pt x="1642857" y="515047"/>
                </a:cubicBezTo>
                <a:cubicBezTo>
                  <a:pt x="1642857" y="521419"/>
                  <a:pt x="1645239" y="523801"/>
                  <a:pt x="1650023" y="522213"/>
                </a:cubicBezTo>
                <a:cubicBezTo>
                  <a:pt x="1654786" y="520625"/>
                  <a:pt x="1660364" y="516656"/>
                  <a:pt x="1666736" y="510284"/>
                </a:cubicBezTo>
                <a:cubicBezTo>
                  <a:pt x="1666736" y="503912"/>
                  <a:pt x="1664354" y="500737"/>
                  <a:pt x="1659570" y="500737"/>
                </a:cubicBezTo>
                <a:close/>
                <a:moveTo>
                  <a:pt x="1408834" y="438648"/>
                </a:moveTo>
                <a:cubicBezTo>
                  <a:pt x="1380192" y="451371"/>
                  <a:pt x="1353117" y="464115"/>
                  <a:pt x="1327650" y="476858"/>
                </a:cubicBezTo>
                <a:cubicBezTo>
                  <a:pt x="1305360" y="486406"/>
                  <a:pt x="1285471" y="495953"/>
                  <a:pt x="1267964" y="505500"/>
                </a:cubicBezTo>
                <a:cubicBezTo>
                  <a:pt x="1250457" y="515047"/>
                  <a:pt x="1238508" y="521419"/>
                  <a:pt x="1232136" y="524616"/>
                </a:cubicBezTo>
                <a:cubicBezTo>
                  <a:pt x="1213041" y="540535"/>
                  <a:pt x="1192338" y="557248"/>
                  <a:pt x="1170047" y="574755"/>
                </a:cubicBezTo>
                <a:cubicBezTo>
                  <a:pt x="1147777" y="592261"/>
                  <a:pt x="1128662" y="608974"/>
                  <a:pt x="1112742" y="624894"/>
                </a:cubicBezTo>
                <a:cubicBezTo>
                  <a:pt x="1128662" y="615346"/>
                  <a:pt x="1151746" y="603396"/>
                  <a:pt x="1181997" y="589086"/>
                </a:cubicBezTo>
                <a:cubicBezTo>
                  <a:pt x="1212247" y="574755"/>
                  <a:pt x="1242498" y="558836"/>
                  <a:pt x="1272727" y="541329"/>
                </a:cubicBezTo>
                <a:cubicBezTo>
                  <a:pt x="1302978" y="523801"/>
                  <a:pt x="1331641" y="506294"/>
                  <a:pt x="1358695" y="488787"/>
                </a:cubicBezTo>
                <a:cubicBezTo>
                  <a:pt x="1385770" y="471280"/>
                  <a:pt x="1402483" y="454567"/>
                  <a:pt x="1408834" y="438648"/>
                </a:cubicBezTo>
                <a:close/>
                <a:moveTo>
                  <a:pt x="1556890" y="204625"/>
                </a:moveTo>
                <a:cubicBezTo>
                  <a:pt x="1531424" y="207821"/>
                  <a:pt x="1501967" y="214193"/>
                  <a:pt x="1468541" y="223740"/>
                </a:cubicBezTo>
                <a:cubicBezTo>
                  <a:pt x="1435115" y="233287"/>
                  <a:pt x="1403277" y="242835"/>
                  <a:pt x="1373026" y="252382"/>
                </a:cubicBezTo>
                <a:cubicBezTo>
                  <a:pt x="1342776" y="261950"/>
                  <a:pt x="1327650" y="266713"/>
                  <a:pt x="1327650" y="266713"/>
                </a:cubicBezTo>
                <a:cubicBezTo>
                  <a:pt x="1318103" y="266713"/>
                  <a:pt x="1299009" y="273879"/>
                  <a:pt x="1270346" y="288211"/>
                </a:cubicBezTo>
                <a:cubicBezTo>
                  <a:pt x="1241683" y="302542"/>
                  <a:pt x="1211453" y="318461"/>
                  <a:pt x="1179615" y="335968"/>
                </a:cubicBezTo>
                <a:cubicBezTo>
                  <a:pt x="1147777" y="353475"/>
                  <a:pt x="1119114" y="370188"/>
                  <a:pt x="1093648" y="386107"/>
                </a:cubicBezTo>
                <a:cubicBezTo>
                  <a:pt x="1068181" y="402026"/>
                  <a:pt x="1055438" y="413182"/>
                  <a:pt x="1055438" y="419533"/>
                </a:cubicBezTo>
                <a:cubicBezTo>
                  <a:pt x="1052262" y="422729"/>
                  <a:pt x="1061810" y="421141"/>
                  <a:pt x="1084101" y="414770"/>
                </a:cubicBezTo>
                <a:cubicBezTo>
                  <a:pt x="1106371" y="408398"/>
                  <a:pt x="1131064" y="399644"/>
                  <a:pt x="1158118" y="388488"/>
                </a:cubicBezTo>
                <a:cubicBezTo>
                  <a:pt x="1185172" y="377353"/>
                  <a:pt x="1212247" y="367012"/>
                  <a:pt x="1239301" y="357465"/>
                </a:cubicBezTo>
                <a:cubicBezTo>
                  <a:pt x="1266377" y="347897"/>
                  <a:pt x="1283090" y="341546"/>
                  <a:pt x="1289440" y="338349"/>
                </a:cubicBezTo>
                <a:cubicBezTo>
                  <a:pt x="1299009" y="335174"/>
                  <a:pt x="1318897" y="328008"/>
                  <a:pt x="1349148" y="316852"/>
                </a:cubicBezTo>
                <a:cubicBezTo>
                  <a:pt x="1379398" y="305717"/>
                  <a:pt x="1412030" y="294582"/>
                  <a:pt x="1447044" y="283426"/>
                </a:cubicBezTo>
                <a:cubicBezTo>
                  <a:pt x="1482078" y="272291"/>
                  <a:pt x="1513917" y="261135"/>
                  <a:pt x="1542559" y="250000"/>
                </a:cubicBezTo>
                <a:cubicBezTo>
                  <a:pt x="1571221" y="238865"/>
                  <a:pt x="1587140" y="228503"/>
                  <a:pt x="1590316" y="218956"/>
                </a:cubicBezTo>
                <a:cubicBezTo>
                  <a:pt x="1593512" y="206233"/>
                  <a:pt x="1582356" y="201449"/>
                  <a:pt x="1556890" y="204625"/>
                </a:cubicBezTo>
                <a:close/>
                <a:moveTo>
                  <a:pt x="1633297" y="162848"/>
                </a:moveTo>
                <a:cubicBezTo>
                  <a:pt x="1628521" y="162054"/>
                  <a:pt x="1622154" y="163250"/>
                  <a:pt x="1614195" y="166436"/>
                </a:cubicBezTo>
                <a:cubicBezTo>
                  <a:pt x="1604647" y="169611"/>
                  <a:pt x="1606235" y="171199"/>
                  <a:pt x="1618979" y="171199"/>
                </a:cubicBezTo>
                <a:lnTo>
                  <a:pt x="1642857" y="171199"/>
                </a:lnTo>
                <a:cubicBezTo>
                  <a:pt x="1641259" y="166425"/>
                  <a:pt x="1638073" y="163641"/>
                  <a:pt x="1633297" y="162848"/>
                </a:cubicBezTo>
                <a:close/>
                <a:moveTo>
                  <a:pt x="1835518" y="914"/>
                </a:moveTo>
                <a:cubicBezTo>
                  <a:pt x="1889345" y="-976"/>
                  <a:pt x="1942923" y="68"/>
                  <a:pt x="1996253" y="4048"/>
                </a:cubicBezTo>
                <a:cubicBezTo>
                  <a:pt x="2206398" y="19967"/>
                  <a:pt x="2387065" y="85231"/>
                  <a:pt x="2538297" y="199862"/>
                </a:cubicBezTo>
                <a:cubicBezTo>
                  <a:pt x="2689529" y="314471"/>
                  <a:pt x="2796993" y="451371"/>
                  <a:pt x="2860669" y="610562"/>
                </a:cubicBezTo>
                <a:cubicBezTo>
                  <a:pt x="2895683" y="690158"/>
                  <a:pt x="2910015" y="776125"/>
                  <a:pt x="2903643" y="868464"/>
                </a:cubicBezTo>
                <a:cubicBezTo>
                  <a:pt x="2897271" y="960783"/>
                  <a:pt x="2852710" y="1045162"/>
                  <a:pt x="2769918" y="1121583"/>
                </a:cubicBezTo>
                <a:cubicBezTo>
                  <a:pt x="2738080" y="1153421"/>
                  <a:pt x="2700684" y="1178887"/>
                  <a:pt x="2657690" y="1197982"/>
                </a:cubicBezTo>
                <a:cubicBezTo>
                  <a:pt x="2614717" y="1217097"/>
                  <a:pt x="2570135" y="1229820"/>
                  <a:pt x="2523986" y="1236192"/>
                </a:cubicBezTo>
                <a:cubicBezTo>
                  <a:pt x="2477817" y="1242564"/>
                  <a:pt x="2432441" y="1242564"/>
                  <a:pt x="2387859" y="1236192"/>
                </a:cubicBezTo>
                <a:cubicBezTo>
                  <a:pt x="2343298" y="1229820"/>
                  <a:pt x="2305088" y="1217097"/>
                  <a:pt x="2273250" y="1197982"/>
                </a:cubicBezTo>
                <a:cubicBezTo>
                  <a:pt x="2228668" y="1172515"/>
                  <a:pt x="2193654" y="1137502"/>
                  <a:pt x="2168188" y="1092920"/>
                </a:cubicBezTo>
                <a:cubicBezTo>
                  <a:pt x="2142722" y="1048338"/>
                  <a:pt x="2121225" y="1001374"/>
                  <a:pt x="2103718" y="952029"/>
                </a:cubicBezTo>
                <a:cubicBezTo>
                  <a:pt x="2086211" y="902684"/>
                  <a:pt x="2068683" y="854927"/>
                  <a:pt x="2051176" y="808757"/>
                </a:cubicBezTo>
                <a:cubicBezTo>
                  <a:pt x="2033669" y="762588"/>
                  <a:pt x="2008997" y="725986"/>
                  <a:pt x="1977159" y="698911"/>
                </a:cubicBezTo>
                <a:cubicBezTo>
                  <a:pt x="1945320" y="671857"/>
                  <a:pt x="1903141" y="658320"/>
                  <a:pt x="1850600" y="658320"/>
                </a:cubicBezTo>
                <a:cubicBezTo>
                  <a:pt x="1798058" y="658320"/>
                  <a:pt x="1727216" y="679023"/>
                  <a:pt x="1638073" y="720408"/>
                </a:cubicBezTo>
                <a:cubicBezTo>
                  <a:pt x="1561674" y="755443"/>
                  <a:pt x="1494007" y="797622"/>
                  <a:pt x="1435115" y="846967"/>
                </a:cubicBezTo>
                <a:cubicBezTo>
                  <a:pt x="1376202" y="896312"/>
                  <a:pt x="1332435" y="947266"/>
                  <a:pt x="1303772" y="999787"/>
                </a:cubicBezTo>
                <a:cubicBezTo>
                  <a:pt x="1275130" y="1052328"/>
                  <a:pt x="1266377" y="1105663"/>
                  <a:pt x="1277512" y="1159772"/>
                </a:cubicBezTo>
                <a:cubicBezTo>
                  <a:pt x="1288647" y="1213901"/>
                  <a:pt x="1326063" y="1264855"/>
                  <a:pt x="1389739" y="1312612"/>
                </a:cubicBezTo>
                <a:cubicBezTo>
                  <a:pt x="1447044" y="1357173"/>
                  <a:pt x="1509133" y="1397765"/>
                  <a:pt x="1575984" y="1434387"/>
                </a:cubicBezTo>
                <a:cubicBezTo>
                  <a:pt x="1642857" y="1470988"/>
                  <a:pt x="1710503" y="1506023"/>
                  <a:pt x="1778964" y="1539449"/>
                </a:cubicBezTo>
                <a:cubicBezTo>
                  <a:pt x="1847424" y="1572875"/>
                  <a:pt x="1915070" y="1607116"/>
                  <a:pt x="1981922" y="1642129"/>
                </a:cubicBezTo>
                <a:cubicBezTo>
                  <a:pt x="2048795" y="1677143"/>
                  <a:pt x="2110883" y="1716941"/>
                  <a:pt x="2168188" y="1761523"/>
                </a:cubicBezTo>
                <a:cubicBezTo>
                  <a:pt x="2270075" y="1841118"/>
                  <a:pt x="2365589" y="1933457"/>
                  <a:pt x="2454732" y="2038519"/>
                </a:cubicBezTo>
                <a:cubicBezTo>
                  <a:pt x="2543875" y="2143581"/>
                  <a:pt x="2609933" y="2256603"/>
                  <a:pt x="2652927" y="2377584"/>
                </a:cubicBezTo>
                <a:cubicBezTo>
                  <a:pt x="2695900" y="2498586"/>
                  <a:pt x="2708644" y="2626733"/>
                  <a:pt x="2691137" y="2762045"/>
                </a:cubicBezTo>
                <a:cubicBezTo>
                  <a:pt x="2673609" y="2897358"/>
                  <a:pt x="2610727" y="3033464"/>
                  <a:pt x="2502489" y="3170364"/>
                </a:cubicBezTo>
                <a:cubicBezTo>
                  <a:pt x="2406975" y="3291345"/>
                  <a:pt x="2293953" y="3395614"/>
                  <a:pt x="2163404" y="3483169"/>
                </a:cubicBezTo>
                <a:cubicBezTo>
                  <a:pt x="2032876" y="3570724"/>
                  <a:pt x="1894367" y="3639978"/>
                  <a:pt x="1747919" y="3690911"/>
                </a:cubicBezTo>
                <a:cubicBezTo>
                  <a:pt x="1601472" y="3741865"/>
                  <a:pt x="1451034" y="3774497"/>
                  <a:pt x="1296606" y="3788828"/>
                </a:cubicBezTo>
                <a:cubicBezTo>
                  <a:pt x="1142199" y="3803139"/>
                  <a:pt x="994937" y="3797582"/>
                  <a:pt x="854861" y="3772115"/>
                </a:cubicBezTo>
                <a:cubicBezTo>
                  <a:pt x="689298" y="3737081"/>
                  <a:pt x="541242" y="3682158"/>
                  <a:pt x="410714" y="3607346"/>
                </a:cubicBezTo>
                <a:cubicBezTo>
                  <a:pt x="280185" y="3532514"/>
                  <a:pt x="178299" y="3431442"/>
                  <a:pt x="105075" y="3304089"/>
                </a:cubicBezTo>
                <a:cubicBezTo>
                  <a:pt x="66865" y="3249960"/>
                  <a:pt x="38202" y="3192655"/>
                  <a:pt x="19108" y="3132154"/>
                </a:cubicBezTo>
                <a:cubicBezTo>
                  <a:pt x="-8" y="3071674"/>
                  <a:pt x="-4771" y="3007998"/>
                  <a:pt x="4776" y="2941125"/>
                </a:cubicBezTo>
                <a:cubicBezTo>
                  <a:pt x="4776" y="2912483"/>
                  <a:pt x="9560" y="2881439"/>
                  <a:pt x="19108" y="2847992"/>
                </a:cubicBezTo>
                <a:cubicBezTo>
                  <a:pt x="28655" y="2814566"/>
                  <a:pt x="42986" y="2783521"/>
                  <a:pt x="62081" y="2754880"/>
                </a:cubicBezTo>
                <a:cubicBezTo>
                  <a:pt x="74825" y="2742136"/>
                  <a:pt x="94713" y="2727011"/>
                  <a:pt x="121788" y="2709504"/>
                </a:cubicBezTo>
                <a:cubicBezTo>
                  <a:pt x="148842" y="2691997"/>
                  <a:pt x="168752" y="2678459"/>
                  <a:pt x="181474" y="2668912"/>
                </a:cubicBezTo>
                <a:cubicBezTo>
                  <a:pt x="181474" y="2672088"/>
                  <a:pt x="177505" y="2677666"/>
                  <a:pt x="169545" y="2685625"/>
                </a:cubicBezTo>
                <a:cubicBezTo>
                  <a:pt x="161586" y="2693585"/>
                  <a:pt x="154420" y="2700750"/>
                  <a:pt x="148048" y="2707122"/>
                </a:cubicBezTo>
                <a:cubicBezTo>
                  <a:pt x="160792" y="2694379"/>
                  <a:pt x="179093" y="2682450"/>
                  <a:pt x="202971" y="2671294"/>
                </a:cubicBezTo>
                <a:cubicBezTo>
                  <a:pt x="226850" y="2660159"/>
                  <a:pt x="247553" y="2652199"/>
                  <a:pt x="265060" y="2647415"/>
                </a:cubicBezTo>
                <a:cubicBezTo>
                  <a:pt x="282567" y="2642652"/>
                  <a:pt x="293702" y="2641858"/>
                  <a:pt x="298486" y="2645034"/>
                </a:cubicBezTo>
                <a:cubicBezTo>
                  <a:pt x="303270" y="2648209"/>
                  <a:pt x="294496" y="2659365"/>
                  <a:pt x="272226" y="2678459"/>
                </a:cubicBezTo>
                <a:cubicBezTo>
                  <a:pt x="262658" y="2684831"/>
                  <a:pt x="249141" y="2703132"/>
                  <a:pt x="231634" y="2733383"/>
                </a:cubicBezTo>
                <a:cubicBezTo>
                  <a:pt x="214106" y="2763633"/>
                  <a:pt x="206941" y="2780346"/>
                  <a:pt x="210137" y="2783521"/>
                </a:cubicBezTo>
                <a:cubicBezTo>
                  <a:pt x="222860" y="2789893"/>
                  <a:pt x="237191" y="2786718"/>
                  <a:pt x="253110" y="2773974"/>
                </a:cubicBezTo>
                <a:cubicBezTo>
                  <a:pt x="269029" y="2761251"/>
                  <a:pt x="284155" y="2746920"/>
                  <a:pt x="298486" y="2731001"/>
                </a:cubicBezTo>
                <a:cubicBezTo>
                  <a:pt x="312817" y="2715082"/>
                  <a:pt x="327149" y="2699957"/>
                  <a:pt x="341459" y="2685625"/>
                </a:cubicBezTo>
                <a:cubicBezTo>
                  <a:pt x="355791" y="2671294"/>
                  <a:pt x="367740" y="2664128"/>
                  <a:pt x="377288" y="2664128"/>
                </a:cubicBezTo>
                <a:cubicBezTo>
                  <a:pt x="383659" y="2664128"/>
                  <a:pt x="385247" y="2671294"/>
                  <a:pt x="382051" y="2685625"/>
                </a:cubicBezTo>
                <a:cubicBezTo>
                  <a:pt x="378875" y="2699957"/>
                  <a:pt x="374091" y="2715082"/>
                  <a:pt x="367740" y="2731001"/>
                </a:cubicBezTo>
                <a:cubicBezTo>
                  <a:pt x="361369" y="2746920"/>
                  <a:pt x="355791" y="2761251"/>
                  <a:pt x="351027" y="2773974"/>
                </a:cubicBezTo>
                <a:cubicBezTo>
                  <a:pt x="346243" y="2786718"/>
                  <a:pt x="343862" y="2793090"/>
                  <a:pt x="343862" y="2793090"/>
                </a:cubicBezTo>
                <a:cubicBezTo>
                  <a:pt x="347037" y="2793090"/>
                  <a:pt x="354997" y="2785924"/>
                  <a:pt x="367740" y="2771593"/>
                </a:cubicBezTo>
                <a:cubicBezTo>
                  <a:pt x="380463" y="2757261"/>
                  <a:pt x="393207" y="2742930"/>
                  <a:pt x="405930" y="2728598"/>
                </a:cubicBezTo>
                <a:cubicBezTo>
                  <a:pt x="418673" y="2714288"/>
                  <a:pt x="430623" y="2704720"/>
                  <a:pt x="441758" y="2699957"/>
                </a:cubicBezTo>
                <a:cubicBezTo>
                  <a:pt x="452893" y="2695172"/>
                  <a:pt x="458471" y="2702338"/>
                  <a:pt x="458471" y="2721454"/>
                </a:cubicBezTo>
                <a:cubicBezTo>
                  <a:pt x="458471" y="2727805"/>
                  <a:pt x="462461" y="2737373"/>
                  <a:pt x="470421" y="2750096"/>
                </a:cubicBezTo>
                <a:cubicBezTo>
                  <a:pt x="478380" y="2762839"/>
                  <a:pt x="479174" y="2773974"/>
                  <a:pt x="472802" y="2783521"/>
                </a:cubicBezTo>
                <a:lnTo>
                  <a:pt x="496681" y="2769211"/>
                </a:lnTo>
                <a:cubicBezTo>
                  <a:pt x="499857" y="2775562"/>
                  <a:pt x="500650" y="2781140"/>
                  <a:pt x="499063" y="2785924"/>
                </a:cubicBezTo>
                <a:cubicBezTo>
                  <a:pt x="497475" y="2790687"/>
                  <a:pt x="496681" y="2796265"/>
                  <a:pt x="496681" y="2802637"/>
                </a:cubicBezTo>
                <a:cubicBezTo>
                  <a:pt x="499857" y="2802637"/>
                  <a:pt x="508610" y="2793090"/>
                  <a:pt x="522941" y="2773974"/>
                </a:cubicBezTo>
                <a:cubicBezTo>
                  <a:pt x="537273" y="2754880"/>
                  <a:pt x="546026" y="2748508"/>
                  <a:pt x="549202" y="2754880"/>
                </a:cubicBezTo>
                <a:cubicBezTo>
                  <a:pt x="549202" y="2758055"/>
                  <a:pt x="548408" y="2762045"/>
                  <a:pt x="546820" y="2766808"/>
                </a:cubicBezTo>
                <a:cubicBezTo>
                  <a:pt x="545232" y="2771593"/>
                  <a:pt x="546026" y="2775562"/>
                  <a:pt x="549202" y="2778758"/>
                </a:cubicBezTo>
                <a:cubicBezTo>
                  <a:pt x="536479" y="2871077"/>
                  <a:pt x="546026" y="2946703"/>
                  <a:pt x="577864" y="3005595"/>
                </a:cubicBezTo>
                <a:cubicBezTo>
                  <a:pt x="609703" y="3064508"/>
                  <a:pt x="682926" y="3097141"/>
                  <a:pt x="797556" y="3103512"/>
                </a:cubicBezTo>
                <a:cubicBezTo>
                  <a:pt x="899422" y="3113060"/>
                  <a:pt x="1006887" y="3095553"/>
                  <a:pt x="1119908" y="3050971"/>
                </a:cubicBezTo>
                <a:cubicBezTo>
                  <a:pt x="1232930" y="3006389"/>
                  <a:pt x="1334022" y="2957044"/>
                  <a:pt x="1423165" y="2902915"/>
                </a:cubicBezTo>
                <a:cubicBezTo>
                  <a:pt x="1518680" y="2845610"/>
                  <a:pt x="1589522" y="2783521"/>
                  <a:pt x="1635692" y="2716670"/>
                </a:cubicBezTo>
                <a:cubicBezTo>
                  <a:pt x="1681861" y="2649818"/>
                  <a:pt x="1704946" y="2583739"/>
                  <a:pt x="1704946" y="2518474"/>
                </a:cubicBezTo>
                <a:cubicBezTo>
                  <a:pt x="1704946" y="2453210"/>
                  <a:pt x="1684243" y="2391915"/>
                  <a:pt x="1642857" y="2334611"/>
                </a:cubicBezTo>
                <a:cubicBezTo>
                  <a:pt x="1601472" y="2277306"/>
                  <a:pt x="1544146" y="2227961"/>
                  <a:pt x="1470923" y="2186555"/>
                </a:cubicBezTo>
                <a:cubicBezTo>
                  <a:pt x="1388151" y="2138797"/>
                  <a:pt x="1302978" y="2092649"/>
                  <a:pt x="1215423" y="2048067"/>
                </a:cubicBezTo>
                <a:cubicBezTo>
                  <a:pt x="1127868" y="2003485"/>
                  <a:pt x="1043509" y="1955728"/>
                  <a:pt x="962305" y="1904795"/>
                </a:cubicBezTo>
                <a:cubicBezTo>
                  <a:pt x="881121" y="1853862"/>
                  <a:pt x="805516" y="1798145"/>
                  <a:pt x="735468" y="1737644"/>
                </a:cubicBezTo>
                <a:cubicBezTo>
                  <a:pt x="665419" y="1677143"/>
                  <a:pt x="608115" y="1605507"/>
                  <a:pt x="563533" y="1522736"/>
                </a:cubicBezTo>
                <a:cubicBezTo>
                  <a:pt x="518972" y="1443140"/>
                  <a:pt x="488721" y="1357967"/>
                  <a:pt x="472802" y="1267236"/>
                </a:cubicBezTo>
                <a:cubicBezTo>
                  <a:pt x="456883" y="1176485"/>
                  <a:pt x="456883" y="1083372"/>
                  <a:pt x="472802" y="987858"/>
                </a:cubicBezTo>
                <a:cubicBezTo>
                  <a:pt x="488721" y="892343"/>
                  <a:pt x="520560" y="799210"/>
                  <a:pt x="568317" y="708479"/>
                </a:cubicBezTo>
                <a:cubicBezTo>
                  <a:pt x="616074" y="617728"/>
                  <a:pt x="679751" y="532575"/>
                  <a:pt x="759346" y="452980"/>
                </a:cubicBezTo>
                <a:cubicBezTo>
                  <a:pt x="928085" y="293788"/>
                  <a:pt x="1123104" y="175189"/>
                  <a:pt x="1344363" y="97181"/>
                </a:cubicBezTo>
                <a:cubicBezTo>
                  <a:pt x="1510323" y="38675"/>
                  <a:pt x="1674039" y="6586"/>
                  <a:pt x="1835518" y="914"/>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659534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4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00019C9-A031-4D50-907A-0FBA38FB8B11}"/>
              </a:ext>
            </a:extLst>
          </p:cNvPr>
          <p:cNvSpPr>
            <a:spLocks noGrp="1"/>
          </p:cNvSpPr>
          <p:nvPr>
            <p:ph type="pic" sz="quarter" idx="31" hasCustomPrompt="1"/>
          </p:nvPr>
        </p:nvSpPr>
        <p:spPr>
          <a:xfrm>
            <a:off x="1078960" y="1947156"/>
            <a:ext cx="4364840" cy="3796550"/>
          </a:xfrm>
          <a:custGeom>
            <a:avLst/>
            <a:gdLst>
              <a:gd name="connsiteX0" fmla="*/ 2416869 w 4364840"/>
              <a:gd name="connsiteY0" fmla="*/ 3546835 h 3796550"/>
              <a:gd name="connsiteX1" fmla="*/ 2409826 w 4364840"/>
              <a:gd name="connsiteY1" fmla="*/ 3565602 h 3796550"/>
              <a:gd name="connsiteX2" fmla="*/ 2416869 w 4364840"/>
              <a:gd name="connsiteY2" fmla="*/ 3570304 h 3796550"/>
              <a:gd name="connsiteX3" fmla="*/ 2416869 w 4364840"/>
              <a:gd name="connsiteY3" fmla="*/ 3551516 h 3796550"/>
              <a:gd name="connsiteX4" fmla="*/ 2961370 w 4364840"/>
              <a:gd name="connsiteY4" fmla="*/ 3232347 h 3796550"/>
              <a:gd name="connsiteX5" fmla="*/ 2944943 w 4364840"/>
              <a:gd name="connsiteY5" fmla="*/ 3244072 h 3796550"/>
              <a:gd name="connsiteX6" fmla="*/ 2935560 w 4364840"/>
              <a:gd name="connsiteY6" fmla="*/ 3255817 h 3796550"/>
              <a:gd name="connsiteX7" fmla="*/ 2951986 w 4364840"/>
              <a:gd name="connsiteY7" fmla="*/ 3251115 h 3796550"/>
              <a:gd name="connsiteX8" fmla="*/ 2970754 w 4364840"/>
              <a:gd name="connsiteY8" fmla="*/ 3237029 h 3796550"/>
              <a:gd name="connsiteX9" fmla="*/ 2961370 w 4364840"/>
              <a:gd name="connsiteY9" fmla="*/ 3232347 h 3796550"/>
              <a:gd name="connsiteX10" fmla="*/ 656653 w 4364840"/>
              <a:gd name="connsiteY10" fmla="*/ 3133767 h 3796550"/>
              <a:gd name="connsiteX11" fmla="*/ 670739 w 4364840"/>
              <a:gd name="connsiteY11" fmla="*/ 3190090 h 3796550"/>
              <a:gd name="connsiteX12" fmla="*/ 691868 w 4364840"/>
              <a:gd name="connsiteY12" fmla="*/ 3255817 h 3796550"/>
              <a:gd name="connsiteX13" fmla="*/ 710635 w 4364840"/>
              <a:gd name="connsiteY13" fmla="*/ 3314480 h 3796550"/>
              <a:gd name="connsiteX14" fmla="*/ 717678 w 4364840"/>
              <a:gd name="connsiteY14" fmla="*/ 3344993 h 3796550"/>
              <a:gd name="connsiteX15" fmla="*/ 720019 w 4364840"/>
              <a:gd name="connsiteY15" fmla="*/ 3288670 h 3796550"/>
              <a:gd name="connsiteX16" fmla="*/ 701252 w 4364840"/>
              <a:gd name="connsiteY16" fmla="*/ 3232347 h 3796550"/>
              <a:gd name="connsiteX17" fmla="*/ 675441 w 4364840"/>
              <a:gd name="connsiteY17" fmla="*/ 3178365 h 3796550"/>
              <a:gd name="connsiteX18" fmla="*/ 656653 w 4364840"/>
              <a:gd name="connsiteY18" fmla="*/ 3133767 h 3796550"/>
              <a:gd name="connsiteX19" fmla="*/ 3036460 w 4364840"/>
              <a:gd name="connsiteY19" fmla="*/ 3124383 h 3796550"/>
              <a:gd name="connsiteX20" fmla="*/ 3031779 w 4364840"/>
              <a:gd name="connsiteY20" fmla="*/ 3143151 h 3796550"/>
              <a:gd name="connsiteX21" fmla="*/ 3036460 w 4364840"/>
              <a:gd name="connsiteY21" fmla="*/ 3133767 h 3796550"/>
              <a:gd name="connsiteX22" fmla="*/ 3055248 w 4364840"/>
              <a:gd name="connsiteY22" fmla="*/ 3138469 h 3796550"/>
              <a:gd name="connsiteX23" fmla="*/ 3036460 w 4364840"/>
              <a:gd name="connsiteY23" fmla="*/ 3124383 h 3796550"/>
              <a:gd name="connsiteX24" fmla="*/ 2369930 w 4364840"/>
              <a:gd name="connsiteY24" fmla="*/ 3082126 h 3796550"/>
              <a:gd name="connsiteX25" fmla="*/ 2367589 w 4364840"/>
              <a:gd name="connsiteY25" fmla="*/ 3105595 h 3796550"/>
              <a:gd name="connsiteX26" fmla="*/ 2379313 w 4364840"/>
              <a:gd name="connsiteY26" fmla="*/ 3129065 h 3796550"/>
              <a:gd name="connsiteX27" fmla="*/ 2379313 w 4364840"/>
              <a:gd name="connsiteY27" fmla="*/ 3105595 h 3796550"/>
              <a:gd name="connsiteX28" fmla="*/ 2369930 w 4364840"/>
              <a:gd name="connsiteY28" fmla="*/ 3082126 h 3796550"/>
              <a:gd name="connsiteX29" fmla="*/ 820940 w 4364840"/>
              <a:gd name="connsiteY29" fmla="*/ 3039889 h 3796550"/>
              <a:gd name="connsiteX30" fmla="*/ 820940 w 4364840"/>
              <a:gd name="connsiteY30" fmla="*/ 3082126 h 3796550"/>
              <a:gd name="connsiteX31" fmla="*/ 823301 w 4364840"/>
              <a:gd name="connsiteY31" fmla="*/ 3107957 h 3796550"/>
              <a:gd name="connsiteX32" fmla="*/ 830324 w 4364840"/>
              <a:gd name="connsiteY32" fmla="*/ 3110297 h 3796550"/>
              <a:gd name="connsiteX33" fmla="*/ 835026 w 4364840"/>
              <a:gd name="connsiteY33" fmla="*/ 3070401 h 3796550"/>
              <a:gd name="connsiteX34" fmla="*/ 820940 w 4364840"/>
              <a:gd name="connsiteY34" fmla="*/ 3039889 h 3796550"/>
              <a:gd name="connsiteX35" fmla="*/ 389105 w 4364840"/>
              <a:gd name="connsiteY35" fmla="*/ 3035187 h 3796550"/>
              <a:gd name="connsiteX36" fmla="*/ 429001 w 4364840"/>
              <a:gd name="connsiteY36" fmla="*/ 3093871 h 3796550"/>
              <a:gd name="connsiteX37" fmla="*/ 426660 w 4364840"/>
              <a:gd name="connsiteY37" fmla="*/ 3152534 h 3796550"/>
              <a:gd name="connsiteX38" fmla="*/ 417276 w 4364840"/>
              <a:gd name="connsiteY38" fmla="*/ 3147853 h 3796550"/>
              <a:gd name="connsiteX39" fmla="*/ 407872 w 4364840"/>
              <a:gd name="connsiteY39" fmla="*/ 3112638 h 3796550"/>
              <a:gd name="connsiteX40" fmla="*/ 398488 w 4364840"/>
              <a:gd name="connsiteY40" fmla="*/ 3068060 h 3796550"/>
              <a:gd name="connsiteX41" fmla="*/ 389105 w 4364840"/>
              <a:gd name="connsiteY41" fmla="*/ 3035187 h 3796550"/>
              <a:gd name="connsiteX42" fmla="*/ 2369930 w 4364840"/>
              <a:gd name="connsiteY42" fmla="*/ 2913157 h 3796550"/>
              <a:gd name="connsiteX43" fmla="*/ 2388717 w 4364840"/>
              <a:gd name="connsiteY43" fmla="*/ 3042230 h 3796550"/>
              <a:gd name="connsiteX44" fmla="*/ 2407485 w 4364840"/>
              <a:gd name="connsiteY44" fmla="*/ 3110297 h 3796550"/>
              <a:gd name="connsiteX45" fmla="*/ 2421571 w 4364840"/>
              <a:gd name="connsiteY45" fmla="*/ 3187749 h 3796550"/>
              <a:gd name="connsiteX46" fmla="*/ 2445040 w 4364840"/>
              <a:gd name="connsiteY46" fmla="*/ 3298054 h 3796550"/>
              <a:gd name="connsiteX47" fmla="*/ 2477893 w 4364840"/>
              <a:gd name="connsiteY47" fmla="*/ 3398975 h 3796550"/>
              <a:gd name="connsiteX48" fmla="*/ 2515449 w 4364840"/>
              <a:gd name="connsiteY48" fmla="*/ 3443573 h 3796550"/>
              <a:gd name="connsiteX49" fmla="*/ 2484936 w 4364840"/>
              <a:gd name="connsiteY49" fmla="*/ 3382548 h 3796550"/>
              <a:gd name="connsiteX50" fmla="*/ 2452083 w 4364840"/>
              <a:gd name="connsiteY50" fmla="*/ 3258158 h 3796550"/>
              <a:gd name="connsiteX51" fmla="*/ 2421571 w 4364840"/>
              <a:gd name="connsiteY51" fmla="*/ 3126724 h 3796550"/>
              <a:gd name="connsiteX52" fmla="*/ 2402783 w 4364840"/>
              <a:gd name="connsiteY52" fmla="*/ 3044591 h 3796550"/>
              <a:gd name="connsiteX53" fmla="*/ 2386356 w 4364840"/>
              <a:gd name="connsiteY53" fmla="*/ 2981225 h 3796550"/>
              <a:gd name="connsiteX54" fmla="*/ 2369930 w 4364840"/>
              <a:gd name="connsiteY54" fmla="*/ 2913157 h 3796550"/>
              <a:gd name="connsiteX55" fmla="*/ 1094364 w 4364840"/>
              <a:gd name="connsiteY55" fmla="*/ 2816343 h 3796550"/>
              <a:gd name="connsiteX56" fmla="*/ 1088489 w 4364840"/>
              <a:gd name="connsiteY56" fmla="*/ 2835706 h 3796550"/>
              <a:gd name="connsiteX57" fmla="*/ 1069721 w 4364840"/>
              <a:gd name="connsiteY57" fmla="*/ 2861516 h 3796550"/>
              <a:gd name="connsiteX58" fmla="*/ 1083807 w 4364840"/>
              <a:gd name="connsiteY58" fmla="*/ 2819279 h 3796550"/>
              <a:gd name="connsiteX59" fmla="*/ 1094364 w 4364840"/>
              <a:gd name="connsiteY59" fmla="*/ 2816343 h 3796550"/>
              <a:gd name="connsiteX60" fmla="*/ 576861 w 4364840"/>
              <a:gd name="connsiteY60" fmla="*/ 2758254 h 3796550"/>
              <a:gd name="connsiteX61" fmla="*/ 567477 w 4364840"/>
              <a:gd name="connsiteY61" fmla="*/ 2772340 h 3796550"/>
              <a:gd name="connsiteX62" fmla="*/ 581563 w 4364840"/>
              <a:gd name="connsiteY62" fmla="*/ 2772340 h 3796550"/>
              <a:gd name="connsiteX63" fmla="*/ 576861 w 4364840"/>
              <a:gd name="connsiteY63" fmla="*/ 2758254 h 3796550"/>
              <a:gd name="connsiteX64" fmla="*/ 1128385 w 4364840"/>
              <a:gd name="connsiteY64" fmla="*/ 2734785 h 3796550"/>
              <a:gd name="connsiteX65" fmla="*/ 1119001 w 4364840"/>
              <a:gd name="connsiteY65" fmla="*/ 2751211 h 3796550"/>
              <a:gd name="connsiteX66" fmla="*/ 1107277 w 4364840"/>
              <a:gd name="connsiteY66" fmla="*/ 2772340 h 3796550"/>
              <a:gd name="connsiteX67" fmla="*/ 1102575 w 4364840"/>
              <a:gd name="connsiteY67" fmla="*/ 2777022 h 3796550"/>
              <a:gd name="connsiteX68" fmla="*/ 1109618 w 4364840"/>
              <a:gd name="connsiteY68" fmla="*/ 2762956 h 3796550"/>
              <a:gd name="connsiteX69" fmla="*/ 1121363 w 4364840"/>
              <a:gd name="connsiteY69" fmla="*/ 2744168 h 3796550"/>
              <a:gd name="connsiteX70" fmla="*/ 1128385 w 4364840"/>
              <a:gd name="connsiteY70" fmla="*/ 2734785 h 3796550"/>
              <a:gd name="connsiteX71" fmla="*/ 309312 w 4364840"/>
              <a:gd name="connsiteY71" fmla="*/ 2654992 h 3796550"/>
              <a:gd name="connsiteX72" fmla="*/ 306972 w 4364840"/>
              <a:gd name="connsiteY72" fmla="*/ 2676121 h 3796550"/>
              <a:gd name="connsiteX73" fmla="*/ 313994 w 4364840"/>
              <a:gd name="connsiteY73" fmla="*/ 2692548 h 3796550"/>
              <a:gd name="connsiteX74" fmla="*/ 309312 w 4364840"/>
              <a:gd name="connsiteY74" fmla="*/ 2654992 h 3796550"/>
              <a:gd name="connsiteX75" fmla="*/ 783385 w 4364840"/>
              <a:gd name="connsiteY75" fmla="*/ 2542326 h 3796550"/>
              <a:gd name="connsiteX76" fmla="*/ 771660 w 4364840"/>
              <a:gd name="connsiteY76" fmla="*/ 2582243 h 3796550"/>
              <a:gd name="connsiteX77" fmla="*/ 788087 w 4364840"/>
              <a:gd name="connsiteY77" fmla="*/ 2622139 h 3796550"/>
              <a:gd name="connsiteX78" fmla="*/ 799832 w 4364840"/>
              <a:gd name="connsiteY78" fmla="*/ 2582243 h 3796550"/>
              <a:gd name="connsiteX79" fmla="*/ 783385 w 4364840"/>
              <a:gd name="connsiteY79" fmla="*/ 2542326 h 3796550"/>
              <a:gd name="connsiteX80" fmla="*/ 501750 w 4364840"/>
              <a:gd name="connsiteY80" fmla="*/ 2279480 h 3796550"/>
              <a:gd name="connsiteX81" fmla="*/ 511155 w 4364840"/>
              <a:gd name="connsiteY81" fmla="*/ 2359272 h 3796550"/>
              <a:gd name="connsiteX82" fmla="*/ 515836 w 4364840"/>
              <a:gd name="connsiteY82" fmla="*/ 2413254 h 3796550"/>
              <a:gd name="connsiteX83" fmla="*/ 520538 w 4364840"/>
              <a:gd name="connsiteY83" fmla="*/ 2434383 h 3796550"/>
              <a:gd name="connsiteX84" fmla="*/ 525220 w 4364840"/>
              <a:gd name="connsiteY84" fmla="*/ 2406211 h 3796550"/>
              <a:gd name="connsiteX85" fmla="*/ 520538 w 4364840"/>
              <a:gd name="connsiteY85" fmla="*/ 2356931 h 3796550"/>
              <a:gd name="connsiteX86" fmla="*/ 508793 w 4364840"/>
              <a:gd name="connsiteY86" fmla="*/ 2307631 h 3796550"/>
              <a:gd name="connsiteX87" fmla="*/ 501750 w 4364840"/>
              <a:gd name="connsiteY87" fmla="*/ 2279480 h 3796550"/>
              <a:gd name="connsiteX88" fmla="*/ 1576667 w 4364840"/>
              <a:gd name="connsiteY88" fmla="*/ 2190283 h 3796550"/>
              <a:gd name="connsiteX89" fmla="*/ 1553198 w 4364840"/>
              <a:gd name="connsiteY89" fmla="*/ 2220796 h 3796550"/>
              <a:gd name="connsiteX90" fmla="*/ 1534410 w 4364840"/>
              <a:gd name="connsiteY90" fmla="*/ 2251308 h 3796550"/>
              <a:gd name="connsiteX91" fmla="*/ 1464001 w 4364840"/>
              <a:gd name="connsiteY91" fmla="*/ 2392125 h 3796550"/>
              <a:gd name="connsiteX92" fmla="*/ 1365442 w 4364840"/>
              <a:gd name="connsiteY92" fmla="*/ 2537645 h 3796550"/>
              <a:gd name="connsiteX93" fmla="*/ 1360740 w 4364840"/>
              <a:gd name="connsiteY93" fmla="*/ 2556412 h 3796550"/>
              <a:gd name="connsiteX94" fmla="*/ 1349015 w 4364840"/>
              <a:gd name="connsiteY94" fmla="*/ 2593967 h 3796550"/>
              <a:gd name="connsiteX95" fmla="*/ 1334929 w 4364840"/>
              <a:gd name="connsiteY95" fmla="*/ 2626821 h 3796550"/>
              <a:gd name="connsiteX96" fmla="*/ 1323184 w 4364840"/>
              <a:gd name="connsiteY96" fmla="*/ 2636204 h 3796550"/>
              <a:gd name="connsiteX97" fmla="*/ 1304417 w 4364840"/>
              <a:gd name="connsiteY97" fmla="*/ 2659674 h 3796550"/>
              <a:gd name="connsiteX98" fmla="*/ 1304417 w 4364840"/>
              <a:gd name="connsiteY98" fmla="*/ 2697229 h 3796550"/>
              <a:gd name="connsiteX99" fmla="*/ 1269202 w 4364840"/>
              <a:gd name="connsiteY99" fmla="*/ 2739487 h 3796550"/>
              <a:gd name="connsiteX100" fmla="*/ 1243392 w 4364840"/>
              <a:gd name="connsiteY100" fmla="*/ 2777022 h 3796550"/>
              <a:gd name="connsiteX101" fmla="*/ 1217581 w 4364840"/>
              <a:gd name="connsiteY101" fmla="*/ 2868559 h 3796550"/>
              <a:gd name="connsiteX102" fmla="*/ 1177685 w 4364840"/>
              <a:gd name="connsiteY102" fmla="*/ 2974182 h 3796550"/>
              <a:gd name="connsiteX103" fmla="*/ 1290331 w 4364840"/>
              <a:gd name="connsiteY103" fmla="*/ 2769999 h 3796550"/>
              <a:gd name="connsiteX104" fmla="*/ 1393593 w 4364840"/>
              <a:gd name="connsiteY104" fmla="*/ 2561114 h 3796550"/>
              <a:gd name="connsiteX105" fmla="*/ 1445234 w 4364840"/>
              <a:gd name="connsiteY105" fmla="*/ 2460193 h 3796550"/>
              <a:gd name="connsiteX106" fmla="*/ 1501557 w 4364840"/>
              <a:gd name="connsiteY106" fmla="*/ 2359272 h 3796550"/>
              <a:gd name="connsiteX107" fmla="*/ 1510940 w 4364840"/>
              <a:gd name="connsiteY107" fmla="*/ 2328760 h 3796550"/>
              <a:gd name="connsiteX108" fmla="*/ 1532069 w 4364840"/>
              <a:gd name="connsiteY108" fmla="*/ 2274778 h 3796550"/>
              <a:gd name="connsiteX109" fmla="*/ 1555539 w 4364840"/>
              <a:gd name="connsiteY109" fmla="*/ 2223157 h 3796550"/>
              <a:gd name="connsiteX110" fmla="*/ 1576667 w 4364840"/>
              <a:gd name="connsiteY110" fmla="*/ 2190283 h 3796550"/>
              <a:gd name="connsiteX111" fmla="*/ 3367388 w 4364840"/>
              <a:gd name="connsiteY111" fmla="*/ 2125752 h 3796550"/>
              <a:gd name="connsiteX112" fmla="*/ 3360352 w 4364840"/>
              <a:gd name="connsiteY112" fmla="*/ 2129279 h 3796550"/>
              <a:gd name="connsiteX113" fmla="*/ 3350968 w 4364840"/>
              <a:gd name="connsiteY113" fmla="*/ 2176218 h 3796550"/>
              <a:gd name="connsiteX114" fmla="*/ 3379120 w 4364840"/>
              <a:gd name="connsiteY114" fmla="*/ 2157430 h 3796550"/>
              <a:gd name="connsiteX115" fmla="*/ 3379120 w 4364840"/>
              <a:gd name="connsiteY115" fmla="*/ 2133960 h 3796550"/>
              <a:gd name="connsiteX116" fmla="*/ 3367388 w 4364840"/>
              <a:gd name="connsiteY116" fmla="*/ 2125752 h 3796550"/>
              <a:gd name="connsiteX117" fmla="*/ 1797277 w 4364840"/>
              <a:gd name="connsiteY117" fmla="*/ 2030699 h 3796550"/>
              <a:gd name="connsiteX118" fmla="*/ 1783191 w 4364840"/>
              <a:gd name="connsiteY118" fmla="*/ 2049466 h 3796550"/>
              <a:gd name="connsiteX119" fmla="*/ 1689313 w 4364840"/>
              <a:gd name="connsiteY119" fmla="*/ 2227839 h 3796550"/>
              <a:gd name="connsiteX120" fmla="*/ 1595435 w 4364840"/>
              <a:gd name="connsiteY120" fmla="*/ 2401509 h 3796550"/>
              <a:gd name="connsiteX121" fmla="*/ 1536771 w 4364840"/>
              <a:gd name="connsiteY121" fmla="*/ 2504791 h 3796550"/>
              <a:gd name="connsiteX122" fmla="*/ 1482789 w 4364840"/>
              <a:gd name="connsiteY122" fmla="*/ 2608053 h 3796550"/>
              <a:gd name="connsiteX123" fmla="*/ 1473406 w 4364840"/>
              <a:gd name="connsiteY123" fmla="*/ 2622139 h 3796550"/>
              <a:gd name="connsiteX124" fmla="*/ 1452277 w 4364840"/>
              <a:gd name="connsiteY124" fmla="*/ 2650290 h 3796550"/>
              <a:gd name="connsiteX125" fmla="*/ 1433509 w 4364840"/>
              <a:gd name="connsiteY125" fmla="*/ 2673760 h 3796550"/>
              <a:gd name="connsiteX126" fmla="*/ 1426467 w 4364840"/>
              <a:gd name="connsiteY126" fmla="*/ 2678462 h 3796550"/>
              <a:gd name="connsiteX127" fmla="*/ 1417062 w 4364840"/>
              <a:gd name="connsiteY127" fmla="*/ 2734785 h 3796550"/>
              <a:gd name="connsiteX128" fmla="*/ 1405338 w 4364840"/>
              <a:gd name="connsiteY128" fmla="*/ 2769999 h 3796550"/>
              <a:gd name="connsiteX129" fmla="*/ 1388911 w 4364840"/>
              <a:gd name="connsiteY129" fmla="*/ 2772340 h 3796550"/>
              <a:gd name="connsiteX130" fmla="*/ 1393593 w 4364840"/>
              <a:gd name="connsiteY130" fmla="*/ 2748871 h 3796550"/>
              <a:gd name="connsiteX131" fmla="*/ 1370123 w 4364840"/>
              <a:gd name="connsiteY131" fmla="*/ 2769999 h 3796550"/>
              <a:gd name="connsiteX132" fmla="*/ 1341972 w 4364840"/>
              <a:gd name="connsiteY132" fmla="*/ 2791108 h 3796550"/>
              <a:gd name="connsiteX133" fmla="*/ 1346654 w 4364840"/>
              <a:gd name="connsiteY133" fmla="*/ 2828663 h 3796550"/>
              <a:gd name="connsiteX134" fmla="*/ 1353697 w 4364840"/>
              <a:gd name="connsiteY134" fmla="*/ 2823961 h 3796550"/>
              <a:gd name="connsiteX135" fmla="*/ 1360740 w 4364840"/>
              <a:gd name="connsiteY135" fmla="*/ 2819279 h 3796550"/>
              <a:gd name="connsiteX136" fmla="*/ 1325546 w 4364840"/>
              <a:gd name="connsiteY136" fmla="*/ 2877943 h 3796550"/>
              <a:gd name="connsiteX137" fmla="*/ 1285649 w 4364840"/>
              <a:gd name="connsiteY137" fmla="*/ 2955394 h 3796550"/>
              <a:gd name="connsiteX138" fmla="*/ 1248094 w 4364840"/>
              <a:gd name="connsiteY138" fmla="*/ 3035187 h 3796550"/>
              <a:gd name="connsiteX139" fmla="*/ 1224624 w 4364840"/>
              <a:gd name="connsiteY139" fmla="*/ 3091530 h 3796550"/>
              <a:gd name="connsiteX140" fmla="*/ 1250435 w 4364840"/>
              <a:gd name="connsiteY140" fmla="*/ 3044591 h 3796550"/>
              <a:gd name="connsiteX141" fmla="*/ 1295033 w 4364840"/>
              <a:gd name="connsiteY141" fmla="*/ 2983566 h 3796550"/>
              <a:gd name="connsiteX142" fmla="*/ 1339631 w 4364840"/>
              <a:gd name="connsiteY142" fmla="*/ 2922541 h 3796550"/>
              <a:gd name="connsiteX143" fmla="*/ 1370123 w 4364840"/>
              <a:gd name="connsiteY143" fmla="*/ 2870900 h 3796550"/>
              <a:gd name="connsiteX144" fmla="*/ 1525026 w 4364840"/>
              <a:gd name="connsiteY144" fmla="*/ 2579882 h 3796550"/>
              <a:gd name="connsiteX145" fmla="*/ 1581349 w 4364840"/>
              <a:gd name="connsiteY145" fmla="*/ 2478961 h 3796550"/>
              <a:gd name="connsiteX146" fmla="*/ 1679929 w 4364840"/>
              <a:gd name="connsiteY146" fmla="*/ 2300608 h 3796550"/>
              <a:gd name="connsiteX147" fmla="*/ 1769105 w 4364840"/>
              <a:gd name="connsiteY147" fmla="*/ 2124577 h 3796550"/>
              <a:gd name="connsiteX148" fmla="*/ 1797277 w 4364840"/>
              <a:gd name="connsiteY148" fmla="*/ 2030699 h 3796550"/>
              <a:gd name="connsiteX149" fmla="*/ 1693425 w 4364840"/>
              <a:gd name="connsiteY149" fmla="*/ 2003120 h 3796550"/>
              <a:gd name="connsiteX150" fmla="*/ 1679929 w 4364840"/>
              <a:gd name="connsiteY150" fmla="*/ 2011931 h 3796550"/>
              <a:gd name="connsiteX151" fmla="*/ 1665844 w 4364840"/>
              <a:gd name="connsiteY151" fmla="*/ 2035401 h 3796550"/>
              <a:gd name="connsiteX152" fmla="*/ 1665844 w 4364840"/>
              <a:gd name="connsiteY152" fmla="*/ 2049466 h 3796550"/>
              <a:gd name="connsiteX153" fmla="*/ 1672886 w 4364840"/>
              <a:gd name="connsiteY153" fmla="*/ 2040082 h 3796550"/>
              <a:gd name="connsiteX154" fmla="*/ 1686972 w 4364840"/>
              <a:gd name="connsiteY154" fmla="*/ 2021315 h 3796550"/>
              <a:gd name="connsiteX155" fmla="*/ 1696356 w 4364840"/>
              <a:gd name="connsiteY155" fmla="*/ 2004888 h 3796550"/>
              <a:gd name="connsiteX156" fmla="*/ 1693425 w 4364840"/>
              <a:gd name="connsiteY156" fmla="*/ 2003120 h 3796550"/>
              <a:gd name="connsiteX157" fmla="*/ 2050740 w 4364840"/>
              <a:gd name="connsiteY157" fmla="*/ 1983760 h 3796550"/>
              <a:gd name="connsiteX158" fmla="*/ 2048399 w 4364840"/>
              <a:gd name="connsiteY158" fmla="*/ 2119875 h 3796550"/>
              <a:gd name="connsiteX159" fmla="*/ 2046058 w 4364840"/>
              <a:gd name="connsiteY159" fmla="*/ 2324078 h 3796550"/>
              <a:gd name="connsiteX160" fmla="*/ 2053101 w 4364840"/>
              <a:gd name="connsiteY160" fmla="*/ 2509473 h 3796550"/>
              <a:gd name="connsiteX161" fmla="*/ 2083614 w 4364840"/>
              <a:gd name="connsiteY161" fmla="*/ 2589265 h 3796550"/>
              <a:gd name="connsiteX162" fmla="*/ 2078911 w 4364840"/>
              <a:gd name="connsiteY162" fmla="*/ 2532943 h 3796550"/>
              <a:gd name="connsiteX163" fmla="*/ 2069528 w 4364840"/>
              <a:gd name="connsiteY163" fmla="*/ 2406211 h 3796550"/>
              <a:gd name="connsiteX164" fmla="*/ 2060144 w 4364840"/>
              <a:gd name="connsiteY164" fmla="*/ 2270096 h 3796550"/>
              <a:gd name="connsiteX165" fmla="*/ 2060144 w 4364840"/>
              <a:gd name="connsiteY165" fmla="*/ 2185602 h 3796550"/>
              <a:gd name="connsiteX166" fmla="*/ 2060144 w 4364840"/>
              <a:gd name="connsiteY166" fmla="*/ 2155089 h 3796550"/>
              <a:gd name="connsiteX167" fmla="*/ 2057783 w 4364840"/>
              <a:gd name="connsiteY167" fmla="*/ 2096405 h 3796550"/>
              <a:gd name="connsiteX168" fmla="*/ 2053101 w 4364840"/>
              <a:gd name="connsiteY168" fmla="*/ 2033039 h 3796550"/>
              <a:gd name="connsiteX169" fmla="*/ 2050740 w 4364840"/>
              <a:gd name="connsiteY169" fmla="*/ 1983760 h 3796550"/>
              <a:gd name="connsiteX170" fmla="*/ 3595048 w 4364840"/>
              <a:gd name="connsiteY170" fmla="*/ 1962631 h 3796550"/>
              <a:gd name="connsiteX171" fmla="*/ 3580962 w 4364840"/>
              <a:gd name="connsiteY171" fmla="*/ 1979057 h 3796550"/>
              <a:gd name="connsiteX172" fmla="*/ 3599729 w 4364840"/>
              <a:gd name="connsiteY172" fmla="*/ 1969674 h 3796550"/>
              <a:gd name="connsiteX173" fmla="*/ 3595048 w 4364840"/>
              <a:gd name="connsiteY173" fmla="*/ 1962631 h 3796550"/>
              <a:gd name="connsiteX174" fmla="*/ 3449528 w 4364840"/>
              <a:gd name="connsiteY174" fmla="*/ 1936820 h 3796550"/>
              <a:gd name="connsiteX175" fmla="*/ 3430761 w 4364840"/>
              <a:gd name="connsiteY175" fmla="*/ 1964992 h 3796550"/>
              <a:gd name="connsiteX176" fmla="*/ 3430761 w 4364840"/>
              <a:gd name="connsiteY176" fmla="*/ 1988462 h 3796550"/>
              <a:gd name="connsiteX177" fmla="*/ 3447187 w 4364840"/>
              <a:gd name="connsiteY177" fmla="*/ 1962631 h 3796550"/>
              <a:gd name="connsiteX178" fmla="*/ 3449528 w 4364840"/>
              <a:gd name="connsiteY178" fmla="*/ 1936820 h 3796550"/>
              <a:gd name="connsiteX179" fmla="*/ 3627901 w 4364840"/>
              <a:gd name="connsiteY179" fmla="*/ 1880498 h 3796550"/>
              <a:gd name="connsiteX180" fmla="*/ 3618517 w 4364840"/>
              <a:gd name="connsiteY180" fmla="*/ 1894583 h 3796550"/>
              <a:gd name="connsiteX181" fmla="*/ 3609133 w 4364840"/>
              <a:gd name="connsiteY181" fmla="*/ 1911010 h 3796550"/>
              <a:gd name="connsiteX182" fmla="*/ 3604431 w 4364840"/>
              <a:gd name="connsiteY182" fmla="*/ 1927437 h 3796550"/>
              <a:gd name="connsiteX183" fmla="*/ 3611474 w 4364840"/>
              <a:gd name="connsiteY183" fmla="*/ 1920394 h 3796550"/>
              <a:gd name="connsiteX184" fmla="*/ 3623199 w 4364840"/>
              <a:gd name="connsiteY184" fmla="*/ 1896924 h 3796550"/>
              <a:gd name="connsiteX185" fmla="*/ 3627901 w 4364840"/>
              <a:gd name="connsiteY185" fmla="*/ 1880498 h 3796550"/>
              <a:gd name="connsiteX186" fmla="*/ 1609521 w 4364840"/>
              <a:gd name="connsiteY186" fmla="*/ 1838240 h 3796550"/>
              <a:gd name="connsiteX187" fmla="*/ 1606451 w 4364840"/>
              <a:gd name="connsiteY187" fmla="*/ 1851275 h 3796550"/>
              <a:gd name="connsiteX188" fmla="*/ 1603684 w 4364840"/>
              <a:gd name="connsiteY188" fmla="*/ 1860185 h 3796550"/>
              <a:gd name="connsiteX189" fmla="*/ 1581349 w 4364840"/>
              <a:gd name="connsiteY189" fmla="*/ 1899265 h 3796550"/>
              <a:gd name="connsiteX190" fmla="*/ 1501557 w 4364840"/>
              <a:gd name="connsiteY190" fmla="*/ 2030699 h 3796550"/>
              <a:gd name="connsiteX191" fmla="*/ 1487471 w 4364840"/>
              <a:gd name="connsiteY191" fmla="*/ 2068254 h 3796550"/>
              <a:gd name="connsiteX192" fmla="*/ 1482789 w 4364840"/>
              <a:gd name="connsiteY192" fmla="*/ 2063552 h 3796550"/>
              <a:gd name="connsiteX193" fmla="*/ 1478087 w 4364840"/>
              <a:gd name="connsiteY193" fmla="*/ 2070595 h 3796550"/>
              <a:gd name="connsiteX194" fmla="*/ 1473406 w 4364840"/>
              <a:gd name="connsiteY194" fmla="*/ 2077638 h 3796550"/>
              <a:gd name="connsiteX195" fmla="*/ 1464001 w 4364840"/>
              <a:gd name="connsiteY195" fmla="*/ 2096405 h 3796550"/>
              <a:gd name="connsiteX196" fmla="*/ 1459320 w 4364840"/>
              <a:gd name="connsiteY196" fmla="*/ 2096405 h 3796550"/>
              <a:gd name="connsiteX197" fmla="*/ 1402997 w 4364840"/>
              <a:gd name="connsiteY197" fmla="*/ 2185602 h 3796550"/>
              <a:gd name="connsiteX198" fmla="*/ 1402997 w 4364840"/>
              <a:gd name="connsiteY198" fmla="*/ 2176218 h 3796550"/>
              <a:gd name="connsiteX199" fmla="*/ 1384209 w 4364840"/>
              <a:gd name="connsiteY199" fmla="*/ 2218455 h 3796550"/>
              <a:gd name="connsiteX200" fmla="*/ 1309119 w 4364840"/>
              <a:gd name="connsiteY200" fmla="*/ 2342845 h 3796550"/>
              <a:gd name="connsiteX201" fmla="*/ 1266861 w 4364840"/>
              <a:gd name="connsiteY201" fmla="*/ 2415595 h 3796550"/>
              <a:gd name="connsiteX202" fmla="*/ 1161259 w 4364840"/>
              <a:gd name="connsiteY202" fmla="*/ 2626821 h 3796550"/>
              <a:gd name="connsiteX203" fmla="*/ 1060338 w 4364840"/>
              <a:gd name="connsiteY203" fmla="*/ 2842749 h 3796550"/>
              <a:gd name="connsiteX204" fmla="*/ 1032166 w 4364840"/>
              <a:gd name="connsiteY204" fmla="*/ 2901412 h 3796550"/>
              <a:gd name="connsiteX205" fmla="*/ 996972 w 4364840"/>
              <a:gd name="connsiteY205" fmla="*/ 2976523 h 3796550"/>
              <a:gd name="connsiteX206" fmla="*/ 971141 w 4364840"/>
              <a:gd name="connsiteY206" fmla="*/ 3049272 h 3796550"/>
              <a:gd name="connsiteX207" fmla="*/ 961757 w 4364840"/>
              <a:gd name="connsiteY207" fmla="*/ 3100914 h 3796550"/>
              <a:gd name="connsiteX208" fmla="*/ 982886 w 4364840"/>
              <a:gd name="connsiteY208" fmla="*/ 3065699 h 3796550"/>
              <a:gd name="connsiteX209" fmla="*/ 1029825 w 4364840"/>
              <a:gd name="connsiteY209" fmla="*/ 2978864 h 3796550"/>
              <a:gd name="connsiteX210" fmla="*/ 1076764 w 4364840"/>
              <a:gd name="connsiteY210" fmla="*/ 2889688 h 3796550"/>
              <a:gd name="connsiteX211" fmla="*/ 1097893 w 4364840"/>
              <a:gd name="connsiteY211" fmla="*/ 2847430 h 3796550"/>
              <a:gd name="connsiteX212" fmla="*/ 1111958 w 4364840"/>
              <a:gd name="connsiteY212" fmla="*/ 2861516 h 3796550"/>
              <a:gd name="connsiteX213" fmla="*/ 1128385 w 4364840"/>
              <a:gd name="connsiteY213" fmla="*/ 2795810 h 3796550"/>
              <a:gd name="connsiteX214" fmla="*/ 1158897 w 4364840"/>
              <a:gd name="connsiteY214" fmla="*/ 2744168 h 3796550"/>
              <a:gd name="connsiteX215" fmla="*/ 1168302 w 4364840"/>
              <a:gd name="connsiteY215" fmla="*/ 2730083 h 3796550"/>
              <a:gd name="connsiteX216" fmla="*/ 1177685 w 4364840"/>
              <a:gd name="connsiteY216" fmla="*/ 2716017 h 3796550"/>
              <a:gd name="connsiteX217" fmla="*/ 1191771 w 4364840"/>
              <a:gd name="connsiteY217" fmla="*/ 2701931 h 3796550"/>
              <a:gd name="connsiteX218" fmla="*/ 1224624 w 4364840"/>
              <a:gd name="connsiteY218" fmla="*/ 2659674 h 3796550"/>
              <a:gd name="connsiteX219" fmla="*/ 1196453 w 4364840"/>
              <a:gd name="connsiteY219" fmla="*/ 2654992 h 3796550"/>
              <a:gd name="connsiteX220" fmla="*/ 1229306 w 4364840"/>
              <a:gd name="connsiteY220" fmla="*/ 2631523 h 3796550"/>
              <a:gd name="connsiteX221" fmla="*/ 1248094 w 4364840"/>
              <a:gd name="connsiteY221" fmla="*/ 2603351 h 3796550"/>
              <a:gd name="connsiteX222" fmla="*/ 1224624 w 4364840"/>
              <a:gd name="connsiteY222" fmla="*/ 2603351 h 3796550"/>
              <a:gd name="connsiteX223" fmla="*/ 1266861 w 4364840"/>
              <a:gd name="connsiteY223" fmla="*/ 2561114 h 3796550"/>
              <a:gd name="connsiteX224" fmla="*/ 1295033 w 4364840"/>
              <a:gd name="connsiteY224" fmla="*/ 2518857 h 3796550"/>
              <a:gd name="connsiteX225" fmla="*/ 1271563 w 4364840"/>
              <a:gd name="connsiteY225" fmla="*/ 2518857 h 3796550"/>
              <a:gd name="connsiteX226" fmla="*/ 1280947 w 4364840"/>
              <a:gd name="connsiteY226" fmla="*/ 2493046 h 3796550"/>
              <a:gd name="connsiteX227" fmla="*/ 1302076 w 4364840"/>
              <a:gd name="connsiteY227" fmla="*/ 2448448 h 3796550"/>
              <a:gd name="connsiteX228" fmla="*/ 1323184 w 4364840"/>
              <a:gd name="connsiteY228" fmla="*/ 2406211 h 3796550"/>
              <a:gd name="connsiteX229" fmla="*/ 1337270 w 4364840"/>
              <a:gd name="connsiteY229" fmla="*/ 2387444 h 3796550"/>
              <a:gd name="connsiteX230" fmla="*/ 1332588 w 4364840"/>
              <a:gd name="connsiteY230" fmla="*/ 2415595 h 3796550"/>
              <a:gd name="connsiteX231" fmla="*/ 1318503 w 4364840"/>
              <a:gd name="connsiteY231" fmla="*/ 2439064 h 3796550"/>
              <a:gd name="connsiteX232" fmla="*/ 1337270 w 4364840"/>
              <a:gd name="connsiteY232" fmla="*/ 2415595 h 3796550"/>
              <a:gd name="connsiteX233" fmla="*/ 1363080 w 4364840"/>
              <a:gd name="connsiteY233" fmla="*/ 2363974 h 3796550"/>
              <a:gd name="connsiteX234" fmla="*/ 1386570 w 4364840"/>
              <a:gd name="connsiteY234" fmla="*/ 2312333 h 3796550"/>
              <a:gd name="connsiteX235" fmla="*/ 1398295 w 4364840"/>
              <a:gd name="connsiteY235" fmla="*/ 2284161 h 3796550"/>
              <a:gd name="connsiteX236" fmla="*/ 1424105 w 4364840"/>
              <a:gd name="connsiteY236" fmla="*/ 2225498 h 3796550"/>
              <a:gd name="connsiteX237" fmla="*/ 1449936 w 4364840"/>
              <a:gd name="connsiteY237" fmla="*/ 2176218 h 3796550"/>
              <a:gd name="connsiteX238" fmla="*/ 1466363 w 4364840"/>
              <a:gd name="connsiteY238" fmla="*/ 2138663 h 3796550"/>
              <a:gd name="connsiteX239" fmla="*/ 1478087 w 4364840"/>
              <a:gd name="connsiteY239" fmla="*/ 2131620 h 3796550"/>
              <a:gd name="connsiteX240" fmla="*/ 1487471 w 4364840"/>
              <a:gd name="connsiteY240" fmla="*/ 2136322 h 3796550"/>
              <a:gd name="connsiteX241" fmla="*/ 1496875 w 4364840"/>
              <a:gd name="connsiteY241" fmla="*/ 2129279 h 3796550"/>
              <a:gd name="connsiteX242" fmla="*/ 1506259 w 4364840"/>
              <a:gd name="connsiteY242" fmla="*/ 2101107 h 3796550"/>
              <a:gd name="connsiteX243" fmla="*/ 1520345 w 4364840"/>
              <a:gd name="connsiteY243" fmla="*/ 2058870 h 3796550"/>
              <a:gd name="connsiteX244" fmla="*/ 1536771 w 4364840"/>
              <a:gd name="connsiteY244" fmla="*/ 2021315 h 3796550"/>
              <a:gd name="connsiteX245" fmla="*/ 1548496 w 4364840"/>
              <a:gd name="connsiteY245" fmla="*/ 1983760 h 3796550"/>
              <a:gd name="connsiteX246" fmla="*/ 1560241 w 4364840"/>
              <a:gd name="connsiteY246" fmla="*/ 1953247 h 3796550"/>
              <a:gd name="connsiteX247" fmla="*/ 1583710 w 4364840"/>
              <a:gd name="connsiteY247" fmla="*/ 1908649 h 3796550"/>
              <a:gd name="connsiteX248" fmla="*/ 1602478 w 4364840"/>
              <a:gd name="connsiteY248" fmla="*/ 1864071 h 3796550"/>
              <a:gd name="connsiteX249" fmla="*/ 1603684 w 4364840"/>
              <a:gd name="connsiteY249" fmla="*/ 1860185 h 3796550"/>
              <a:gd name="connsiteX250" fmla="*/ 1604821 w 4364840"/>
              <a:gd name="connsiteY250" fmla="*/ 1858196 h 3796550"/>
              <a:gd name="connsiteX251" fmla="*/ 1606451 w 4364840"/>
              <a:gd name="connsiteY251" fmla="*/ 1851275 h 3796550"/>
              <a:gd name="connsiteX252" fmla="*/ 1607763 w 4364840"/>
              <a:gd name="connsiteY252" fmla="*/ 1847052 h 3796550"/>
              <a:gd name="connsiteX253" fmla="*/ 1609521 w 4364840"/>
              <a:gd name="connsiteY253" fmla="*/ 1838240 h 3796550"/>
              <a:gd name="connsiteX254" fmla="*/ 2040186 w 4364840"/>
              <a:gd name="connsiteY254" fmla="*/ 1829449 h 3796550"/>
              <a:gd name="connsiteX255" fmla="*/ 2036675 w 4364840"/>
              <a:gd name="connsiteY255" fmla="*/ 1845283 h 3796550"/>
              <a:gd name="connsiteX256" fmla="*/ 2033507 w 4364840"/>
              <a:gd name="connsiteY256" fmla="*/ 1860559 h 3796550"/>
              <a:gd name="connsiteX257" fmla="*/ 2031972 w 4364840"/>
              <a:gd name="connsiteY257" fmla="*/ 1861710 h 3796550"/>
              <a:gd name="connsiteX258" fmla="*/ 2033145 w 4364840"/>
              <a:gd name="connsiteY258" fmla="*/ 1862305 h 3796550"/>
              <a:gd name="connsiteX259" fmla="*/ 2033507 w 4364840"/>
              <a:gd name="connsiteY259" fmla="*/ 1860559 h 3796550"/>
              <a:gd name="connsiteX260" fmla="*/ 2041361 w 4364840"/>
              <a:gd name="connsiteY260" fmla="*/ 1854672 h 3796550"/>
              <a:gd name="connsiteX261" fmla="*/ 2041356 w 4364840"/>
              <a:gd name="connsiteY261" fmla="*/ 1833559 h 3796550"/>
              <a:gd name="connsiteX262" fmla="*/ 2040186 w 4364840"/>
              <a:gd name="connsiteY262" fmla="*/ 1829449 h 3796550"/>
              <a:gd name="connsiteX263" fmla="*/ 2252582 w 4364840"/>
              <a:gd name="connsiteY263" fmla="*/ 1786619 h 3796550"/>
              <a:gd name="connsiteX264" fmla="*/ 2252582 w 4364840"/>
              <a:gd name="connsiteY264" fmla="*/ 1817132 h 3796550"/>
              <a:gd name="connsiteX265" fmla="*/ 2252582 w 4364840"/>
              <a:gd name="connsiteY265" fmla="*/ 1882838 h 3796550"/>
              <a:gd name="connsiteX266" fmla="*/ 2252582 w 4364840"/>
              <a:gd name="connsiteY266" fmla="*/ 1953247 h 3796550"/>
              <a:gd name="connsiteX267" fmla="*/ 2252582 w 4364840"/>
              <a:gd name="connsiteY267" fmla="*/ 2002527 h 3796550"/>
              <a:gd name="connsiteX268" fmla="*/ 2243198 w 4364840"/>
              <a:gd name="connsiteY268" fmla="*/ 2103448 h 3796550"/>
              <a:gd name="connsiteX269" fmla="*/ 2243198 w 4364840"/>
              <a:gd name="connsiteY269" fmla="*/ 2199687 h 3796550"/>
              <a:gd name="connsiteX270" fmla="*/ 2261966 w 4364840"/>
              <a:gd name="connsiteY270" fmla="*/ 2176218 h 3796550"/>
              <a:gd name="connsiteX271" fmla="*/ 2280753 w 4364840"/>
              <a:gd name="connsiteY271" fmla="*/ 2288863 h 3796550"/>
              <a:gd name="connsiteX272" fmla="*/ 2285435 w 4364840"/>
              <a:gd name="connsiteY272" fmla="*/ 2410913 h 3796550"/>
              <a:gd name="connsiteX273" fmla="*/ 2304223 w 4364840"/>
              <a:gd name="connsiteY273" fmla="*/ 2593967 h 3796550"/>
              <a:gd name="connsiteX274" fmla="*/ 2308905 w 4364840"/>
              <a:gd name="connsiteY274" fmla="*/ 2706613 h 3796550"/>
              <a:gd name="connsiteX275" fmla="*/ 2313607 w 4364840"/>
              <a:gd name="connsiteY275" fmla="*/ 2697229 h 3796550"/>
              <a:gd name="connsiteX276" fmla="*/ 2351162 w 4364840"/>
              <a:gd name="connsiteY276" fmla="*/ 2800491 h 3796550"/>
              <a:gd name="connsiteX277" fmla="*/ 2332374 w 4364840"/>
              <a:gd name="connsiteY277" fmla="*/ 2657333 h 3796550"/>
              <a:gd name="connsiteX278" fmla="*/ 2318309 w 4364840"/>
              <a:gd name="connsiteY278" fmla="*/ 2509473 h 3796550"/>
              <a:gd name="connsiteX279" fmla="*/ 2292478 w 4364840"/>
              <a:gd name="connsiteY279" fmla="*/ 2284161 h 3796550"/>
              <a:gd name="connsiteX280" fmla="*/ 2271370 w 4364840"/>
              <a:gd name="connsiteY280" fmla="*/ 2058870 h 3796550"/>
              <a:gd name="connsiteX281" fmla="*/ 2271370 w 4364840"/>
              <a:gd name="connsiteY281" fmla="*/ 1993143 h 3796550"/>
              <a:gd name="connsiteX282" fmla="*/ 2271370 w 4364840"/>
              <a:gd name="connsiteY282" fmla="*/ 1908649 h 3796550"/>
              <a:gd name="connsiteX283" fmla="*/ 2269008 w 4364840"/>
              <a:gd name="connsiteY283" fmla="*/ 1833559 h 3796550"/>
              <a:gd name="connsiteX284" fmla="*/ 2252582 w 4364840"/>
              <a:gd name="connsiteY284" fmla="*/ 1786619 h 3796550"/>
              <a:gd name="connsiteX285" fmla="*/ 2064826 w 4364840"/>
              <a:gd name="connsiteY285" fmla="*/ 1749064 h 3796550"/>
              <a:gd name="connsiteX286" fmla="*/ 2069528 w 4364840"/>
              <a:gd name="connsiteY286" fmla="*/ 1791301 h 3796550"/>
              <a:gd name="connsiteX287" fmla="*/ 2069528 w 4364840"/>
              <a:gd name="connsiteY287" fmla="*/ 1861710 h 3796550"/>
              <a:gd name="connsiteX288" fmla="*/ 2069528 w 4364840"/>
              <a:gd name="connsiteY288" fmla="*/ 1934480 h 3796550"/>
              <a:gd name="connsiteX289" fmla="*/ 2069528 w 4364840"/>
              <a:gd name="connsiteY289" fmla="*/ 1983760 h 3796550"/>
              <a:gd name="connsiteX290" fmla="*/ 2071869 w 4364840"/>
              <a:gd name="connsiteY290" fmla="*/ 2110491 h 3796550"/>
              <a:gd name="connsiteX291" fmla="*/ 2078911 w 4364840"/>
              <a:gd name="connsiteY291" fmla="*/ 2237222 h 3796550"/>
              <a:gd name="connsiteX292" fmla="*/ 2085954 w 4364840"/>
              <a:gd name="connsiteY292" fmla="*/ 2366315 h 3796550"/>
              <a:gd name="connsiteX293" fmla="*/ 2097679 w 4364840"/>
              <a:gd name="connsiteY293" fmla="*/ 2495387 h 3796550"/>
              <a:gd name="connsiteX294" fmla="*/ 2116467 w 4364840"/>
              <a:gd name="connsiteY294" fmla="*/ 2601010 h 3796550"/>
              <a:gd name="connsiteX295" fmla="*/ 2116467 w 4364840"/>
              <a:gd name="connsiteY295" fmla="*/ 2716017 h 3796550"/>
              <a:gd name="connsiteX296" fmla="*/ 2111765 w 4364840"/>
              <a:gd name="connsiteY296" fmla="*/ 2720699 h 3796550"/>
              <a:gd name="connsiteX297" fmla="*/ 2121148 w 4364840"/>
              <a:gd name="connsiteY297" fmla="*/ 2760595 h 3796550"/>
              <a:gd name="connsiteX298" fmla="*/ 2125850 w 4364840"/>
              <a:gd name="connsiteY298" fmla="*/ 2814577 h 3796550"/>
              <a:gd name="connsiteX299" fmla="*/ 2121148 w 4364840"/>
              <a:gd name="connsiteY299" fmla="*/ 2866218 h 3796550"/>
              <a:gd name="connsiteX300" fmla="*/ 2111765 w 4364840"/>
              <a:gd name="connsiteY300" fmla="*/ 2894369 h 3796550"/>
              <a:gd name="connsiteX301" fmla="*/ 2130553 w 4364840"/>
              <a:gd name="connsiteY301" fmla="*/ 2884986 h 3796550"/>
              <a:gd name="connsiteX302" fmla="*/ 2130553 w 4364840"/>
              <a:gd name="connsiteY302" fmla="*/ 2955394 h 3796550"/>
              <a:gd name="connsiteX303" fmla="*/ 2139937 w 4364840"/>
              <a:gd name="connsiteY303" fmla="*/ 2936627 h 3796550"/>
              <a:gd name="connsiteX304" fmla="*/ 2156363 w 4364840"/>
              <a:gd name="connsiteY304" fmla="*/ 2969480 h 3796550"/>
              <a:gd name="connsiteX305" fmla="*/ 2158704 w 4364840"/>
              <a:gd name="connsiteY305" fmla="*/ 3011717 h 3796550"/>
              <a:gd name="connsiteX306" fmla="*/ 2135234 w 4364840"/>
              <a:gd name="connsiteY306" fmla="*/ 2988248 h 3796550"/>
              <a:gd name="connsiteX307" fmla="*/ 2130553 w 4364840"/>
              <a:gd name="connsiteY307" fmla="*/ 2983566 h 3796550"/>
              <a:gd name="connsiteX308" fmla="*/ 2146979 w 4364840"/>
              <a:gd name="connsiteY308" fmla="*/ 3091530 h 3796550"/>
              <a:gd name="connsiteX309" fmla="*/ 2170449 w 4364840"/>
              <a:gd name="connsiteY309" fmla="*/ 3197133 h 3796550"/>
              <a:gd name="connsiteX310" fmla="*/ 2193918 w 4364840"/>
              <a:gd name="connsiteY310" fmla="*/ 3276925 h 3796550"/>
              <a:gd name="connsiteX311" fmla="*/ 2215027 w 4364840"/>
              <a:gd name="connsiteY311" fmla="*/ 3298054 h 3796550"/>
              <a:gd name="connsiteX312" fmla="*/ 2212686 w 4364840"/>
              <a:gd name="connsiteY312" fmla="*/ 3253455 h 3796550"/>
              <a:gd name="connsiteX313" fmla="*/ 2182173 w 4364840"/>
              <a:gd name="connsiteY313" fmla="*/ 3176004 h 3796550"/>
              <a:gd name="connsiteX314" fmla="*/ 2151661 w 4364840"/>
              <a:gd name="connsiteY314" fmla="*/ 3096212 h 3796550"/>
              <a:gd name="connsiteX315" fmla="*/ 2149320 w 4364840"/>
              <a:gd name="connsiteY315" fmla="*/ 3044591 h 3796550"/>
              <a:gd name="connsiteX316" fmla="*/ 2158704 w 4364840"/>
              <a:gd name="connsiteY316" fmla="*/ 3105595 h 3796550"/>
              <a:gd name="connsiteX317" fmla="*/ 2205643 w 4364840"/>
              <a:gd name="connsiteY317" fmla="*/ 3218261 h 3796550"/>
              <a:gd name="connsiteX318" fmla="*/ 2257284 w 4364840"/>
              <a:gd name="connsiteY318" fmla="*/ 3330907 h 3796550"/>
              <a:gd name="connsiteX319" fmla="*/ 2285435 w 4364840"/>
              <a:gd name="connsiteY319" fmla="*/ 3396634 h 3796550"/>
              <a:gd name="connsiteX320" fmla="*/ 2269008 w 4364840"/>
              <a:gd name="connsiteY320" fmla="*/ 3262860 h 3796550"/>
              <a:gd name="connsiteX321" fmla="*/ 2233814 w 4364840"/>
              <a:gd name="connsiteY321" fmla="*/ 3143151 h 3796550"/>
              <a:gd name="connsiteX322" fmla="*/ 2224431 w 4364840"/>
              <a:gd name="connsiteY322" fmla="*/ 3032846 h 3796550"/>
              <a:gd name="connsiteX323" fmla="*/ 2215027 w 4364840"/>
              <a:gd name="connsiteY323" fmla="*/ 2922541 h 3796550"/>
              <a:gd name="connsiteX324" fmla="*/ 2191557 w 4364840"/>
              <a:gd name="connsiteY324" fmla="*/ 2936627 h 3796550"/>
              <a:gd name="connsiteX325" fmla="*/ 2191557 w 4364840"/>
              <a:gd name="connsiteY325" fmla="*/ 2903774 h 3796550"/>
              <a:gd name="connsiteX326" fmla="*/ 2177492 w 4364840"/>
              <a:gd name="connsiteY326" fmla="*/ 2828663 h 3796550"/>
              <a:gd name="connsiteX327" fmla="*/ 2158704 w 4364840"/>
              <a:gd name="connsiteY327" fmla="*/ 2716017 h 3796550"/>
              <a:gd name="connsiteX328" fmla="*/ 2161044 w 4364840"/>
              <a:gd name="connsiteY328" fmla="*/ 2636204 h 3796550"/>
              <a:gd name="connsiteX329" fmla="*/ 2142277 w 4364840"/>
              <a:gd name="connsiteY329" fmla="*/ 2561114 h 3796550"/>
              <a:gd name="connsiteX330" fmla="*/ 2123510 w 4364840"/>
              <a:gd name="connsiteY330" fmla="*/ 2486003 h 3796550"/>
              <a:gd name="connsiteX331" fmla="*/ 2121148 w 4364840"/>
              <a:gd name="connsiteY331" fmla="*/ 2410913 h 3796550"/>
              <a:gd name="connsiteX332" fmla="*/ 2118808 w 4364840"/>
              <a:gd name="connsiteY332" fmla="*/ 2300608 h 3796550"/>
              <a:gd name="connsiteX333" fmla="*/ 2097679 w 4364840"/>
              <a:gd name="connsiteY333" fmla="*/ 2199687 h 3796550"/>
              <a:gd name="connsiteX334" fmla="*/ 2085954 w 4364840"/>
              <a:gd name="connsiteY334" fmla="*/ 2040082 h 3796550"/>
              <a:gd name="connsiteX335" fmla="*/ 2074209 w 4364840"/>
              <a:gd name="connsiteY335" fmla="*/ 1880498 h 3796550"/>
              <a:gd name="connsiteX336" fmla="*/ 2076571 w 4364840"/>
              <a:gd name="connsiteY336" fmla="*/ 1810089 h 3796550"/>
              <a:gd name="connsiteX337" fmla="*/ 2064826 w 4364840"/>
              <a:gd name="connsiteY337" fmla="*/ 1749064 h 3796550"/>
              <a:gd name="connsiteX338" fmla="*/ 2412187 w 4364840"/>
              <a:gd name="connsiteY338" fmla="*/ 1692741 h 3796550"/>
              <a:gd name="connsiteX339" fmla="*/ 2398101 w 4364840"/>
              <a:gd name="connsiteY339" fmla="*/ 1765491 h 3796550"/>
              <a:gd name="connsiteX340" fmla="*/ 2400442 w 4364840"/>
              <a:gd name="connsiteY340" fmla="*/ 1857028 h 3796550"/>
              <a:gd name="connsiteX341" fmla="*/ 2409826 w 4364840"/>
              <a:gd name="connsiteY341" fmla="*/ 1948565 h 3796550"/>
              <a:gd name="connsiteX342" fmla="*/ 2421571 w 4364840"/>
              <a:gd name="connsiteY342" fmla="*/ 2021315 h 3796550"/>
              <a:gd name="connsiteX343" fmla="*/ 2440338 w 4364840"/>
              <a:gd name="connsiteY343" fmla="*/ 2251308 h 3796550"/>
              <a:gd name="connsiteX344" fmla="*/ 2468510 w 4364840"/>
              <a:gd name="connsiteY344" fmla="*/ 2476620 h 3796550"/>
              <a:gd name="connsiteX345" fmla="*/ 2510747 w 4364840"/>
              <a:gd name="connsiteY345" fmla="*/ 2758254 h 3796550"/>
              <a:gd name="connsiteX346" fmla="*/ 2557686 w 4364840"/>
              <a:gd name="connsiteY346" fmla="*/ 3035187 h 3796550"/>
              <a:gd name="connsiteX347" fmla="*/ 2567070 w 4364840"/>
              <a:gd name="connsiteY347" fmla="*/ 3082126 h 3796550"/>
              <a:gd name="connsiteX348" fmla="*/ 2576474 w 4364840"/>
              <a:gd name="connsiteY348" fmla="*/ 3129065 h 3796550"/>
              <a:gd name="connsiteX349" fmla="*/ 2595241 w 4364840"/>
              <a:gd name="connsiteY349" fmla="*/ 3232347 h 3796550"/>
              <a:gd name="connsiteX350" fmla="*/ 2590539 w 4364840"/>
              <a:gd name="connsiteY350" fmla="*/ 3244072 h 3796550"/>
              <a:gd name="connsiteX351" fmla="*/ 2581155 w 4364840"/>
              <a:gd name="connsiteY351" fmla="*/ 3260498 h 3796550"/>
              <a:gd name="connsiteX352" fmla="*/ 2602284 w 4364840"/>
              <a:gd name="connsiteY352" fmla="*/ 3248774 h 3796550"/>
              <a:gd name="connsiteX353" fmla="*/ 2614009 w 4364840"/>
              <a:gd name="connsiteY353" fmla="*/ 3194792 h 3796550"/>
              <a:gd name="connsiteX354" fmla="*/ 2599943 w 4364840"/>
              <a:gd name="connsiteY354" fmla="*/ 3143151 h 3796550"/>
              <a:gd name="connsiteX355" fmla="*/ 2585857 w 4364840"/>
              <a:gd name="connsiteY355" fmla="*/ 3086828 h 3796550"/>
              <a:gd name="connsiteX356" fmla="*/ 2538918 w 4364840"/>
              <a:gd name="connsiteY356" fmla="*/ 2823961 h 3796550"/>
              <a:gd name="connsiteX357" fmla="*/ 2501363 w 4364840"/>
              <a:gd name="connsiteY357" fmla="*/ 2596308 h 3796550"/>
              <a:gd name="connsiteX358" fmla="*/ 2473191 w 4364840"/>
              <a:gd name="connsiteY358" fmla="*/ 2368656 h 3796550"/>
              <a:gd name="connsiteX359" fmla="*/ 2452083 w 4364840"/>
              <a:gd name="connsiteY359" fmla="*/ 2169175 h 3796550"/>
              <a:gd name="connsiteX360" fmla="*/ 2440338 w 4364840"/>
              <a:gd name="connsiteY360" fmla="*/ 1969674 h 3796550"/>
              <a:gd name="connsiteX361" fmla="*/ 2433295 w 4364840"/>
              <a:gd name="connsiteY361" fmla="*/ 1908649 h 3796550"/>
              <a:gd name="connsiteX362" fmla="*/ 2419230 w 4364840"/>
              <a:gd name="connsiteY362" fmla="*/ 1828856 h 3796550"/>
              <a:gd name="connsiteX363" fmla="*/ 2407485 w 4364840"/>
              <a:gd name="connsiteY363" fmla="*/ 1749064 h 3796550"/>
              <a:gd name="connsiteX364" fmla="*/ 2412187 w 4364840"/>
              <a:gd name="connsiteY364" fmla="*/ 1692741 h 3796550"/>
              <a:gd name="connsiteX365" fmla="*/ 2250241 w 4364840"/>
              <a:gd name="connsiteY365" fmla="*/ 1650484 h 3796550"/>
              <a:gd name="connsiteX366" fmla="*/ 2238496 w 4364840"/>
              <a:gd name="connsiteY366" fmla="*/ 1666931 h 3796550"/>
              <a:gd name="connsiteX367" fmla="*/ 2231474 w 4364840"/>
              <a:gd name="connsiteY367" fmla="*/ 1688039 h 3796550"/>
              <a:gd name="connsiteX368" fmla="*/ 2238496 w 4364840"/>
              <a:gd name="connsiteY368" fmla="*/ 1688039 h 3796550"/>
              <a:gd name="connsiteX369" fmla="*/ 2245539 w 4364840"/>
              <a:gd name="connsiteY369" fmla="*/ 1676315 h 3796550"/>
              <a:gd name="connsiteX370" fmla="*/ 2252582 w 4364840"/>
              <a:gd name="connsiteY370" fmla="*/ 1664570 h 3796550"/>
              <a:gd name="connsiteX371" fmla="*/ 2250241 w 4364840"/>
              <a:gd name="connsiteY371" fmla="*/ 1650484 h 3796550"/>
              <a:gd name="connsiteX372" fmla="*/ 3618517 w 4364840"/>
              <a:gd name="connsiteY372" fmla="*/ 1631716 h 3796550"/>
              <a:gd name="connsiteX373" fmla="*/ 3566876 w 4364840"/>
              <a:gd name="connsiteY373" fmla="*/ 1709168 h 3796550"/>
              <a:gd name="connsiteX374" fmla="*/ 3519937 w 4364840"/>
              <a:gd name="connsiteY374" fmla="*/ 1777236 h 3796550"/>
              <a:gd name="connsiteX375" fmla="*/ 3512894 w 4364840"/>
              <a:gd name="connsiteY375" fmla="*/ 1791301 h 3796550"/>
              <a:gd name="connsiteX376" fmla="*/ 3522278 w 4364840"/>
              <a:gd name="connsiteY376" fmla="*/ 1786619 h 3796550"/>
              <a:gd name="connsiteX377" fmla="*/ 3536363 w 4364840"/>
              <a:gd name="connsiteY377" fmla="*/ 1777236 h 3796550"/>
              <a:gd name="connsiteX378" fmla="*/ 3543406 w 4364840"/>
              <a:gd name="connsiteY378" fmla="*/ 1777236 h 3796550"/>
              <a:gd name="connsiteX379" fmla="*/ 3534023 w 4364840"/>
              <a:gd name="connsiteY379" fmla="*/ 1803046 h 3796550"/>
              <a:gd name="connsiteX380" fmla="*/ 3515255 w 4364840"/>
              <a:gd name="connsiteY380" fmla="*/ 1842942 h 3796550"/>
              <a:gd name="connsiteX381" fmla="*/ 3482381 w 4364840"/>
              <a:gd name="connsiteY381" fmla="*/ 1894583 h 3796550"/>
              <a:gd name="connsiteX382" fmla="*/ 3435442 w 4364840"/>
              <a:gd name="connsiteY382" fmla="*/ 2035401 h 3796550"/>
              <a:gd name="connsiteX383" fmla="*/ 3407291 w 4364840"/>
              <a:gd name="connsiteY383" fmla="*/ 2115193 h 3796550"/>
              <a:gd name="connsiteX384" fmla="*/ 3442485 w 4364840"/>
              <a:gd name="connsiteY384" fmla="*/ 2061211 h 3796550"/>
              <a:gd name="connsiteX385" fmla="*/ 3496467 w 4364840"/>
              <a:gd name="connsiteY385" fmla="*/ 1941523 h 3796550"/>
              <a:gd name="connsiteX386" fmla="*/ 3548108 w 4364840"/>
              <a:gd name="connsiteY386" fmla="*/ 1814771 h 3796550"/>
              <a:gd name="connsiteX387" fmla="*/ 3576260 w 4364840"/>
              <a:gd name="connsiteY387" fmla="*/ 1744362 h 3796550"/>
              <a:gd name="connsiteX388" fmla="*/ 3592707 w 4364840"/>
              <a:gd name="connsiteY388" fmla="*/ 1702125 h 3796550"/>
              <a:gd name="connsiteX389" fmla="*/ 3618517 w 4364840"/>
              <a:gd name="connsiteY389" fmla="*/ 1631716 h 3796550"/>
              <a:gd name="connsiteX390" fmla="*/ 3778102 w 4364840"/>
              <a:gd name="connsiteY390" fmla="*/ 1622333 h 3796550"/>
              <a:gd name="connsiteX391" fmla="*/ 3721779 w 4364840"/>
              <a:gd name="connsiteY391" fmla="*/ 1725595 h 3796550"/>
              <a:gd name="connsiteX392" fmla="*/ 3679542 w 4364840"/>
              <a:gd name="connsiteY392" fmla="*/ 1810089 h 3796550"/>
              <a:gd name="connsiteX393" fmla="*/ 3571578 w 4364840"/>
              <a:gd name="connsiteY393" fmla="*/ 2072936 h 3796550"/>
              <a:gd name="connsiteX394" fmla="*/ 3496467 w 4364840"/>
              <a:gd name="connsiteY394" fmla="*/ 2253669 h 3796550"/>
              <a:gd name="connsiteX395" fmla="*/ 3468316 w 4364840"/>
              <a:gd name="connsiteY395" fmla="*/ 2335803 h 3796550"/>
              <a:gd name="connsiteX396" fmla="*/ 3522278 w 4364840"/>
              <a:gd name="connsiteY396" fmla="*/ 2251308 h 3796550"/>
              <a:gd name="connsiteX397" fmla="*/ 3611474 w 4364840"/>
              <a:gd name="connsiteY397" fmla="*/ 2049466 h 3796550"/>
              <a:gd name="connsiteX398" fmla="*/ 3707693 w 4364840"/>
              <a:gd name="connsiteY398" fmla="*/ 1812430 h 3796550"/>
              <a:gd name="connsiteX399" fmla="*/ 3778102 w 4364840"/>
              <a:gd name="connsiteY399" fmla="*/ 1622333 h 3796550"/>
              <a:gd name="connsiteX400" fmla="*/ 478281 w 4364840"/>
              <a:gd name="connsiteY400" fmla="*/ 1561308 h 3796550"/>
              <a:gd name="connsiteX401" fmla="*/ 473599 w 4364840"/>
              <a:gd name="connsiteY401" fmla="*/ 1725595 h 3796550"/>
              <a:gd name="connsiteX402" fmla="*/ 487685 w 4364840"/>
              <a:gd name="connsiteY402" fmla="*/ 1875796 h 3796550"/>
              <a:gd name="connsiteX403" fmla="*/ 501750 w 4364840"/>
              <a:gd name="connsiteY403" fmla="*/ 2025996 h 3796550"/>
              <a:gd name="connsiteX404" fmla="*/ 515836 w 4364840"/>
              <a:gd name="connsiteY404" fmla="*/ 2126917 h 3796550"/>
              <a:gd name="connsiteX405" fmla="*/ 544008 w 4364840"/>
              <a:gd name="connsiteY405" fmla="*/ 2288863 h 3796550"/>
              <a:gd name="connsiteX406" fmla="*/ 567477 w 4364840"/>
              <a:gd name="connsiteY406" fmla="*/ 2439064 h 3796550"/>
              <a:gd name="connsiteX407" fmla="*/ 572159 w 4364840"/>
              <a:gd name="connsiteY407" fmla="*/ 2509473 h 3796550"/>
              <a:gd name="connsiteX408" fmla="*/ 581563 w 4364840"/>
              <a:gd name="connsiteY408" fmla="*/ 2434383 h 3796550"/>
              <a:gd name="connsiteX409" fmla="*/ 567477 w 4364840"/>
              <a:gd name="connsiteY409" fmla="*/ 2300608 h 3796550"/>
              <a:gd name="connsiteX410" fmla="*/ 546349 w 4364840"/>
              <a:gd name="connsiteY410" fmla="*/ 2159791 h 3796550"/>
              <a:gd name="connsiteX411" fmla="*/ 529922 w 4364840"/>
              <a:gd name="connsiteY411" fmla="*/ 2068254 h 3796550"/>
              <a:gd name="connsiteX412" fmla="*/ 515836 w 4364840"/>
              <a:gd name="connsiteY412" fmla="*/ 1807748 h 3796550"/>
              <a:gd name="connsiteX413" fmla="*/ 482983 w 4364840"/>
              <a:gd name="connsiteY413" fmla="*/ 1561308 h 3796550"/>
              <a:gd name="connsiteX414" fmla="*/ 2219729 w 4364840"/>
              <a:gd name="connsiteY414" fmla="*/ 1542540 h 3796550"/>
              <a:gd name="connsiteX415" fmla="*/ 2222069 w 4364840"/>
              <a:gd name="connsiteY415" fmla="*/ 1587118 h 3796550"/>
              <a:gd name="connsiteX416" fmla="*/ 2252582 w 4364840"/>
              <a:gd name="connsiteY416" fmla="*/ 1575394 h 3796550"/>
              <a:gd name="connsiteX417" fmla="*/ 2233814 w 4364840"/>
              <a:gd name="connsiteY417" fmla="*/ 1561308 h 3796550"/>
              <a:gd name="connsiteX418" fmla="*/ 2219729 w 4364840"/>
              <a:gd name="connsiteY418" fmla="*/ 1542540 h 3796550"/>
              <a:gd name="connsiteX419" fmla="*/ 3488839 w 4364840"/>
              <a:gd name="connsiteY419" fmla="*/ 1519066 h 3796550"/>
              <a:gd name="connsiteX420" fmla="*/ 3487084 w 4364840"/>
              <a:gd name="connsiteY420" fmla="*/ 1528455 h 3796550"/>
              <a:gd name="connsiteX421" fmla="*/ 3468316 w 4364840"/>
              <a:gd name="connsiteY421" fmla="*/ 1542540 h 3796550"/>
              <a:gd name="connsiteX422" fmla="*/ 3461273 w 4364840"/>
              <a:gd name="connsiteY422" fmla="*/ 1547222 h 3796550"/>
              <a:gd name="connsiteX423" fmla="*/ 3470657 w 4364840"/>
              <a:gd name="connsiteY423" fmla="*/ 1533136 h 3796550"/>
              <a:gd name="connsiteX424" fmla="*/ 3484743 w 4364840"/>
              <a:gd name="connsiteY424" fmla="*/ 1519071 h 3796550"/>
              <a:gd name="connsiteX425" fmla="*/ 3488839 w 4364840"/>
              <a:gd name="connsiteY425" fmla="*/ 1519066 h 3796550"/>
              <a:gd name="connsiteX426" fmla="*/ 3820359 w 4364840"/>
              <a:gd name="connsiteY426" fmla="*/ 1495601 h 3796550"/>
              <a:gd name="connsiteX427" fmla="*/ 3815657 w 4364840"/>
              <a:gd name="connsiteY427" fmla="*/ 1509667 h 3796550"/>
              <a:gd name="connsiteX428" fmla="*/ 3810955 w 4364840"/>
              <a:gd name="connsiteY428" fmla="*/ 1533136 h 3796550"/>
              <a:gd name="connsiteX429" fmla="*/ 3820359 w 4364840"/>
              <a:gd name="connsiteY429" fmla="*/ 1495601 h 3796550"/>
              <a:gd name="connsiteX430" fmla="*/ 3688926 w 4364840"/>
              <a:gd name="connsiteY430" fmla="*/ 1472132 h 3796550"/>
              <a:gd name="connsiteX431" fmla="*/ 3660754 w 4364840"/>
              <a:gd name="connsiteY431" fmla="*/ 1490899 h 3796550"/>
              <a:gd name="connsiteX432" fmla="*/ 3637284 w 4364840"/>
              <a:gd name="connsiteY432" fmla="*/ 1535497 h 3796550"/>
              <a:gd name="connsiteX433" fmla="*/ 3618517 w 4364840"/>
              <a:gd name="connsiteY433" fmla="*/ 1570691 h 3796550"/>
              <a:gd name="connsiteX434" fmla="*/ 3637284 w 4364840"/>
              <a:gd name="connsiteY434" fmla="*/ 1570691 h 3796550"/>
              <a:gd name="connsiteX435" fmla="*/ 3632603 w 4364840"/>
              <a:gd name="connsiteY435" fmla="*/ 1603545 h 3796550"/>
              <a:gd name="connsiteX436" fmla="*/ 3663095 w 4364840"/>
              <a:gd name="connsiteY436" fmla="*/ 1530795 h 3796550"/>
              <a:gd name="connsiteX437" fmla="*/ 3688926 w 4364840"/>
              <a:gd name="connsiteY437" fmla="*/ 1472132 h 3796550"/>
              <a:gd name="connsiteX438" fmla="*/ 208389 w 4364840"/>
              <a:gd name="connsiteY438" fmla="*/ 1433989 h 3796550"/>
              <a:gd name="connsiteX439" fmla="*/ 201349 w 4364840"/>
              <a:gd name="connsiteY439" fmla="*/ 1434576 h 3796550"/>
              <a:gd name="connsiteX440" fmla="*/ 201349 w 4364840"/>
              <a:gd name="connsiteY440" fmla="*/ 1476813 h 3796550"/>
              <a:gd name="connsiteX441" fmla="*/ 210732 w 4364840"/>
              <a:gd name="connsiteY441" fmla="*/ 1486197 h 3796550"/>
              <a:gd name="connsiteX442" fmla="*/ 210732 w 4364840"/>
              <a:gd name="connsiteY442" fmla="*/ 1451003 h 3796550"/>
              <a:gd name="connsiteX443" fmla="*/ 208389 w 4364840"/>
              <a:gd name="connsiteY443" fmla="*/ 1433989 h 3796550"/>
              <a:gd name="connsiteX444" fmla="*/ 3524639 w 4364840"/>
              <a:gd name="connsiteY444" fmla="*/ 1425193 h 3796550"/>
              <a:gd name="connsiteX445" fmla="*/ 3524639 w 4364840"/>
              <a:gd name="connsiteY445" fmla="*/ 1448662 h 3796550"/>
              <a:gd name="connsiteX446" fmla="*/ 3510553 w 4364840"/>
              <a:gd name="connsiteY446" fmla="*/ 1472132 h 3796550"/>
              <a:gd name="connsiteX447" fmla="*/ 3508212 w 4364840"/>
              <a:gd name="connsiteY447" fmla="*/ 1448662 h 3796550"/>
              <a:gd name="connsiteX448" fmla="*/ 3524639 w 4364840"/>
              <a:gd name="connsiteY448" fmla="*/ 1425193 h 3796550"/>
              <a:gd name="connsiteX449" fmla="*/ 680123 w 4364840"/>
              <a:gd name="connsiteY449" fmla="*/ 1387637 h 3796550"/>
              <a:gd name="connsiteX450" fmla="*/ 666037 w 4364840"/>
              <a:gd name="connsiteY450" fmla="*/ 1462728 h 3796550"/>
              <a:gd name="connsiteX451" fmla="*/ 673080 w 4364840"/>
              <a:gd name="connsiteY451" fmla="*/ 1591820 h 3796550"/>
              <a:gd name="connsiteX452" fmla="*/ 689507 w 4364840"/>
              <a:gd name="connsiteY452" fmla="*/ 1720892 h 3796550"/>
              <a:gd name="connsiteX453" fmla="*/ 698911 w 4364840"/>
              <a:gd name="connsiteY453" fmla="*/ 1796003 h 3796550"/>
              <a:gd name="connsiteX454" fmla="*/ 717678 w 4364840"/>
              <a:gd name="connsiteY454" fmla="*/ 1993143 h 3796550"/>
              <a:gd name="connsiteX455" fmla="*/ 736446 w 4364840"/>
              <a:gd name="connsiteY455" fmla="*/ 2185602 h 3796550"/>
              <a:gd name="connsiteX456" fmla="*/ 745850 w 4364840"/>
              <a:gd name="connsiteY456" fmla="*/ 2234881 h 3796550"/>
              <a:gd name="connsiteX457" fmla="*/ 762276 w 4364840"/>
              <a:gd name="connsiteY457" fmla="*/ 2307631 h 3796550"/>
              <a:gd name="connsiteX458" fmla="*/ 774001 w 4364840"/>
              <a:gd name="connsiteY458" fmla="*/ 2378039 h 3796550"/>
              <a:gd name="connsiteX459" fmla="*/ 774001 w 4364840"/>
              <a:gd name="connsiteY459" fmla="*/ 2420297 h 3796550"/>
              <a:gd name="connsiteX460" fmla="*/ 785746 w 4364840"/>
              <a:gd name="connsiteY460" fmla="*/ 2338143 h 3796550"/>
              <a:gd name="connsiteX461" fmla="*/ 776362 w 4364840"/>
              <a:gd name="connsiteY461" fmla="*/ 2223157 h 3796550"/>
              <a:gd name="connsiteX462" fmla="*/ 759915 w 4364840"/>
              <a:gd name="connsiteY462" fmla="*/ 2108150 h 3796550"/>
              <a:gd name="connsiteX463" fmla="*/ 750532 w 4364840"/>
              <a:gd name="connsiteY463" fmla="*/ 2025996 h 3796550"/>
              <a:gd name="connsiteX464" fmla="*/ 734105 w 4364840"/>
              <a:gd name="connsiteY464" fmla="*/ 1896924 h 3796550"/>
              <a:gd name="connsiteX465" fmla="*/ 703592 w 4364840"/>
              <a:gd name="connsiteY465" fmla="*/ 1685698 h 3796550"/>
              <a:gd name="connsiteX466" fmla="*/ 680123 w 4364840"/>
              <a:gd name="connsiteY466" fmla="*/ 1486197 h 3796550"/>
              <a:gd name="connsiteX467" fmla="*/ 680123 w 4364840"/>
              <a:gd name="connsiteY467" fmla="*/ 1387637 h 3796550"/>
              <a:gd name="connsiteX468" fmla="*/ 243585 w 4364840"/>
              <a:gd name="connsiteY468" fmla="*/ 1350082 h 3796550"/>
              <a:gd name="connsiteX469" fmla="*/ 222477 w 4364840"/>
              <a:gd name="connsiteY469" fmla="*/ 1446301 h 3796550"/>
              <a:gd name="connsiteX470" fmla="*/ 224818 w 4364840"/>
              <a:gd name="connsiteY470" fmla="*/ 1612949 h 3796550"/>
              <a:gd name="connsiteX471" fmla="*/ 238904 w 4364840"/>
              <a:gd name="connsiteY471" fmla="*/ 1779577 h 3796550"/>
              <a:gd name="connsiteX472" fmla="*/ 248288 w 4364840"/>
              <a:gd name="connsiteY472" fmla="*/ 1880498 h 3796550"/>
              <a:gd name="connsiteX473" fmla="*/ 257671 w 4364840"/>
              <a:gd name="connsiteY473" fmla="*/ 2035401 h 3796550"/>
              <a:gd name="connsiteX474" fmla="*/ 267055 w 4364840"/>
              <a:gd name="connsiteY474" fmla="*/ 2185602 h 3796550"/>
              <a:gd name="connsiteX475" fmla="*/ 269416 w 4364840"/>
              <a:gd name="connsiteY475" fmla="*/ 2223157 h 3796550"/>
              <a:gd name="connsiteX476" fmla="*/ 271757 w 4364840"/>
              <a:gd name="connsiteY476" fmla="*/ 2284161 h 3796550"/>
              <a:gd name="connsiteX477" fmla="*/ 276459 w 4364840"/>
              <a:gd name="connsiteY477" fmla="*/ 2368656 h 3796550"/>
              <a:gd name="connsiteX478" fmla="*/ 252990 w 4364840"/>
              <a:gd name="connsiteY478" fmla="*/ 2258351 h 3796550"/>
              <a:gd name="connsiteX479" fmla="*/ 248288 w 4364840"/>
              <a:gd name="connsiteY479" fmla="*/ 2133960 h 3796550"/>
              <a:gd name="connsiteX480" fmla="*/ 220116 w 4364840"/>
              <a:gd name="connsiteY480" fmla="*/ 1880498 h 3796550"/>
              <a:gd name="connsiteX481" fmla="*/ 215434 w 4364840"/>
              <a:gd name="connsiteY481" fmla="*/ 1810089 h 3796550"/>
              <a:gd name="connsiteX482" fmla="*/ 208391 w 4364840"/>
              <a:gd name="connsiteY482" fmla="*/ 1692741 h 3796550"/>
              <a:gd name="connsiteX483" fmla="*/ 203689 w 4364840"/>
              <a:gd name="connsiteY483" fmla="*/ 1582437 h 3796550"/>
              <a:gd name="connsiteX484" fmla="*/ 201349 w 4364840"/>
              <a:gd name="connsiteY484" fmla="*/ 1533136 h 3796550"/>
              <a:gd name="connsiteX485" fmla="*/ 182581 w 4364840"/>
              <a:gd name="connsiteY485" fmla="*/ 1627014 h 3796550"/>
              <a:gd name="connsiteX486" fmla="*/ 189603 w 4364840"/>
              <a:gd name="connsiteY486" fmla="*/ 1798344 h 3796550"/>
              <a:gd name="connsiteX487" fmla="*/ 208391 w 4364840"/>
              <a:gd name="connsiteY487" fmla="*/ 1969674 h 3796550"/>
              <a:gd name="connsiteX488" fmla="*/ 220116 w 4364840"/>
              <a:gd name="connsiteY488" fmla="*/ 2072936 h 3796550"/>
              <a:gd name="connsiteX489" fmla="*/ 262373 w 4364840"/>
              <a:gd name="connsiteY489" fmla="*/ 2415595 h 3796550"/>
              <a:gd name="connsiteX490" fmla="*/ 269416 w 4364840"/>
              <a:gd name="connsiteY490" fmla="*/ 2455491 h 3796550"/>
              <a:gd name="connsiteX491" fmla="*/ 283482 w 4364840"/>
              <a:gd name="connsiteY491" fmla="*/ 2528261 h 3796550"/>
              <a:gd name="connsiteX492" fmla="*/ 299929 w 4364840"/>
              <a:gd name="connsiteY492" fmla="*/ 2596308 h 3796550"/>
              <a:gd name="connsiteX493" fmla="*/ 309312 w 4364840"/>
              <a:gd name="connsiteY493" fmla="*/ 2626821 h 3796550"/>
              <a:gd name="connsiteX494" fmla="*/ 311653 w 4364840"/>
              <a:gd name="connsiteY494" fmla="*/ 2577541 h 3796550"/>
              <a:gd name="connsiteX495" fmla="*/ 295227 w 4364840"/>
              <a:gd name="connsiteY495" fmla="*/ 2502430 h 3796550"/>
              <a:gd name="connsiteX496" fmla="*/ 278800 w 4364840"/>
              <a:gd name="connsiteY496" fmla="*/ 2429681 h 3796550"/>
              <a:gd name="connsiteX497" fmla="*/ 285843 w 4364840"/>
              <a:gd name="connsiteY497" fmla="*/ 2387444 h 3796550"/>
              <a:gd name="connsiteX498" fmla="*/ 302270 w 4364840"/>
              <a:gd name="connsiteY498" fmla="*/ 2436724 h 3796550"/>
              <a:gd name="connsiteX499" fmla="*/ 325739 w 4364840"/>
              <a:gd name="connsiteY499" fmla="*/ 2558773 h 3796550"/>
              <a:gd name="connsiteX500" fmla="*/ 346868 w 4364840"/>
              <a:gd name="connsiteY500" fmla="*/ 2687846 h 3796550"/>
              <a:gd name="connsiteX501" fmla="*/ 356252 w 4364840"/>
              <a:gd name="connsiteY501" fmla="*/ 2758254 h 3796550"/>
              <a:gd name="connsiteX502" fmla="*/ 370337 w 4364840"/>
              <a:gd name="connsiteY502" fmla="*/ 2903774 h 3796550"/>
              <a:gd name="connsiteX503" fmla="*/ 386764 w 4364840"/>
              <a:gd name="connsiteY503" fmla="*/ 2920200 h 3796550"/>
              <a:gd name="connsiteX504" fmla="*/ 386764 w 4364840"/>
              <a:gd name="connsiteY504" fmla="*/ 2955394 h 3796550"/>
              <a:gd name="connsiteX505" fmla="*/ 377360 w 4364840"/>
              <a:gd name="connsiteY505" fmla="*/ 2990609 h 3796550"/>
              <a:gd name="connsiteX506" fmla="*/ 370337 w 4364840"/>
              <a:gd name="connsiteY506" fmla="*/ 3011717 h 3796550"/>
              <a:gd name="connsiteX507" fmla="*/ 384403 w 4364840"/>
              <a:gd name="connsiteY507" fmla="*/ 3030505 h 3796550"/>
              <a:gd name="connsiteX508" fmla="*/ 389105 w 4364840"/>
              <a:gd name="connsiteY508" fmla="*/ 3070401 h 3796550"/>
              <a:gd name="connsiteX509" fmla="*/ 400850 w 4364840"/>
              <a:gd name="connsiteY509" fmla="*/ 3159577 h 3796550"/>
              <a:gd name="connsiteX510" fmla="*/ 419617 w 4364840"/>
              <a:gd name="connsiteY510" fmla="*/ 3248774 h 3796550"/>
              <a:gd name="connsiteX511" fmla="*/ 445428 w 4364840"/>
              <a:gd name="connsiteY511" fmla="*/ 3288670 h 3796550"/>
              <a:gd name="connsiteX512" fmla="*/ 443087 w 4364840"/>
              <a:gd name="connsiteY512" fmla="*/ 3269882 h 3796550"/>
              <a:gd name="connsiteX513" fmla="*/ 436044 w 4364840"/>
              <a:gd name="connsiteY513" fmla="*/ 3229986 h 3796550"/>
              <a:gd name="connsiteX514" fmla="*/ 429001 w 4364840"/>
              <a:gd name="connsiteY514" fmla="*/ 3190090 h 3796550"/>
              <a:gd name="connsiteX515" fmla="*/ 436044 w 4364840"/>
              <a:gd name="connsiteY515" fmla="*/ 3171322 h 3796550"/>
              <a:gd name="connsiteX516" fmla="*/ 475940 w 4364840"/>
              <a:gd name="connsiteY516" fmla="*/ 3218261 h 3796550"/>
              <a:gd name="connsiteX517" fmla="*/ 494728 w 4364840"/>
              <a:gd name="connsiteY517" fmla="*/ 3323864 h 3796550"/>
              <a:gd name="connsiteX518" fmla="*/ 511155 w 4364840"/>
              <a:gd name="connsiteY518" fmla="*/ 3434169 h 3796550"/>
              <a:gd name="connsiteX519" fmla="*/ 548689 w 4364840"/>
              <a:gd name="connsiteY519" fmla="*/ 3490512 h 3796550"/>
              <a:gd name="connsiteX520" fmla="*/ 536965 w 4364840"/>
              <a:gd name="connsiteY520" fmla="*/ 3448255 h 3796550"/>
              <a:gd name="connsiteX521" fmla="*/ 520538 w 4364840"/>
              <a:gd name="connsiteY521" fmla="*/ 3363760 h 3796550"/>
              <a:gd name="connsiteX522" fmla="*/ 504112 w 4364840"/>
              <a:gd name="connsiteY522" fmla="*/ 3276925 h 3796550"/>
              <a:gd name="connsiteX523" fmla="*/ 492367 w 4364840"/>
              <a:gd name="connsiteY523" fmla="*/ 3222943 h 3796550"/>
              <a:gd name="connsiteX524" fmla="*/ 482983 w 4364840"/>
              <a:gd name="connsiteY524" fmla="*/ 3166620 h 3796550"/>
              <a:gd name="connsiteX525" fmla="*/ 478281 w 4364840"/>
              <a:gd name="connsiteY525" fmla="*/ 3105595 h 3796550"/>
              <a:gd name="connsiteX526" fmla="*/ 482983 w 4364840"/>
              <a:gd name="connsiteY526" fmla="*/ 3093871 h 3796550"/>
              <a:gd name="connsiteX527" fmla="*/ 487685 w 4364840"/>
              <a:gd name="connsiteY527" fmla="*/ 3077444 h 3796550"/>
              <a:gd name="connsiteX528" fmla="*/ 468897 w 4364840"/>
              <a:gd name="connsiteY528" fmla="*/ 3023462 h 3796550"/>
              <a:gd name="connsiteX529" fmla="*/ 454811 w 4364840"/>
              <a:gd name="connsiteY529" fmla="*/ 2960096 h 3796550"/>
              <a:gd name="connsiteX530" fmla="*/ 438385 w 4364840"/>
              <a:gd name="connsiteY530" fmla="*/ 2866218 h 3796550"/>
              <a:gd name="connsiteX531" fmla="*/ 412574 w 4364840"/>
              <a:gd name="connsiteY531" fmla="*/ 2772340 h 3796550"/>
              <a:gd name="connsiteX532" fmla="*/ 405531 w 4364840"/>
              <a:gd name="connsiteY532" fmla="*/ 2720699 h 3796550"/>
              <a:gd name="connsiteX533" fmla="*/ 400850 w 4364840"/>
              <a:gd name="connsiteY533" fmla="*/ 2640907 h 3796550"/>
              <a:gd name="connsiteX534" fmla="*/ 396148 w 4364840"/>
              <a:gd name="connsiteY534" fmla="*/ 2563455 h 3796550"/>
              <a:gd name="connsiteX535" fmla="*/ 389105 w 4364840"/>
              <a:gd name="connsiteY535" fmla="*/ 2518857 h 3796550"/>
              <a:gd name="connsiteX536" fmla="*/ 379721 w 4364840"/>
              <a:gd name="connsiteY536" fmla="*/ 2542326 h 3796550"/>
              <a:gd name="connsiteX537" fmla="*/ 365635 w 4364840"/>
              <a:gd name="connsiteY537" fmla="*/ 2521218 h 3796550"/>
              <a:gd name="connsiteX538" fmla="*/ 358592 w 4364840"/>
              <a:gd name="connsiteY538" fmla="*/ 2474279 h 3796550"/>
              <a:gd name="connsiteX539" fmla="*/ 353911 w 4364840"/>
              <a:gd name="connsiteY539" fmla="*/ 2424979 h 3796550"/>
              <a:gd name="connsiteX540" fmla="*/ 351549 w 4364840"/>
              <a:gd name="connsiteY540" fmla="*/ 2392125 h 3796550"/>
              <a:gd name="connsiteX541" fmla="*/ 349209 w 4364840"/>
              <a:gd name="connsiteY541" fmla="*/ 2340505 h 3796550"/>
              <a:gd name="connsiteX542" fmla="*/ 356252 w 4364840"/>
              <a:gd name="connsiteY542" fmla="*/ 2302949 h 3796550"/>
              <a:gd name="connsiteX543" fmla="*/ 325739 w 4364840"/>
              <a:gd name="connsiteY543" fmla="*/ 2239584 h 3796550"/>
              <a:gd name="connsiteX544" fmla="*/ 309312 w 4364840"/>
              <a:gd name="connsiteY544" fmla="*/ 2157430 h 3796550"/>
              <a:gd name="connsiteX545" fmla="*/ 306972 w 4364840"/>
              <a:gd name="connsiteY545" fmla="*/ 2117534 h 3796550"/>
              <a:gd name="connsiteX546" fmla="*/ 299929 w 4364840"/>
              <a:gd name="connsiteY546" fmla="*/ 2047125 h 3796550"/>
              <a:gd name="connsiteX547" fmla="*/ 292886 w 4364840"/>
              <a:gd name="connsiteY547" fmla="*/ 1981419 h 3796550"/>
              <a:gd name="connsiteX548" fmla="*/ 285843 w 4364840"/>
              <a:gd name="connsiteY548" fmla="*/ 1950906 h 3796550"/>
              <a:gd name="connsiteX549" fmla="*/ 262373 w 4364840"/>
              <a:gd name="connsiteY549" fmla="*/ 1859369 h 3796550"/>
              <a:gd name="connsiteX550" fmla="*/ 248288 w 4364840"/>
              <a:gd name="connsiteY550" fmla="*/ 1655186 h 3796550"/>
              <a:gd name="connsiteX551" fmla="*/ 243585 w 4364840"/>
              <a:gd name="connsiteY551" fmla="*/ 1448662 h 3796550"/>
              <a:gd name="connsiteX552" fmla="*/ 243585 w 4364840"/>
              <a:gd name="connsiteY552" fmla="*/ 1350082 h 3796550"/>
              <a:gd name="connsiteX553" fmla="*/ 214261 w 4364840"/>
              <a:gd name="connsiteY553" fmla="*/ 1340108 h 3796550"/>
              <a:gd name="connsiteX554" fmla="*/ 210732 w 4364840"/>
              <a:gd name="connsiteY554" fmla="*/ 1340698 h 3796550"/>
              <a:gd name="connsiteX555" fmla="*/ 203689 w 4364840"/>
              <a:gd name="connsiteY555" fmla="*/ 1382935 h 3796550"/>
              <a:gd name="connsiteX556" fmla="*/ 210732 w 4364840"/>
              <a:gd name="connsiteY556" fmla="*/ 1420491 h 3796550"/>
              <a:gd name="connsiteX557" fmla="*/ 213093 w 4364840"/>
              <a:gd name="connsiteY557" fmla="*/ 1411107 h 3796550"/>
              <a:gd name="connsiteX558" fmla="*/ 215434 w 4364840"/>
              <a:gd name="connsiteY558" fmla="*/ 1378254 h 3796550"/>
              <a:gd name="connsiteX559" fmla="*/ 215434 w 4364840"/>
              <a:gd name="connsiteY559" fmla="*/ 1347741 h 3796550"/>
              <a:gd name="connsiteX560" fmla="*/ 214261 w 4364840"/>
              <a:gd name="connsiteY560" fmla="*/ 1340108 h 3796550"/>
              <a:gd name="connsiteX561" fmla="*/ 3590345 w 4364840"/>
              <a:gd name="connsiteY561" fmla="*/ 1265587 h 3796550"/>
              <a:gd name="connsiteX562" fmla="*/ 3503510 w 4364840"/>
              <a:gd name="connsiteY562" fmla="*/ 1420491 h 3796550"/>
              <a:gd name="connsiteX563" fmla="*/ 3430761 w 4364840"/>
              <a:gd name="connsiteY563" fmla="*/ 1584777 h 3796550"/>
              <a:gd name="connsiteX564" fmla="*/ 3397908 w 4364840"/>
              <a:gd name="connsiteY564" fmla="*/ 1676315 h 3796550"/>
              <a:gd name="connsiteX565" fmla="*/ 3379120 w 4364840"/>
              <a:gd name="connsiteY565" fmla="*/ 1758448 h 3796550"/>
              <a:gd name="connsiteX566" fmla="*/ 3329840 w 4364840"/>
              <a:gd name="connsiteY566" fmla="*/ 1847644 h 3796550"/>
              <a:gd name="connsiteX567" fmla="*/ 3285241 w 4364840"/>
              <a:gd name="connsiteY567" fmla="*/ 1941523 h 3796550"/>
              <a:gd name="connsiteX568" fmla="*/ 3259431 w 4364840"/>
              <a:gd name="connsiteY568" fmla="*/ 2021315 h 3796550"/>
              <a:gd name="connsiteX569" fmla="*/ 3219535 w 4364840"/>
              <a:gd name="connsiteY569" fmla="*/ 2096405 h 3796550"/>
              <a:gd name="connsiteX570" fmla="*/ 3104528 w 4364840"/>
              <a:gd name="connsiteY570" fmla="*/ 2338143 h 3796550"/>
              <a:gd name="connsiteX571" fmla="*/ 2998925 w 4364840"/>
              <a:gd name="connsiteY571" fmla="*/ 2579882 h 3796550"/>
              <a:gd name="connsiteX572" fmla="*/ 2902686 w 4364840"/>
              <a:gd name="connsiteY572" fmla="*/ 2812236 h 3796550"/>
              <a:gd name="connsiteX573" fmla="*/ 2797083 w 4364840"/>
              <a:gd name="connsiteY573" fmla="*/ 3035187 h 3796550"/>
              <a:gd name="connsiteX574" fmla="*/ 2778295 w 4364840"/>
              <a:gd name="connsiteY574" fmla="*/ 3079785 h 3796550"/>
              <a:gd name="connsiteX575" fmla="*/ 2752485 w 4364840"/>
              <a:gd name="connsiteY575" fmla="*/ 3154896 h 3796550"/>
              <a:gd name="connsiteX576" fmla="*/ 2736058 w 4364840"/>
              <a:gd name="connsiteY576" fmla="*/ 3227645 h 3796550"/>
              <a:gd name="connsiteX577" fmla="*/ 2745442 w 4364840"/>
              <a:gd name="connsiteY577" fmla="*/ 3260498 h 3796550"/>
              <a:gd name="connsiteX578" fmla="*/ 2782997 w 4364840"/>
              <a:gd name="connsiteY578" fmla="*/ 3187749 h 3796550"/>
              <a:gd name="connsiteX579" fmla="*/ 2851065 w 4364840"/>
              <a:gd name="connsiteY579" fmla="*/ 3023462 h 3796550"/>
              <a:gd name="connsiteX580" fmla="*/ 2919113 w 4364840"/>
              <a:gd name="connsiteY580" fmla="*/ 2849792 h 3796550"/>
              <a:gd name="connsiteX581" fmla="*/ 2961370 w 4364840"/>
              <a:gd name="connsiteY581" fmla="*/ 2744168 h 3796550"/>
              <a:gd name="connsiteX582" fmla="*/ 3125657 w 4364840"/>
              <a:gd name="connsiteY582" fmla="*/ 2417956 h 3796550"/>
              <a:gd name="connsiteX583" fmla="*/ 3271156 w 4364840"/>
              <a:gd name="connsiteY583" fmla="*/ 2077638 h 3796550"/>
              <a:gd name="connsiteX584" fmla="*/ 3444847 w 4364840"/>
              <a:gd name="connsiteY584" fmla="*/ 1711509 h 3796550"/>
              <a:gd name="connsiteX585" fmla="*/ 3477700 w 4364840"/>
              <a:gd name="connsiteY585" fmla="*/ 1627014 h 3796550"/>
              <a:gd name="connsiteX586" fmla="*/ 3526980 w 4364840"/>
              <a:gd name="connsiteY586" fmla="*/ 1490899 h 3796550"/>
              <a:gd name="connsiteX587" fmla="*/ 3576260 w 4364840"/>
              <a:gd name="connsiteY587" fmla="*/ 1364168 h 3796550"/>
              <a:gd name="connsiteX588" fmla="*/ 3604431 w 4364840"/>
              <a:gd name="connsiteY588" fmla="*/ 1307845 h 3796550"/>
              <a:gd name="connsiteX589" fmla="*/ 3571578 w 4364840"/>
              <a:gd name="connsiteY589" fmla="*/ 1359466 h 3796550"/>
              <a:gd name="connsiteX590" fmla="*/ 3538725 w 4364840"/>
              <a:gd name="connsiteY590" fmla="*/ 1411107 h 3796550"/>
              <a:gd name="connsiteX591" fmla="*/ 3541066 w 4364840"/>
              <a:gd name="connsiteY591" fmla="*/ 1392319 h 3796550"/>
              <a:gd name="connsiteX592" fmla="*/ 3557492 w 4364840"/>
              <a:gd name="connsiteY592" fmla="*/ 1347741 h 3796550"/>
              <a:gd name="connsiteX593" fmla="*/ 3576260 w 4364840"/>
              <a:gd name="connsiteY593" fmla="*/ 1298441 h 3796550"/>
              <a:gd name="connsiteX594" fmla="*/ 3590345 w 4364840"/>
              <a:gd name="connsiteY594" fmla="*/ 1265587 h 3796550"/>
              <a:gd name="connsiteX595" fmla="*/ 287599 w 4364840"/>
              <a:gd name="connsiteY595" fmla="*/ 476429 h 3796550"/>
              <a:gd name="connsiteX596" fmla="*/ 283482 w 4364840"/>
              <a:gd name="connsiteY596" fmla="*/ 493454 h 3796550"/>
              <a:gd name="connsiteX597" fmla="*/ 290525 w 4364840"/>
              <a:gd name="connsiteY597" fmla="*/ 500476 h 3796550"/>
              <a:gd name="connsiteX598" fmla="*/ 295227 w 4364840"/>
              <a:gd name="connsiteY598" fmla="*/ 477007 h 3796550"/>
              <a:gd name="connsiteX599" fmla="*/ 287599 w 4364840"/>
              <a:gd name="connsiteY599" fmla="*/ 476429 h 3796550"/>
              <a:gd name="connsiteX600" fmla="*/ 4177084 w 4364840"/>
              <a:gd name="connsiteY600" fmla="*/ 594 h 3796550"/>
              <a:gd name="connsiteX601" fmla="*/ 4195872 w 4364840"/>
              <a:gd name="connsiteY601" fmla="*/ 17020 h 3796550"/>
              <a:gd name="connsiteX602" fmla="*/ 4167700 w 4364840"/>
              <a:gd name="connsiteY602" fmla="*/ 78025 h 3796550"/>
              <a:gd name="connsiteX603" fmla="*/ 4148933 w 4364840"/>
              <a:gd name="connsiteY603" fmla="*/ 143752 h 3796550"/>
              <a:gd name="connsiteX604" fmla="*/ 4167700 w 4364840"/>
              <a:gd name="connsiteY604" fmla="*/ 136709 h 3796550"/>
              <a:gd name="connsiteX605" fmla="*/ 4198213 w 4364840"/>
              <a:gd name="connsiteY605" fmla="*/ 99153 h 3796550"/>
              <a:gd name="connsiteX606" fmla="*/ 4231066 w 4364840"/>
              <a:gd name="connsiteY606" fmla="*/ 59257 h 3796550"/>
              <a:gd name="connsiteX607" fmla="*/ 4252195 w 4364840"/>
              <a:gd name="connsiteY607" fmla="*/ 40490 h 3796550"/>
              <a:gd name="connsiteX608" fmla="*/ 4266281 w 4364840"/>
              <a:gd name="connsiteY608" fmla="*/ 54555 h 3796550"/>
              <a:gd name="connsiteX609" fmla="*/ 4261578 w 4364840"/>
              <a:gd name="connsiteY609" fmla="*/ 82727 h 3796550"/>
              <a:gd name="connsiteX610" fmla="*/ 4254535 w 4364840"/>
              <a:gd name="connsiteY610" fmla="*/ 110898 h 3796550"/>
              <a:gd name="connsiteX611" fmla="*/ 4261578 w 4364840"/>
              <a:gd name="connsiteY611" fmla="*/ 124964 h 3796550"/>
              <a:gd name="connsiteX612" fmla="*/ 4282707 w 4364840"/>
              <a:gd name="connsiteY612" fmla="*/ 101494 h 3796550"/>
              <a:gd name="connsiteX613" fmla="*/ 4303815 w 4364840"/>
              <a:gd name="connsiteY613" fmla="*/ 82727 h 3796550"/>
              <a:gd name="connsiteX614" fmla="*/ 4341371 w 4364840"/>
              <a:gd name="connsiteY614" fmla="*/ 148433 h 3796550"/>
              <a:gd name="connsiteX615" fmla="*/ 4360159 w 4364840"/>
              <a:gd name="connsiteY615" fmla="*/ 228246 h 3796550"/>
              <a:gd name="connsiteX616" fmla="*/ 4360159 w 4364840"/>
              <a:gd name="connsiteY616" fmla="*/ 317422 h 3796550"/>
              <a:gd name="connsiteX617" fmla="*/ 4320242 w 4364840"/>
              <a:gd name="connsiteY617" fmla="*/ 545075 h 3796550"/>
              <a:gd name="connsiteX618" fmla="*/ 4252195 w 4364840"/>
              <a:gd name="connsiteY618" fmla="*/ 768046 h 3796550"/>
              <a:gd name="connsiteX619" fmla="*/ 4026883 w 4364840"/>
              <a:gd name="connsiteY619" fmla="*/ 1359466 h 3796550"/>
              <a:gd name="connsiteX620" fmla="*/ 3773420 w 4364840"/>
              <a:gd name="connsiteY620" fmla="*/ 1941523 h 3796550"/>
              <a:gd name="connsiteX621" fmla="*/ 3522278 w 4364840"/>
              <a:gd name="connsiteY621" fmla="*/ 2500089 h 3796550"/>
              <a:gd name="connsiteX622" fmla="*/ 3238302 w 4364840"/>
              <a:gd name="connsiteY622" fmla="*/ 3039889 h 3796550"/>
              <a:gd name="connsiteX623" fmla="*/ 3127998 w 4364840"/>
              <a:gd name="connsiteY623" fmla="*/ 3225304 h 3796550"/>
              <a:gd name="connsiteX624" fmla="*/ 3008309 w 4364840"/>
              <a:gd name="connsiteY624" fmla="*/ 3396634 h 3796550"/>
              <a:gd name="connsiteX625" fmla="*/ 2961370 w 4364840"/>
              <a:gd name="connsiteY625" fmla="*/ 3445914 h 3796550"/>
              <a:gd name="connsiteX626" fmla="*/ 2919113 w 4364840"/>
              <a:gd name="connsiteY626" fmla="*/ 3495194 h 3796550"/>
              <a:gd name="connsiteX627" fmla="*/ 2898004 w 4364840"/>
              <a:gd name="connsiteY627" fmla="*/ 3513982 h 3796550"/>
              <a:gd name="connsiteX628" fmla="*/ 2853406 w 4364840"/>
              <a:gd name="connsiteY628" fmla="*/ 3542133 h 3796550"/>
              <a:gd name="connsiteX629" fmla="*/ 2811169 w 4364840"/>
              <a:gd name="connsiteY629" fmla="*/ 3567964 h 3796550"/>
              <a:gd name="connsiteX630" fmla="*/ 2787700 w 4364840"/>
              <a:gd name="connsiteY630" fmla="*/ 3579688 h 3796550"/>
              <a:gd name="connsiteX631" fmla="*/ 2785338 w 4364840"/>
              <a:gd name="connsiteY631" fmla="*/ 3567964 h 3796550"/>
              <a:gd name="connsiteX632" fmla="*/ 2782997 w 4364840"/>
              <a:gd name="connsiteY632" fmla="*/ 3556219 h 3796550"/>
              <a:gd name="connsiteX633" fmla="*/ 2757187 w 4364840"/>
              <a:gd name="connsiteY633" fmla="*/ 3584390 h 3796550"/>
              <a:gd name="connsiteX634" fmla="*/ 2707887 w 4364840"/>
              <a:gd name="connsiteY634" fmla="*/ 3645395 h 3796550"/>
              <a:gd name="connsiteX635" fmla="*/ 2653925 w 4364840"/>
              <a:gd name="connsiteY635" fmla="*/ 3711122 h 3796550"/>
              <a:gd name="connsiteX636" fmla="*/ 2623413 w 4364840"/>
              <a:gd name="connsiteY636" fmla="*/ 3748677 h 3796550"/>
              <a:gd name="connsiteX637" fmla="*/ 2508406 w 4364840"/>
              <a:gd name="connsiteY637" fmla="*/ 3795616 h 3796550"/>
              <a:gd name="connsiteX638" fmla="*/ 2402783 w 4364840"/>
              <a:gd name="connsiteY638" fmla="*/ 3781530 h 3796550"/>
              <a:gd name="connsiteX639" fmla="*/ 2182173 w 4364840"/>
              <a:gd name="connsiteY639" fmla="*/ 3619584 h 3796550"/>
              <a:gd name="connsiteX640" fmla="*/ 2027270 w 4364840"/>
              <a:gd name="connsiteY640" fmla="*/ 3363760 h 3796550"/>
              <a:gd name="connsiteX641" fmla="*/ 1893496 w 4364840"/>
              <a:gd name="connsiteY641" fmla="*/ 2859175 h 3796550"/>
              <a:gd name="connsiteX642" fmla="*/ 1839514 w 4364840"/>
              <a:gd name="connsiteY642" fmla="*/ 2307631 h 3796550"/>
              <a:gd name="connsiteX643" fmla="*/ 1665844 w 4364840"/>
              <a:gd name="connsiteY643" fmla="*/ 2624480 h 3796550"/>
              <a:gd name="connsiteX644" fmla="*/ 1492173 w 4364840"/>
              <a:gd name="connsiteY644" fmla="*/ 2946011 h 3796550"/>
              <a:gd name="connsiteX645" fmla="*/ 1304417 w 4364840"/>
              <a:gd name="connsiteY645" fmla="*/ 3253455 h 3796550"/>
              <a:gd name="connsiteX646" fmla="*/ 1093191 w 4364840"/>
              <a:gd name="connsiteY646" fmla="*/ 3532749 h 3796550"/>
              <a:gd name="connsiteX647" fmla="*/ 750532 w 4364840"/>
              <a:gd name="connsiteY647" fmla="*/ 3762742 h 3796550"/>
              <a:gd name="connsiteX648" fmla="*/ 450130 w 4364840"/>
              <a:gd name="connsiteY648" fmla="*/ 3631329 h 3796550"/>
              <a:gd name="connsiteX649" fmla="*/ 250628 w 4364840"/>
              <a:gd name="connsiteY649" fmla="*/ 3220602 h 3796550"/>
              <a:gd name="connsiteX650" fmla="*/ 126238 w 4364840"/>
              <a:gd name="connsiteY650" fmla="*/ 2753552 h 3796550"/>
              <a:gd name="connsiteX651" fmla="*/ 8890 w 4364840"/>
              <a:gd name="connsiteY651" fmla="*/ 1908649 h 3796550"/>
              <a:gd name="connsiteX652" fmla="*/ 41764 w 4364840"/>
              <a:gd name="connsiteY652" fmla="*/ 1007423 h 3796550"/>
              <a:gd name="connsiteX653" fmla="*/ 72276 w 4364840"/>
              <a:gd name="connsiteY653" fmla="*/ 796197 h 3796550"/>
              <a:gd name="connsiteX654" fmla="*/ 119215 w 4364840"/>
              <a:gd name="connsiteY654" fmla="*/ 549777 h 3796550"/>
              <a:gd name="connsiteX655" fmla="*/ 199008 w 4364840"/>
              <a:gd name="connsiteY655" fmla="*/ 315081 h 3796550"/>
              <a:gd name="connsiteX656" fmla="*/ 323398 w 4364840"/>
              <a:gd name="connsiteY656" fmla="*/ 139050 h 3796550"/>
              <a:gd name="connsiteX657" fmla="*/ 367976 w 4364840"/>
              <a:gd name="connsiteY657" fmla="*/ 120282 h 3796550"/>
              <a:gd name="connsiteX658" fmla="*/ 377360 w 4364840"/>
              <a:gd name="connsiteY658" fmla="*/ 155476 h 3796550"/>
              <a:gd name="connsiteX659" fmla="*/ 367976 w 4364840"/>
              <a:gd name="connsiteY659" fmla="*/ 211819 h 3796550"/>
              <a:gd name="connsiteX660" fmla="*/ 360933 w 4364840"/>
              <a:gd name="connsiteY660" fmla="*/ 256397 h 3796550"/>
              <a:gd name="connsiteX661" fmla="*/ 349209 w 4364840"/>
              <a:gd name="connsiteY661" fmla="*/ 329167 h 3796550"/>
              <a:gd name="connsiteX662" fmla="*/ 330421 w 4364840"/>
              <a:gd name="connsiteY662" fmla="*/ 453537 h 3796550"/>
              <a:gd name="connsiteX663" fmla="*/ 309312 w 4364840"/>
              <a:gd name="connsiteY663" fmla="*/ 575587 h 3796550"/>
              <a:gd name="connsiteX664" fmla="*/ 295227 w 4364840"/>
              <a:gd name="connsiteY664" fmla="*/ 636612 h 3796550"/>
              <a:gd name="connsiteX665" fmla="*/ 313994 w 4364840"/>
              <a:gd name="connsiteY665" fmla="*/ 596716 h 3796550"/>
              <a:gd name="connsiteX666" fmla="*/ 330421 w 4364840"/>
              <a:gd name="connsiteY666" fmla="*/ 530989 h 3796550"/>
              <a:gd name="connsiteX667" fmla="*/ 342166 w 4364840"/>
              <a:gd name="connsiteY667" fmla="*/ 462941 h 3796550"/>
              <a:gd name="connsiteX668" fmla="*/ 346868 w 4364840"/>
              <a:gd name="connsiteY668" fmla="*/ 420684 h 3796550"/>
              <a:gd name="connsiteX669" fmla="*/ 386764 w 4364840"/>
              <a:gd name="connsiteY669" fmla="*/ 293953 h 3796550"/>
              <a:gd name="connsiteX670" fmla="*/ 421958 w 4364840"/>
              <a:gd name="connsiteY670" fmla="*/ 167221 h 3796550"/>
              <a:gd name="connsiteX671" fmla="*/ 445428 w 4364840"/>
              <a:gd name="connsiteY671" fmla="*/ 99153 h 3796550"/>
              <a:gd name="connsiteX672" fmla="*/ 471238 w 4364840"/>
              <a:gd name="connsiteY672" fmla="*/ 92110 h 3796550"/>
              <a:gd name="connsiteX673" fmla="*/ 492367 w 4364840"/>
              <a:gd name="connsiteY673" fmla="*/ 129666 h 3796550"/>
              <a:gd name="connsiteX674" fmla="*/ 501750 w 4364840"/>
              <a:gd name="connsiteY674" fmla="*/ 185989 h 3796550"/>
              <a:gd name="connsiteX675" fmla="*/ 520538 w 4364840"/>
              <a:gd name="connsiteY675" fmla="*/ 110898 h 3796550"/>
              <a:gd name="connsiteX676" fmla="*/ 553391 w 4364840"/>
              <a:gd name="connsiteY676" fmla="*/ 78025 h 3796550"/>
              <a:gd name="connsiteX677" fmla="*/ 595628 w 4364840"/>
              <a:gd name="connsiteY677" fmla="*/ 115580 h 3796550"/>
              <a:gd name="connsiteX678" fmla="*/ 619098 w 4364840"/>
              <a:gd name="connsiteY678" fmla="*/ 148433 h 3796550"/>
              <a:gd name="connsiteX679" fmla="*/ 640227 w 4364840"/>
              <a:gd name="connsiteY679" fmla="*/ 115580 h 3796550"/>
              <a:gd name="connsiteX680" fmla="*/ 680123 w 4364840"/>
              <a:gd name="connsiteY680" fmla="*/ 101494 h 3796550"/>
              <a:gd name="connsiteX681" fmla="*/ 710635 w 4364840"/>
              <a:gd name="connsiteY681" fmla="*/ 139050 h 3796550"/>
              <a:gd name="connsiteX682" fmla="*/ 731764 w 4364840"/>
              <a:gd name="connsiteY682" fmla="*/ 185989 h 3796550"/>
              <a:gd name="connsiteX683" fmla="*/ 783385 w 4364840"/>
              <a:gd name="connsiteY683" fmla="*/ 394874 h 3796550"/>
              <a:gd name="connsiteX684" fmla="*/ 816259 w 4364840"/>
              <a:gd name="connsiteY684" fmla="*/ 613142 h 3796550"/>
              <a:gd name="connsiteX685" fmla="*/ 914818 w 4364840"/>
              <a:gd name="connsiteY685" fmla="*/ 1453344 h 3796550"/>
              <a:gd name="connsiteX686" fmla="*/ 957076 w 4364840"/>
              <a:gd name="connsiteY686" fmla="*/ 2025996 h 3796550"/>
              <a:gd name="connsiteX687" fmla="*/ 985227 w 4364840"/>
              <a:gd name="connsiteY687" fmla="*/ 2608053 h 3796550"/>
              <a:gd name="connsiteX688" fmla="*/ 1184728 w 4364840"/>
              <a:gd name="connsiteY688" fmla="*/ 2239584 h 3796550"/>
              <a:gd name="connsiteX689" fmla="*/ 1374825 w 4364840"/>
              <a:gd name="connsiteY689" fmla="*/ 1875796 h 3796550"/>
              <a:gd name="connsiteX690" fmla="*/ 1630649 w 4364840"/>
              <a:gd name="connsiteY690" fmla="*/ 1420491 h 3796550"/>
              <a:gd name="connsiteX691" fmla="*/ 1825449 w 4364840"/>
              <a:gd name="connsiteY691" fmla="*/ 941716 h 3796550"/>
              <a:gd name="connsiteX692" fmla="*/ 1860643 w 4364840"/>
              <a:gd name="connsiteY692" fmla="*/ 763343 h 3796550"/>
              <a:gd name="connsiteX693" fmla="*/ 1926349 w 4364840"/>
              <a:gd name="connsiteY693" fmla="*/ 479368 h 3796550"/>
              <a:gd name="connsiteX694" fmla="*/ 2020248 w 4364840"/>
              <a:gd name="connsiteY694" fmla="*/ 216501 h 3796550"/>
              <a:gd name="connsiteX695" fmla="*/ 2144618 w 4364840"/>
              <a:gd name="connsiteY695" fmla="*/ 101494 h 3796550"/>
              <a:gd name="connsiteX696" fmla="*/ 2146979 w 4364840"/>
              <a:gd name="connsiteY696" fmla="*/ 136709 h 3796550"/>
              <a:gd name="connsiteX697" fmla="*/ 2130553 w 4364840"/>
              <a:gd name="connsiteY697" fmla="*/ 209458 h 3796550"/>
              <a:gd name="connsiteX698" fmla="*/ 2107083 w 4364840"/>
              <a:gd name="connsiteY698" fmla="*/ 312720 h 3796550"/>
              <a:gd name="connsiteX699" fmla="*/ 2163406 w 4364840"/>
              <a:gd name="connsiteY699" fmla="*/ 216501 h 3796550"/>
              <a:gd name="connsiteX700" fmla="*/ 2200961 w 4364840"/>
              <a:gd name="connsiteY700" fmla="*/ 115580 h 3796550"/>
              <a:gd name="connsiteX701" fmla="*/ 2222069 w 4364840"/>
              <a:gd name="connsiteY701" fmla="*/ 101494 h 3796550"/>
              <a:gd name="connsiteX702" fmla="*/ 2231474 w 4364840"/>
              <a:gd name="connsiteY702" fmla="*/ 120282 h 3796550"/>
              <a:gd name="connsiteX703" fmla="*/ 2233814 w 4364840"/>
              <a:gd name="connsiteY703" fmla="*/ 148433 h 3796550"/>
              <a:gd name="connsiteX704" fmla="*/ 2238496 w 4364840"/>
              <a:gd name="connsiteY704" fmla="*/ 162519 h 3796550"/>
              <a:gd name="connsiteX705" fmla="*/ 2250241 w 4364840"/>
              <a:gd name="connsiteY705" fmla="*/ 150795 h 3796550"/>
              <a:gd name="connsiteX706" fmla="*/ 2257284 w 4364840"/>
              <a:gd name="connsiteY706" fmla="*/ 129666 h 3796550"/>
              <a:gd name="connsiteX707" fmla="*/ 2266668 w 4364840"/>
              <a:gd name="connsiteY707" fmla="*/ 113239 h 3796550"/>
              <a:gd name="connsiteX708" fmla="*/ 2290137 w 4364840"/>
              <a:gd name="connsiteY708" fmla="*/ 115580 h 3796550"/>
              <a:gd name="connsiteX709" fmla="*/ 2358205 w 4364840"/>
              <a:gd name="connsiteY709" fmla="*/ 176605 h 3796550"/>
              <a:gd name="connsiteX710" fmla="*/ 2407485 w 4364840"/>
              <a:gd name="connsiteY710" fmla="*/ 256397 h 3796550"/>
              <a:gd name="connsiteX711" fmla="*/ 2454424 w 4364840"/>
              <a:gd name="connsiteY711" fmla="*/ 437111 h 3796550"/>
              <a:gd name="connsiteX712" fmla="*/ 2473191 w 4364840"/>
              <a:gd name="connsiteY712" fmla="*/ 627228 h 3796550"/>
              <a:gd name="connsiteX713" fmla="*/ 2510747 w 4364840"/>
              <a:gd name="connsiteY713" fmla="*/ 1014465 h 3796550"/>
              <a:gd name="connsiteX714" fmla="*/ 2543600 w 4364840"/>
              <a:gd name="connsiteY714" fmla="*/ 1401723 h 3796550"/>
              <a:gd name="connsiteX715" fmla="*/ 2609327 w 4364840"/>
              <a:gd name="connsiteY715" fmla="*/ 2040082 h 3796550"/>
              <a:gd name="connsiteX716" fmla="*/ 2684417 w 4364840"/>
              <a:gd name="connsiteY716" fmla="*/ 2673760 h 3796550"/>
              <a:gd name="connsiteX717" fmla="*/ 3012991 w 4364840"/>
              <a:gd name="connsiteY717" fmla="*/ 1878157 h 3796550"/>
              <a:gd name="connsiteX718" fmla="*/ 3360352 w 4364840"/>
              <a:gd name="connsiteY718" fmla="*/ 1087215 h 3796550"/>
              <a:gd name="connsiteX719" fmla="*/ 3545768 w 4364840"/>
              <a:gd name="connsiteY719" fmla="*/ 695276 h 3796550"/>
              <a:gd name="connsiteX720" fmla="*/ 3764016 w 4364840"/>
              <a:gd name="connsiteY720" fmla="*/ 326806 h 3796550"/>
              <a:gd name="connsiteX721" fmla="*/ 3904833 w 4364840"/>
              <a:gd name="connsiteY721" fmla="*/ 160178 h 3796550"/>
              <a:gd name="connsiteX722" fmla="*/ 4069120 w 4364840"/>
              <a:gd name="connsiteY722" fmla="*/ 35788 h 3796550"/>
              <a:gd name="connsiteX723" fmla="*/ 4094951 w 4364840"/>
              <a:gd name="connsiteY723" fmla="*/ 21702 h 3796550"/>
              <a:gd name="connsiteX724" fmla="*/ 4137188 w 4364840"/>
              <a:gd name="connsiteY724" fmla="*/ 5275 h 3796550"/>
              <a:gd name="connsiteX725" fmla="*/ 4177084 w 4364840"/>
              <a:gd name="connsiteY725" fmla="*/ 594 h 379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Lst>
            <a:rect l="l" t="t" r="r" b="b"/>
            <a:pathLst>
              <a:path w="4364840" h="3796550">
                <a:moveTo>
                  <a:pt x="2416869" y="3546835"/>
                </a:moveTo>
                <a:cubicBezTo>
                  <a:pt x="2413748" y="3546835"/>
                  <a:pt x="2411386" y="3553098"/>
                  <a:pt x="2409826" y="3565602"/>
                </a:cubicBezTo>
                <a:cubicBezTo>
                  <a:pt x="2408265" y="3578128"/>
                  <a:pt x="2410606" y="3579688"/>
                  <a:pt x="2416869" y="3570304"/>
                </a:cubicBezTo>
                <a:cubicBezTo>
                  <a:pt x="2416869" y="3570304"/>
                  <a:pt x="2416869" y="3564042"/>
                  <a:pt x="2416869" y="3551516"/>
                </a:cubicBezTo>
                <a:close/>
                <a:moveTo>
                  <a:pt x="2961370" y="3232347"/>
                </a:moveTo>
                <a:cubicBezTo>
                  <a:pt x="2955107" y="3235468"/>
                  <a:pt x="2949625" y="3239390"/>
                  <a:pt x="2944943" y="3244072"/>
                </a:cubicBezTo>
                <a:cubicBezTo>
                  <a:pt x="2940241" y="3248774"/>
                  <a:pt x="2937120" y="3252675"/>
                  <a:pt x="2935560" y="3255817"/>
                </a:cubicBezTo>
                <a:cubicBezTo>
                  <a:pt x="2933979" y="3258938"/>
                  <a:pt x="2939461" y="3257377"/>
                  <a:pt x="2951986" y="3251115"/>
                </a:cubicBezTo>
                <a:cubicBezTo>
                  <a:pt x="2955107" y="3251115"/>
                  <a:pt x="2961370" y="3246412"/>
                  <a:pt x="2970754" y="3237029"/>
                </a:cubicBezTo>
                <a:cubicBezTo>
                  <a:pt x="2970754" y="3230766"/>
                  <a:pt x="2967633" y="3229206"/>
                  <a:pt x="2961370" y="3232347"/>
                </a:cubicBezTo>
                <a:close/>
                <a:moveTo>
                  <a:pt x="656653" y="3133767"/>
                </a:moveTo>
                <a:cubicBezTo>
                  <a:pt x="659795" y="3149413"/>
                  <a:pt x="664477" y="3168181"/>
                  <a:pt x="670739" y="3190090"/>
                </a:cubicBezTo>
                <a:cubicBezTo>
                  <a:pt x="677002" y="3211999"/>
                  <a:pt x="684045" y="3233908"/>
                  <a:pt x="691868" y="3255817"/>
                </a:cubicBezTo>
                <a:cubicBezTo>
                  <a:pt x="699691" y="3277705"/>
                  <a:pt x="705933" y="3297273"/>
                  <a:pt x="710635" y="3314480"/>
                </a:cubicBezTo>
                <a:cubicBezTo>
                  <a:pt x="715337" y="3331687"/>
                  <a:pt x="717678" y="3341872"/>
                  <a:pt x="717678" y="3344993"/>
                </a:cubicBezTo>
                <a:cubicBezTo>
                  <a:pt x="723941" y="3326225"/>
                  <a:pt x="724721" y="3307437"/>
                  <a:pt x="720019" y="3288670"/>
                </a:cubicBezTo>
                <a:cubicBezTo>
                  <a:pt x="715337" y="3269882"/>
                  <a:pt x="709075" y="3251115"/>
                  <a:pt x="701252" y="3232347"/>
                </a:cubicBezTo>
                <a:cubicBezTo>
                  <a:pt x="693428" y="3213559"/>
                  <a:pt x="684825" y="3195572"/>
                  <a:pt x="675441" y="3178365"/>
                </a:cubicBezTo>
                <a:cubicBezTo>
                  <a:pt x="666037" y="3161158"/>
                  <a:pt x="659795" y="3146292"/>
                  <a:pt x="656653" y="3133767"/>
                </a:cubicBezTo>
                <a:close/>
                <a:moveTo>
                  <a:pt x="3036460" y="3124383"/>
                </a:moveTo>
                <a:cubicBezTo>
                  <a:pt x="3030218" y="3121242"/>
                  <a:pt x="3028637" y="3127504"/>
                  <a:pt x="3031779" y="3143151"/>
                </a:cubicBezTo>
                <a:cubicBezTo>
                  <a:pt x="3028637" y="3136888"/>
                  <a:pt x="3030218" y="3133767"/>
                  <a:pt x="3036460" y="3133767"/>
                </a:cubicBezTo>
                <a:cubicBezTo>
                  <a:pt x="3042723" y="3133767"/>
                  <a:pt x="3048986" y="3135327"/>
                  <a:pt x="3055248" y="3138469"/>
                </a:cubicBezTo>
                <a:cubicBezTo>
                  <a:pt x="3048986" y="3132206"/>
                  <a:pt x="3042723" y="3127504"/>
                  <a:pt x="3036460" y="3124383"/>
                </a:cubicBezTo>
                <a:close/>
                <a:moveTo>
                  <a:pt x="2369930" y="3082126"/>
                </a:moveTo>
                <a:cubicBezTo>
                  <a:pt x="2366808" y="3082126"/>
                  <a:pt x="2366028" y="3089949"/>
                  <a:pt x="2367589" y="3105595"/>
                </a:cubicBezTo>
                <a:cubicBezTo>
                  <a:pt x="2369149" y="3121242"/>
                  <a:pt x="2373071" y="3129065"/>
                  <a:pt x="2379313" y="3129065"/>
                </a:cubicBezTo>
                <a:lnTo>
                  <a:pt x="2379313" y="3105595"/>
                </a:lnTo>
                <a:cubicBezTo>
                  <a:pt x="2379313" y="3089949"/>
                  <a:pt x="2376192" y="3082126"/>
                  <a:pt x="2369930" y="3082126"/>
                </a:cubicBezTo>
                <a:close/>
                <a:moveTo>
                  <a:pt x="820940" y="3039889"/>
                </a:moveTo>
                <a:lnTo>
                  <a:pt x="820940" y="3082126"/>
                </a:lnTo>
                <a:cubicBezTo>
                  <a:pt x="820940" y="3091530"/>
                  <a:pt x="821720" y="3100133"/>
                  <a:pt x="823301" y="3107957"/>
                </a:cubicBezTo>
                <a:cubicBezTo>
                  <a:pt x="824862" y="3115780"/>
                  <a:pt x="827203" y="3116560"/>
                  <a:pt x="830324" y="3110297"/>
                </a:cubicBezTo>
                <a:cubicBezTo>
                  <a:pt x="836586" y="3097772"/>
                  <a:pt x="838147" y="3084487"/>
                  <a:pt x="835026" y="3070401"/>
                </a:cubicBezTo>
                <a:cubicBezTo>
                  <a:pt x="831905" y="3056315"/>
                  <a:pt x="827203" y="3046151"/>
                  <a:pt x="820940" y="3039889"/>
                </a:cubicBezTo>
                <a:close/>
                <a:moveTo>
                  <a:pt x="389105" y="3035187"/>
                </a:moveTo>
                <a:cubicBezTo>
                  <a:pt x="401630" y="3050833"/>
                  <a:pt x="414915" y="3070401"/>
                  <a:pt x="429001" y="3093871"/>
                </a:cubicBezTo>
                <a:cubicBezTo>
                  <a:pt x="443087" y="3117340"/>
                  <a:pt x="442307" y="3136888"/>
                  <a:pt x="426660" y="3152534"/>
                </a:cubicBezTo>
                <a:cubicBezTo>
                  <a:pt x="423519" y="3158797"/>
                  <a:pt x="420398" y="3157236"/>
                  <a:pt x="417276" y="3147853"/>
                </a:cubicBezTo>
                <a:cubicBezTo>
                  <a:pt x="414135" y="3138469"/>
                  <a:pt x="411014" y="3126724"/>
                  <a:pt x="407872" y="3112638"/>
                </a:cubicBezTo>
                <a:cubicBezTo>
                  <a:pt x="404751" y="3098573"/>
                  <a:pt x="401630" y="3083707"/>
                  <a:pt x="398488" y="3068060"/>
                </a:cubicBezTo>
                <a:cubicBezTo>
                  <a:pt x="395367" y="3052414"/>
                  <a:pt x="392226" y="3041449"/>
                  <a:pt x="389105" y="3035187"/>
                </a:cubicBezTo>
                <a:close/>
                <a:moveTo>
                  <a:pt x="2369930" y="2913157"/>
                </a:moveTo>
                <a:cubicBezTo>
                  <a:pt x="2376192" y="2960096"/>
                  <a:pt x="2382455" y="3003114"/>
                  <a:pt x="2388717" y="3042230"/>
                </a:cubicBezTo>
                <a:cubicBezTo>
                  <a:pt x="2394960" y="3081345"/>
                  <a:pt x="2401222" y="3104035"/>
                  <a:pt x="2407485" y="3110297"/>
                </a:cubicBezTo>
                <a:cubicBezTo>
                  <a:pt x="2410606" y="3125944"/>
                  <a:pt x="2415308" y="3151754"/>
                  <a:pt x="2421571" y="3187749"/>
                </a:cubicBezTo>
                <a:cubicBezTo>
                  <a:pt x="2427833" y="3223744"/>
                  <a:pt x="2435657" y="3260498"/>
                  <a:pt x="2445040" y="3298054"/>
                </a:cubicBezTo>
                <a:cubicBezTo>
                  <a:pt x="2454424" y="3335609"/>
                  <a:pt x="2465368" y="3369243"/>
                  <a:pt x="2477893" y="3398975"/>
                </a:cubicBezTo>
                <a:cubicBezTo>
                  <a:pt x="2490419" y="3428707"/>
                  <a:pt x="2502924" y="3443573"/>
                  <a:pt x="2515449" y="3443573"/>
                </a:cubicBezTo>
                <a:cubicBezTo>
                  <a:pt x="2506065" y="3440431"/>
                  <a:pt x="2495881" y="3420103"/>
                  <a:pt x="2484936" y="3382548"/>
                </a:cubicBezTo>
                <a:cubicBezTo>
                  <a:pt x="2473972" y="3344993"/>
                  <a:pt x="2463027" y="3303536"/>
                  <a:pt x="2452083" y="3258158"/>
                </a:cubicBezTo>
                <a:cubicBezTo>
                  <a:pt x="2441118" y="3212779"/>
                  <a:pt x="2430954" y="3168981"/>
                  <a:pt x="2421571" y="3126724"/>
                </a:cubicBezTo>
                <a:cubicBezTo>
                  <a:pt x="2412187" y="3084487"/>
                  <a:pt x="2405924" y="3057096"/>
                  <a:pt x="2402783" y="3044591"/>
                </a:cubicBezTo>
                <a:cubicBezTo>
                  <a:pt x="2396541" y="3022682"/>
                  <a:pt x="2391058" y="3001553"/>
                  <a:pt x="2386356" y="2981225"/>
                </a:cubicBezTo>
                <a:cubicBezTo>
                  <a:pt x="2381675" y="2960877"/>
                  <a:pt x="2376192" y="2938187"/>
                  <a:pt x="2369930" y="2913157"/>
                </a:cubicBezTo>
                <a:close/>
                <a:moveTo>
                  <a:pt x="1094364" y="2816343"/>
                </a:moveTo>
                <a:cubicBezTo>
                  <a:pt x="1095147" y="2819079"/>
                  <a:pt x="1093191" y="2825532"/>
                  <a:pt x="1088489" y="2835706"/>
                </a:cubicBezTo>
                <a:cubicBezTo>
                  <a:pt x="1079105" y="2856054"/>
                  <a:pt x="1072842" y="2864658"/>
                  <a:pt x="1069721" y="2861516"/>
                </a:cubicBezTo>
                <a:cubicBezTo>
                  <a:pt x="1063459" y="2842749"/>
                  <a:pt x="1068161" y="2828663"/>
                  <a:pt x="1083807" y="2819279"/>
                </a:cubicBezTo>
                <a:cubicBezTo>
                  <a:pt x="1090060" y="2814587"/>
                  <a:pt x="1093581" y="2813607"/>
                  <a:pt x="1094364" y="2816343"/>
                </a:cubicBezTo>
                <a:close/>
                <a:moveTo>
                  <a:pt x="576861" y="2758254"/>
                </a:moveTo>
                <a:cubicBezTo>
                  <a:pt x="573740" y="2758254"/>
                  <a:pt x="570598" y="2762956"/>
                  <a:pt x="567477" y="2772340"/>
                </a:cubicBezTo>
                <a:cubicBezTo>
                  <a:pt x="570598" y="2787986"/>
                  <a:pt x="575300" y="2787986"/>
                  <a:pt x="581563" y="2772340"/>
                </a:cubicBezTo>
                <a:cubicBezTo>
                  <a:pt x="581563" y="2762956"/>
                  <a:pt x="579982" y="2758254"/>
                  <a:pt x="576861" y="2758254"/>
                </a:cubicBezTo>
                <a:close/>
                <a:moveTo>
                  <a:pt x="1128385" y="2734785"/>
                </a:moveTo>
                <a:cubicBezTo>
                  <a:pt x="1126824" y="2737906"/>
                  <a:pt x="1123703" y="2743388"/>
                  <a:pt x="1119001" y="2751211"/>
                </a:cubicBezTo>
                <a:cubicBezTo>
                  <a:pt x="1114320" y="2759035"/>
                  <a:pt x="1110398" y="2766077"/>
                  <a:pt x="1107277" y="2772340"/>
                </a:cubicBezTo>
                <a:cubicBezTo>
                  <a:pt x="1104135" y="2778603"/>
                  <a:pt x="1102575" y="2780163"/>
                  <a:pt x="1102575" y="2777022"/>
                </a:cubicBezTo>
                <a:cubicBezTo>
                  <a:pt x="1105716" y="2773901"/>
                  <a:pt x="1108057" y="2769198"/>
                  <a:pt x="1109618" y="2762956"/>
                </a:cubicBezTo>
                <a:cubicBezTo>
                  <a:pt x="1111178" y="2756694"/>
                  <a:pt x="1115100" y="2750431"/>
                  <a:pt x="1121363" y="2744168"/>
                </a:cubicBezTo>
                <a:cubicBezTo>
                  <a:pt x="1127605" y="2734785"/>
                  <a:pt x="1129966" y="2731664"/>
                  <a:pt x="1128385" y="2734785"/>
                </a:cubicBezTo>
                <a:close/>
                <a:moveTo>
                  <a:pt x="309312" y="2654992"/>
                </a:moveTo>
                <a:cubicBezTo>
                  <a:pt x="306171" y="2664376"/>
                  <a:pt x="305391" y="2671419"/>
                  <a:pt x="306972" y="2676121"/>
                </a:cubicBezTo>
                <a:cubicBezTo>
                  <a:pt x="308532" y="2680803"/>
                  <a:pt x="310873" y="2686285"/>
                  <a:pt x="313994" y="2692548"/>
                </a:cubicBezTo>
                <a:cubicBezTo>
                  <a:pt x="320257" y="2670639"/>
                  <a:pt x="318696" y="2658113"/>
                  <a:pt x="309312" y="2654992"/>
                </a:cubicBezTo>
                <a:close/>
                <a:moveTo>
                  <a:pt x="783385" y="2542326"/>
                </a:moveTo>
                <a:cubicBezTo>
                  <a:pt x="770880" y="2542326"/>
                  <a:pt x="766958" y="2555632"/>
                  <a:pt x="771660" y="2582243"/>
                </a:cubicBezTo>
                <a:cubicBezTo>
                  <a:pt x="776362" y="2608834"/>
                  <a:pt x="781824" y="2622139"/>
                  <a:pt x="788087" y="2622139"/>
                </a:cubicBezTo>
                <a:cubicBezTo>
                  <a:pt x="794350" y="2622139"/>
                  <a:pt x="798251" y="2608834"/>
                  <a:pt x="799832" y="2582243"/>
                </a:cubicBezTo>
                <a:cubicBezTo>
                  <a:pt x="801392" y="2555632"/>
                  <a:pt x="795910" y="2542326"/>
                  <a:pt x="783385" y="2542326"/>
                </a:cubicBezTo>
                <a:close/>
                <a:moveTo>
                  <a:pt x="501750" y="2279480"/>
                </a:moveTo>
                <a:cubicBezTo>
                  <a:pt x="504892" y="2310772"/>
                  <a:pt x="508013" y="2337363"/>
                  <a:pt x="511155" y="2359272"/>
                </a:cubicBezTo>
                <a:cubicBezTo>
                  <a:pt x="514276" y="2378039"/>
                  <a:pt x="515836" y="2396047"/>
                  <a:pt x="515836" y="2413254"/>
                </a:cubicBezTo>
                <a:cubicBezTo>
                  <a:pt x="515836" y="2430461"/>
                  <a:pt x="517397" y="2437504"/>
                  <a:pt x="520538" y="2434383"/>
                </a:cubicBezTo>
                <a:cubicBezTo>
                  <a:pt x="523659" y="2431241"/>
                  <a:pt x="525220" y="2421858"/>
                  <a:pt x="525220" y="2406211"/>
                </a:cubicBezTo>
                <a:cubicBezTo>
                  <a:pt x="525220" y="2390565"/>
                  <a:pt x="523659" y="2374138"/>
                  <a:pt x="520538" y="2356931"/>
                </a:cubicBezTo>
                <a:cubicBezTo>
                  <a:pt x="517397" y="2339724"/>
                  <a:pt x="513495" y="2323277"/>
                  <a:pt x="508793" y="2307631"/>
                </a:cubicBezTo>
                <a:cubicBezTo>
                  <a:pt x="504112" y="2291985"/>
                  <a:pt x="501750" y="2282601"/>
                  <a:pt x="501750" y="2279480"/>
                </a:cubicBezTo>
                <a:close/>
                <a:moveTo>
                  <a:pt x="1576667" y="2190283"/>
                </a:moveTo>
                <a:cubicBezTo>
                  <a:pt x="1570405" y="2196546"/>
                  <a:pt x="1562582" y="2206730"/>
                  <a:pt x="1553198" y="2220796"/>
                </a:cubicBezTo>
                <a:cubicBezTo>
                  <a:pt x="1543814" y="2234881"/>
                  <a:pt x="1537552" y="2245045"/>
                  <a:pt x="1534410" y="2251308"/>
                </a:cubicBezTo>
                <a:cubicBezTo>
                  <a:pt x="1528168" y="2295126"/>
                  <a:pt x="1504698" y="2342065"/>
                  <a:pt x="1464001" y="2392125"/>
                </a:cubicBezTo>
                <a:cubicBezTo>
                  <a:pt x="1423325" y="2442206"/>
                  <a:pt x="1390472" y="2490706"/>
                  <a:pt x="1365442" y="2537645"/>
                </a:cubicBezTo>
                <a:cubicBezTo>
                  <a:pt x="1365442" y="2537645"/>
                  <a:pt x="1363881" y="2543907"/>
                  <a:pt x="1360740" y="2556412"/>
                </a:cubicBezTo>
                <a:cubicBezTo>
                  <a:pt x="1357618" y="2568937"/>
                  <a:pt x="1353697" y="2581442"/>
                  <a:pt x="1349015" y="2593967"/>
                </a:cubicBezTo>
                <a:cubicBezTo>
                  <a:pt x="1344313" y="2606493"/>
                  <a:pt x="1339631" y="2617437"/>
                  <a:pt x="1334929" y="2626821"/>
                </a:cubicBezTo>
                <a:cubicBezTo>
                  <a:pt x="1330227" y="2636204"/>
                  <a:pt x="1326326" y="2639346"/>
                  <a:pt x="1323184" y="2636204"/>
                </a:cubicBezTo>
                <a:cubicBezTo>
                  <a:pt x="1310679" y="2626821"/>
                  <a:pt x="1304417" y="2634644"/>
                  <a:pt x="1304417" y="2659674"/>
                </a:cubicBezTo>
                <a:lnTo>
                  <a:pt x="1304417" y="2697229"/>
                </a:lnTo>
                <a:cubicBezTo>
                  <a:pt x="1298154" y="2706613"/>
                  <a:pt x="1286430" y="2720699"/>
                  <a:pt x="1269202" y="2739487"/>
                </a:cubicBezTo>
                <a:cubicBezTo>
                  <a:pt x="1251995" y="2758254"/>
                  <a:pt x="1243392" y="2770780"/>
                  <a:pt x="1243392" y="2777022"/>
                </a:cubicBezTo>
                <a:cubicBezTo>
                  <a:pt x="1237129" y="2792668"/>
                  <a:pt x="1228526" y="2823180"/>
                  <a:pt x="1217581" y="2868559"/>
                </a:cubicBezTo>
                <a:cubicBezTo>
                  <a:pt x="1206617" y="2913938"/>
                  <a:pt x="1193332" y="2949132"/>
                  <a:pt x="1177685" y="2974182"/>
                </a:cubicBezTo>
                <a:cubicBezTo>
                  <a:pt x="1218362" y="2920981"/>
                  <a:pt x="1255917" y="2852913"/>
                  <a:pt x="1290331" y="2769999"/>
                </a:cubicBezTo>
                <a:cubicBezTo>
                  <a:pt x="1324765" y="2687065"/>
                  <a:pt x="1359179" y="2617437"/>
                  <a:pt x="1393593" y="2561114"/>
                </a:cubicBezTo>
                <a:cubicBezTo>
                  <a:pt x="1412381" y="2526680"/>
                  <a:pt x="1429588" y="2493046"/>
                  <a:pt x="1445234" y="2460193"/>
                </a:cubicBezTo>
                <a:cubicBezTo>
                  <a:pt x="1460880" y="2427340"/>
                  <a:pt x="1479648" y="2393686"/>
                  <a:pt x="1501557" y="2359272"/>
                </a:cubicBezTo>
                <a:cubicBezTo>
                  <a:pt x="1501557" y="2356151"/>
                  <a:pt x="1504698" y="2345967"/>
                  <a:pt x="1510940" y="2328760"/>
                </a:cubicBezTo>
                <a:cubicBezTo>
                  <a:pt x="1517203" y="2311553"/>
                  <a:pt x="1524246" y="2293566"/>
                  <a:pt x="1532069" y="2274778"/>
                </a:cubicBezTo>
                <a:cubicBezTo>
                  <a:pt x="1539892" y="2256010"/>
                  <a:pt x="1547716" y="2238803"/>
                  <a:pt x="1555539" y="2223157"/>
                </a:cubicBezTo>
                <a:cubicBezTo>
                  <a:pt x="1563362" y="2207511"/>
                  <a:pt x="1570405" y="2196546"/>
                  <a:pt x="1576667" y="2190283"/>
                </a:cubicBezTo>
                <a:close/>
                <a:moveTo>
                  <a:pt x="3367388" y="2125752"/>
                </a:moveTo>
                <a:cubicBezTo>
                  <a:pt x="3364259" y="2124972"/>
                  <a:pt x="3361913" y="2126147"/>
                  <a:pt x="3360352" y="2129279"/>
                </a:cubicBezTo>
                <a:cubicBezTo>
                  <a:pt x="3354090" y="2141784"/>
                  <a:pt x="3350968" y="2157430"/>
                  <a:pt x="3350968" y="2176218"/>
                </a:cubicBezTo>
                <a:cubicBezTo>
                  <a:pt x="3360352" y="2176218"/>
                  <a:pt x="3369736" y="2169955"/>
                  <a:pt x="3379120" y="2157430"/>
                </a:cubicBezTo>
                <a:cubicBezTo>
                  <a:pt x="3388503" y="2151167"/>
                  <a:pt x="3388503" y="2143344"/>
                  <a:pt x="3379120" y="2133960"/>
                </a:cubicBezTo>
                <a:cubicBezTo>
                  <a:pt x="3374428" y="2129269"/>
                  <a:pt x="3370516" y="2126532"/>
                  <a:pt x="3367388" y="2125752"/>
                </a:cubicBezTo>
                <a:close/>
                <a:moveTo>
                  <a:pt x="1797277" y="2030699"/>
                </a:moveTo>
                <a:cubicBezTo>
                  <a:pt x="1791014" y="2030699"/>
                  <a:pt x="1786333" y="2036961"/>
                  <a:pt x="1783191" y="2049466"/>
                </a:cubicBezTo>
                <a:cubicBezTo>
                  <a:pt x="1751898" y="2112051"/>
                  <a:pt x="1720606" y="2171516"/>
                  <a:pt x="1689313" y="2227839"/>
                </a:cubicBezTo>
                <a:cubicBezTo>
                  <a:pt x="1658020" y="2284161"/>
                  <a:pt x="1626728" y="2342065"/>
                  <a:pt x="1595435" y="2401509"/>
                </a:cubicBezTo>
                <a:cubicBezTo>
                  <a:pt x="1576667" y="2435943"/>
                  <a:pt x="1557099" y="2470357"/>
                  <a:pt x="1536771" y="2504791"/>
                </a:cubicBezTo>
                <a:cubicBezTo>
                  <a:pt x="1516423" y="2539205"/>
                  <a:pt x="1498436" y="2573619"/>
                  <a:pt x="1482789" y="2608053"/>
                </a:cubicBezTo>
                <a:cubicBezTo>
                  <a:pt x="1482789" y="2608053"/>
                  <a:pt x="1479648" y="2612735"/>
                  <a:pt x="1473406" y="2622139"/>
                </a:cubicBezTo>
                <a:cubicBezTo>
                  <a:pt x="1467143" y="2631523"/>
                  <a:pt x="1460100" y="2640907"/>
                  <a:pt x="1452277" y="2650290"/>
                </a:cubicBezTo>
                <a:cubicBezTo>
                  <a:pt x="1444454" y="2659674"/>
                  <a:pt x="1438191" y="2667497"/>
                  <a:pt x="1433509" y="2673760"/>
                </a:cubicBezTo>
                <a:cubicBezTo>
                  <a:pt x="1428807" y="2680022"/>
                  <a:pt x="1426467" y="2681583"/>
                  <a:pt x="1426467" y="2678462"/>
                </a:cubicBezTo>
                <a:lnTo>
                  <a:pt x="1417062" y="2734785"/>
                </a:lnTo>
                <a:cubicBezTo>
                  <a:pt x="1413941" y="2750431"/>
                  <a:pt x="1410019" y="2762176"/>
                  <a:pt x="1405338" y="2769999"/>
                </a:cubicBezTo>
                <a:cubicBezTo>
                  <a:pt x="1400636" y="2777822"/>
                  <a:pt x="1395174" y="2778603"/>
                  <a:pt x="1388911" y="2772340"/>
                </a:cubicBezTo>
                <a:lnTo>
                  <a:pt x="1393593" y="2748871"/>
                </a:lnTo>
                <a:cubicBezTo>
                  <a:pt x="1390472" y="2751992"/>
                  <a:pt x="1382649" y="2759035"/>
                  <a:pt x="1370123" y="2769999"/>
                </a:cubicBezTo>
                <a:cubicBezTo>
                  <a:pt x="1357618" y="2780944"/>
                  <a:pt x="1348235" y="2787986"/>
                  <a:pt x="1341972" y="2791108"/>
                </a:cubicBezTo>
                <a:cubicBezTo>
                  <a:pt x="1351356" y="2800491"/>
                  <a:pt x="1352916" y="2813017"/>
                  <a:pt x="1346654" y="2828663"/>
                </a:cubicBezTo>
                <a:cubicBezTo>
                  <a:pt x="1349795" y="2828663"/>
                  <a:pt x="1352136" y="2827102"/>
                  <a:pt x="1353697" y="2823961"/>
                </a:cubicBezTo>
                <a:cubicBezTo>
                  <a:pt x="1355278" y="2820840"/>
                  <a:pt x="1357618" y="2819279"/>
                  <a:pt x="1360740" y="2819279"/>
                </a:cubicBezTo>
                <a:cubicBezTo>
                  <a:pt x="1351356" y="2834926"/>
                  <a:pt x="1339631" y="2854473"/>
                  <a:pt x="1325546" y="2877943"/>
                </a:cubicBezTo>
                <a:cubicBezTo>
                  <a:pt x="1311460" y="2901412"/>
                  <a:pt x="1298154" y="2927243"/>
                  <a:pt x="1285649" y="2955394"/>
                </a:cubicBezTo>
                <a:cubicBezTo>
                  <a:pt x="1273124" y="2983566"/>
                  <a:pt x="1260599" y="3010157"/>
                  <a:pt x="1248094" y="3035187"/>
                </a:cubicBezTo>
                <a:cubicBezTo>
                  <a:pt x="1235569" y="3060237"/>
                  <a:pt x="1227745" y="3079005"/>
                  <a:pt x="1224624" y="3091530"/>
                </a:cubicBezTo>
                <a:cubicBezTo>
                  <a:pt x="1227745" y="3079005"/>
                  <a:pt x="1236349" y="3063358"/>
                  <a:pt x="1250435" y="3044591"/>
                </a:cubicBezTo>
                <a:cubicBezTo>
                  <a:pt x="1264521" y="3025803"/>
                  <a:pt x="1279387" y="3005475"/>
                  <a:pt x="1295033" y="2983566"/>
                </a:cubicBezTo>
                <a:cubicBezTo>
                  <a:pt x="1310679" y="2961657"/>
                  <a:pt x="1325546" y="2941308"/>
                  <a:pt x="1339631" y="2922541"/>
                </a:cubicBezTo>
                <a:cubicBezTo>
                  <a:pt x="1353697" y="2903774"/>
                  <a:pt x="1363881" y="2886546"/>
                  <a:pt x="1370123" y="2870900"/>
                </a:cubicBezTo>
                <a:lnTo>
                  <a:pt x="1525026" y="2579882"/>
                </a:lnTo>
                <a:cubicBezTo>
                  <a:pt x="1531289" y="2567377"/>
                  <a:pt x="1550056" y="2533723"/>
                  <a:pt x="1581349" y="2478961"/>
                </a:cubicBezTo>
                <a:cubicBezTo>
                  <a:pt x="1612642" y="2424198"/>
                  <a:pt x="1645516" y="2364754"/>
                  <a:pt x="1679929" y="2300608"/>
                </a:cubicBezTo>
                <a:cubicBezTo>
                  <a:pt x="1714343" y="2236442"/>
                  <a:pt x="1744075" y="2177778"/>
                  <a:pt x="1769105" y="2124577"/>
                </a:cubicBezTo>
                <a:cubicBezTo>
                  <a:pt x="1794156" y="2071375"/>
                  <a:pt x="1803540" y="2040082"/>
                  <a:pt x="1797277" y="2030699"/>
                </a:cubicBezTo>
                <a:close/>
                <a:moveTo>
                  <a:pt x="1693425" y="2003120"/>
                </a:moveTo>
                <a:cubicBezTo>
                  <a:pt x="1690689" y="2004293"/>
                  <a:pt x="1686192" y="2007229"/>
                  <a:pt x="1679929" y="2011931"/>
                </a:cubicBezTo>
                <a:cubicBezTo>
                  <a:pt x="1673667" y="2021315"/>
                  <a:pt x="1668985" y="2029138"/>
                  <a:pt x="1665844" y="2035401"/>
                </a:cubicBezTo>
                <a:cubicBezTo>
                  <a:pt x="1659581" y="2047905"/>
                  <a:pt x="1659581" y="2052608"/>
                  <a:pt x="1665844" y="2049466"/>
                </a:cubicBezTo>
                <a:cubicBezTo>
                  <a:pt x="1665844" y="2049466"/>
                  <a:pt x="1668205" y="2046345"/>
                  <a:pt x="1672886" y="2040082"/>
                </a:cubicBezTo>
                <a:cubicBezTo>
                  <a:pt x="1677589" y="2033820"/>
                  <a:pt x="1682270" y="2027578"/>
                  <a:pt x="1686972" y="2021315"/>
                </a:cubicBezTo>
                <a:cubicBezTo>
                  <a:pt x="1691654" y="2015052"/>
                  <a:pt x="1694795" y="2009570"/>
                  <a:pt x="1696356" y="2004888"/>
                </a:cubicBezTo>
                <a:cubicBezTo>
                  <a:pt x="1697136" y="2002537"/>
                  <a:pt x="1696161" y="2001947"/>
                  <a:pt x="1693425" y="2003120"/>
                </a:cubicBezTo>
                <a:close/>
                <a:moveTo>
                  <a:pt x="2050740" y="1983760"/>
                </a:moveTo>
                <a:cubicBezTo>
                  <a:pt x="2050740" y="2008790"/>
                  <a:pt x="2049960" y="2054168"/>
                  <a:pt x="2048399" y="2119875"/>
                </a:cubicBezTo>
                <a:cubicBezTo>
                  <a:pt x="2046838" y="2185602"/>
                  <a:pt x="2046058" y="2253669"/>
                  <a:pt x="2046058" y="2324078"/>
                </a:cubicBezTo>
                <a:cubicBezTo>
                  <a:pt x="2046058" y="2394487"/>
                  <a:pt x="2048399" y="2456271"/>
                  <a:pt x="2053101" y="2509473"/>
                </a:cubicBezTo>
                <a:cubicBezTo>
                  <a:pt x="2057783" y="2562675"/>
                  <a:pt x="2067967" y="2589265"/>
                  <a:pt x="2083614" y="2589265"/>
                </a:cubicBezTo>
                <a:cubicBezTo>
                  <a:pt x="2083614" y="2589265"/>
                  <a:pt x="2082032" y="2570498"/>
                  <a:pt x="2078911" y="2532943"/>
                </a:cubicBezTo>
                <a:cubicBezTo>
                  <a:pt x="2075790" y="2495387"/>
                  <a:pt x="2072649" y="2453150"/>
                  <a:pt x="2069528" y="2406211"/>
                </a:cubicBezTo>
                <a:cubicBezTo>
                  <a:pt x="2066386" y="2359272"/>
                  <a:pt x="2063265" y="2313894"/>
                  <a:pt x="2060144" y="2270096"/>
                </a:cubicBezTo>
                <a:cubicBezTo>
                  <a:pt x="2057002" y="2226278"/>
                  <a:pt x="2057002" y="2198106"/>
                  <a:pt x="2060144" y="2185602"/>
                </a:cubicBezTo>
                <a:cubicBezTo>
                  <a:pt x="2060144" y="2182460"/>
                  <a:pt x="2060144" y="2172296"/>
                  <a:pt x="2060144" y="2155089"/>
                </a:cubicBezTo>
                <a:cubicBezTo>
                  <a:pt x="2060144" y="2137882"/>
                  <a:pt x="2059364" y="2118314"/>
                  <a:pt x="2057783" y="2096405"/>
                </a:cubicBezTo>
                <a:cubicBezTo>
                  <a:pt x="2056222" y="2074517"/>
                  <a:pt x="2054662" y="2053388"/>
                  <a:pt x="2053101" y="2033039"/>
                </a:cubicBezTo>
                <a:cubicBezTo>
                  <a:pt x="2051520" y="2012711"/>
                  <a:pt x="2050740" y="1996285"/>
                  <a:pt x="2050740" y="1983760"/>
                </a:cubicBezTo>
                <a:close/>
                <a:moveTo>
                  <a:pt x="3595048" y="1962631"/>
                </a:moveTo>
                <a:cubicBezTo>
                  <a:pt x="3591906" y="1964212"/>
                  <a:pt x="3587224" y="1969674"/>
                  <a:pt x="3580962" y="1979057"/>
                </a:cubicBezTo>
                <a:cubicBezTo>
                  <a:pt x="3587224" y="1991583"/>
                  <a:pt x="3593487" y="1988462"/>
                  <a:pt x="3599729" y="1969674"/>
                </a:cubicBezTo>
                <a:cubicBezTo>
                  <a:pt x="3599729" y="1963411"/>
                  <a:pt x="3598169" y="1961070"/>
                  <a:pt x="3595048" y="1962631"/>
                </a:cubicBezTo>
                <a:close/>
                <a:moveTo>
                  <a:pt x="3449528" y="1936820"/>
                </a:moveTo>
                <a:cubicBezTo>
                  <a:pt x="3443266" y="1939941"/>
                  <a:pt x="3437023" y="1949346"/>
                  <a:pt x="3430761" y="1964992"/>
                </a:cubicBezTo>
                <a:lnTo>
                  <a:pt x="3430761" y="1988462"/>
                </a:lnTo>
                <a:cubicBezTo>
                  <a:pt x="3433882" y="1988462"/>
                  <a:pt x="3439364" y="1979858"/>
                  <a:pt x="3447187" y="1962631"/>
                </a:cubicBezTo>
                <a:cubicBezTo>
                  <a:pt x="3455011" y="1945424"/>
                  <a:pt x="3455791" y="1936820"/>
                  <a:pt x="3449528" y="1936820"/>
                </a:cubicBezTo>
                <a:close/>
                <a:moveTo>
                  <a:pt x="3627901" y="1880498"/>
                </a:moveTo>
                <a:cubicBezTo>
                  <a:pt x="3627901" y="1877356"/>
                  <a:pt x="3624780" y="1882058"/>
                  <a:pt x="3618517" y="1894583"/>
                </a:cubicBezTo>
                <a:cubicBezTo>
                  <a:pt x="3615375" y="1900826"/>
                  <a:pt x="3612254" y="1906308"/>
                  <a:pt x="3609133" y="1911010"/>
                </a:cubicBezTo>
                <a:cubicBezTo>
                  <a:pt x="3605992" y="1915692"/>
                  <a:pt x="3604431" y="1921174"/>
                  <a:pt x="3604431" y="1927437"/>
                </a:cubicBezTo>
                <a:cubicBezTo>
                  <a:pt x="3604431" y="1930558"/>
                  <a:pt x="3606772" y="1928217"/>
                  <a:pt x="3611474" y="1920394"/>
                </a:cubicBezTo>
                <a:cubicBezTo>
                  <a:pt x="3616156" y="1912571"/>
                  <a:pt x="3620078" y="1904747"/>
                  <a:pt x="3623199" y="1896924"/>
                </a:cubicBezTo>
                <a:cubicBezTo>
                  <a:pt x="3626340" y="1889101"/>
                  <a:pt x="3627901" y="1883619"/>
                  <a:pt x="3627901" y="1880498"/>
                </a:cubicBezTo>
                <a:close/>
                <a:moveTo>
                  <a:pt x="1609521" y="1838240"/>
                </a:moveTo>
                <a:lnTo>
                  <a:pt x="1606451" y="1851275"/>
                </a:lnTo>
                <a:lnTo>
                  <a:pt x="1603684" y="1860185"/>
                </a:lnTo>
                <a:lnTo>
                  <a:pt x="1581349" y="1899265"/>
                </a:lnTo>
                <a:cubicBezTo>
                  <a:pt x="1559461" y="1933699"/>
                  <a:pt x="1532849" y="1977497"/>
                  <a:pt x="1501557" y="2030699"/>
                </a:cubicBezTo>
                <a:cubicBezTo>
                  <a:pt x="1504698" y="2043224"/>
                  <a:pt x="1499996" y="2055729"/>
                  <a:pt x="1487471" y="2068254"/>
                </a:cubicBezTo>
                <a:lnTo>
                  <a:pt x="1482789" y="2063552"/>
                </a:lnTo>
                <a:cubicBezTo>
                  <a:pt x="1482789" y="2066693"/>
                  <a:pt x="1481229" y="2069034"/>
                  <a:pt x="1478087" y="2070595"/>
                </a:cubicBezTo>
                <a:cubicBezTo>
                  <a:pt x="1474966" y="2072155"/>
                  <a:pt x="1473406" y="2074517"/>
                  <a:pt x="1473406" y="2077638"/>
                </a:cubicBezTo>
                <a:cubicBezTo>
                  <a:pt x="1485910" y="2083900"/>
                  <a:pt x="1482789" y="2090163"/>
                  <a:pt x="1464001" y="2096405"/>
                </a:cubicBezTo>
                <a:lnTo>
                  <a:pt x="1459320" y="2096405"/>
                </a:lnTo>
                <a:cubicBezTo>
                  <a:pt x="1446794" y="2124577"/>
                  <a:pt x="1428027" y="2154309"/>
                  <a:pt x="1402997" y="2185602"/>
                </a:cubicBezTo>
                <a:cubicBezTo>
                  <a:pt x="1409239" y="2173076"/>
                  <a:pt x="1409239" y="2169955"/>
                  <a:pt x="1402997" y="2176218"/>
                </a:cubicBezTo>
                <a:cubicBezTo>
                  <a:pt x="1390472" y="2185602"/>
                  <a:pt x="1384209" y="2199687"/>
                  <a:pt x="1384209" y="2218455"/>
                </a:cubicBezTo>
                <a:cubicBezTo>
                  <a:pt x="1356058" y="2265394"/>
                  <a:pt x="1331007" y="2306851"/>
                  <a:pt x="1309119" y="2342845"/>
                </a:cubicBezTo>
                <a:cubicBezTo>
                  <a:pt x="1287210" y="2378840"/>
                  <a:pt x="1273124" y="2403090"/>
                  <a:pt x="1266861" y="2415595"/>
                </a:cubicBezTo>
                <a:cubicBezTo>
                  <a:pt x="1232448" y="2484443"/>
                  <a:pt x="1197233" y="2554852"/>
                  <a:pt x="1161259" y="2626821"/>
                </a:cubicBezTo>
                <a:cubicBezTo>
                  <a:pt x="1125264" y="2698790"/>
                  <a:pt x="1091630" y="2770780"/>
                  <a:pt x="1060338" y="2842749"/>
                </a:cubicBezTo>
                <a:cubicBezTo>
                  <a:pt x="1054075" y="2858395"/>
                  <a:pt x="1044691" y="2877943"/>
                  <a:pt x="1032166" y="2901412"/>
                </a:cubicBezTo>
                <a:cubicBezTo>
                  <a:pt x="1019661" y="2924882"/>
                  <a:pt x="1007916" y="2949932"/>
                  <a:pt x="996972" y="2976523"/>
                </a:cubicBezTo>
                <a:cubicBezTo>
                  <a:pt x="986007" y="3003114"/>
                  <a:pt x="977404" y="3027363"/>
                  <a:pt x="971141" y="3049272"/>
                </a:cubicBezTo>
                <a:cubicBezTo>
                  <a:pt x="964899" y="3071181"/>
                  <a:pt x="961757" y="3088388"/>
                  <a:pt x="961757" y="3100914"/>
                </a:cubicBezTo>
                <a:cubicBezTo>
                  <a:pt x="961757" y="3104035"/>
                  <a:pt x="968800" y="3092310"/>
                  <a:pt x="982886" y="3065699"/>
                </a:cubicBezTo>
                <a:cubicBezTo>
                  <a:pt x="996972" y="3039108"/>
                  <a:pt x="1012618" y="3010157"/>
                  <a:pt x="1029825" y="2978864"/>
                </a:cubicBezTo>
                <a:cubicBezTo>
                  <a:pt x="1047032" y="2947571"/>
                  <a:pt x="1062678" y="2917839"/>
                  <a:pt x="1076764" y="2889688"/>
                </a:cubicBezTo>
                <a:cubicBezTo>
                  <a:pt x="1090850" y="2861516"/>
                  <a:pt x="1097893" y="2847430"/>
                  <a:pt x="1097893" y="2847430"/>
                </a:cubicBezTo>
                <a:cubicBezTo>
                  <a:pt x="1107277" y="2847430"/>
                  <a:pt x="1111958" y="2852132"/>
                  <a:pt x="1111958" y="2861516"/>
                </a:cubicBezTo>
                <a:cubicBezTo>
                  <a:pt x="1118221" y="2852132"/>
                  <a:pt x="1123703" y="2830223"/>
                  <a:pt x="1128385" y="2795810"/>
                </a:cubicBezTo>
                <a:cubicBezTo>
                  <a:pt x="1133087" y="2761375"/>
                  <a:pt x="1143251" y="2744168"/>
                  <a:pt x="1158897" y="2744168"/>
                </a:cubicBezTo>
                <a:cubicBezTo>
                  <a:pt x="1162039" y="2741047"/>
                  <a:pt x="1165160" y="2736345"/>
                  <a:pt x="1168302" y="2730083"/>
                </a:cubicBezTo>
                <a:cubicBezTo>
                  <a:pt x="1171423" y="2723840"/>
                  <a:pt x="1174544" y="2719138"/>
                  <a:pt x="1177685" y="2716017"/>
                </a:cubicBezTo>
                <a:cubicBezTo>
                  <a:pt x="1180806" y="2712876"/>
                  <a:pt x="1185509" y="2708194"/>
                  <a:pt x="1191771" y="2701931"/>
                </a:cubicBezTo>
                <a:cubicBezTo>
                  <a:pt x="1201155" y="2689406"/>
                  <a:pt x="1212099" y="2675320"/>
                  <a:pt x="1224624" y="2659674"/>
                </a:cubicBezTo>
                <a:cubicBezTo>
                  <a:pt x="1212099" y="2659674"/>
                  <a:pt x="1202715" y="2658113"/>
                  <a:pt x="1196453" y="2654992"/>
                </a:cubicBezTo>
                <a:cubicBezTo>
                  <a:pt x="1199594" y="2651851"/>
                  <a:pt x="1210539" y="2644028"/>
                  <a:pt x="1229306" y="2631523"/>
                </a:cubicBezTo>
                <a:cubicBezTo>
                  <a:pt x="1248094" y="2618998"/>
                  <a:pt x="1254357" y="2609614"/>
                  <a:pt x="1248094" y="2603351"/>
                </a:cubicBezTo>
                <a:lnTo>
                  <a:pt x="1224624" y="2603351"/>
                </a:lnTo>
                <a:cubicBezTo>
                  <a:pt x="1237129" y="2597089"/>
                  <a:pt x="1251215" y="2583023"/>
                  <a:pt x="1266861" y="2561114"/>
                </a:cubicBezTo>
                <a:cubicBezTo>
                  <a:pt x="1282508" y="2539205"/>
                  <a:pt x="1291892" y="2525119"/>
                  <a:pt x="1295033" y="2518857"/>
                </a:cubicBezTo>
                <a:cubicBezTo>
                  <a:pt x="1295033" y="2509473"/>
                  <a:pt x="1287210" y="2509473"/>
                  <a:pt x="1271563" y="2518857"/>
                </a:cubicBezTo>
                <a:cubicBezTo>
                  <a:pt x="1271563" y="2515736"/>
                  <a:pt x="1274685" y="2507132"/>
                  <a:pt x="1280947" y="2493046"/>
                </a:cubicBezTo>
                <a:cubicBezTo>
                  <a:pt x="1287210" y="2478961"/>
                  <a:pt x="1294253" y="2464094"/>
                  <a:pt x="1302076" y="2448448"/>
                </a:cubicBezTo>
                <a:cubicBezTo>
                  <a:pt x="1309899" y="2432802"/>
                  <a:pt x="1316942" y="2418736"/>
                  <a:pt x="1323184" y="2406211"/>
                </a:cubicBezTo>
                <a:cubicBezTo>
                  <a:pt x="1329447" y="2393686"/>
                  <a:pt x="1334149" y="2387444"/>
                  <a:pt x="1337270" y="2387444"/>
                </a:cubicBezTo>
                <a:cubicBezTo>
                  <a:pt x="1340412" y="2387444"/>
                  <a:pt x="1338831" y="2396827"/>
                  <a:pt x="1332588" y="2415595"/>
                </a:cubicBezTo>
                <a:cubicBezTo>
                  <a:pt x="1329447" y="2424979"/>
                  <a:pt x="1324765" y="2432802"/>
                  <a:pt x="1318503" y="2439064"/>
                </a:cubicBezTo>
                <a:cubicBezTo>
                  <a:pt x="1321624" y="2439064"/>
                  <a:pt x="1327886" y="2431241"/>
                  <a:pt x="1337270" y="2415595"/>
                </a:cubicBezTo>
                <a:cubicBezTo>
                  <a:pt x="1346654" y="2399949"/>
                  <a:pt x="1355278" y="2382742"/>
                  <a:pt x="1363080" y="2363974"/>
                </a:cubicBezTo>
                <a:cubicBezTo>
                  <a:pt x="1370924" y="2345186"/>
                  <a:pt x="1378727" y="2327979"/>
                  <a:pt x="1386570" y="2312333"/>
                </a:cubicBezTo>
                <a:cubicBezTo>
                  <a:pt x="1394373" y="2296687"/>
                  <a:pt x="1398295" y="2287303"/>
                  <a:pt x="1398295" y="2284161"/>
                </a:cubicBezTo>
                <a:cubicBezTo>
                  <a:pt x="1404558" y="2262273"/>
                  <a:pt x="1413161" y="2242705"/>
                  <a:pt x="1424105" y="2225498"/>
                </a:cubicBezTo>
                <a:cubicBezTo>
                  <a:pt x="1435070" y="2208291"/>
                  <a:pt x="1443673" y="2191864"/>
                  <a:pt x="1449936" y="2176218"/>
                </a:cubicBezTo>
                <a:cubicBezTo>
                  <a:pt x="1456178" y="2157430"/>
                  <a:pt x="1461661" y="2144925"/>
                  <a:pt x="1466363" y="2138663"/>
                </a:cubicBezTo>
                <a:cubicBezTo>
                  <a:pt x="1471044" y="2132400"/>
                  <a:pt x="1474966" y="2130059"/>
                  <a:pt x="1478087" y="2131620"/>
                </a:cubicBezTo>
                <a:cubicBezTo>
                  <a:pt x="1481229" y="2133180"/>
                  <a:pt x="1484350" y="2134741"/>
                  <a:pt x="1487471" y="2136322"/>
                </a:cubicBezTo>
                <a:cubicBezTo>
                  <a:pt x="1490613" y="2137882"/>
                  <a:pt x="1493734" y="2135521"/>
                  <a:pt x="1496875" y="2129279"/>
                </a:cubicBezTo>
                <a:cubicBezTo>
                  <a:pt x="1503117" y="2123016"/>
                  <a:pt x="1506259" y="2113632"/>
                  <a:pt x="1506259" y="2101107"/>
                </a:cubicBezTo>
                <a:cubicBezTo>
                  <a:pt x="1506259" y="2088582"/>
                  <a:pt x="1510940" y="2074517"/>
                  <a:pt x="1520345" y="2058870"/>
                </a:cubicBezTo>
                <a:cubicBezTo>
                  <a:pt x="1526587" y="2052608"/>
                  <a:pt x="1532069" y="2040082"/>
                  <a:pt x="1536771" y="2021315"/>
                </a:cubicBezTo>
                <a:cubicBezTo>
                  <a:pt x="1541453" y="2002527"/>
                  <a:pt x="1545375" y="1990022"/>
                  <a:pt x="1548496" y="1983760"/>
                </a:cubicBezTo>
                <a:cubicBezTo>
                  <a:pt x="1548496" y="1977497"/>
                  <a:pt x="1552418" y="1967333"/>
                  <a:pt x="1560241" y="1953247"/>
                </a:cubicBezTo>
                <a:cubicBezTo>
                  <a:pt x="1568064" y="1939161"/>
                  <a:pt x="1575887" y="1924295"/>
                  <a:pt x="1583710" y="1908649"/>
                </a:cubicBezTo>
                <a:cubicBezTo>
                  <a:pt x="1591534" y="1893002"/>
                  <a:pt x="1597776" y="1878157"/>
                  <a:pt x="1602478" y="1864071"/>
                </a:cubicBezTo>
                <a:lnTo>
                  <a:pt x="1603684" y="1860185"/>
                </a:lnTo>
                <a:lnTo>
                  <a:pt x="1604821" y="1858196"/>
                </a:lnTo>
                <a:lnTo>
                  <a:pt x="1606451" y="1851275"/>
                </a:lnTo>
                <a:lnTo>
                  <a:pt x="1607763" y="1847052"/>
                </a:lnTo>
                <a:cubicBezTo>
                  <a:pt x="1608936" y="1842747"/>
                  <a:pt x="1609521" y="1839811"/>
                  <a:pt x="1609521" y="1838240"/>
                </a:cubicBezTo>
                <a:close/>
                <a:moveTo>
                  <a:pt x="2040186" y="1829449"/>
                </a:moveTo>
                <a:cubicBezTo>
                  <a:pt x="2039406" y="1831403"/>
                  <a:pt x="2038235" y="1836680"/>
                  <a:pt x="2036675" y="1845283"/>
                </a:cubicBezTo>
                <a:lnTo>
                  <a:pt x="2033507" y="1860559"/>
                </a:lnTo>
                <a:lnTo>
                  <a:pt x="2031972" y="1861710"/>
                </a:lnTo>
                <a:cubicBezTo>
                  <a:pt x="2031972" y="1864841"/>
                  <a:pt x="2032362" y="1865041"/>
                  <a:pt x="2033145" y="1862305"/>
                </a:cubicBezTo>
                <a:lnTo>
                  <a:pt x="2033507" y="1860559"/>
                </a:lnTo>
                <a:lnTo>
                  <a:pt x="2041361" y="1854672"/>
                </a:lnTo>
                <a:cubicBezTo>
                  <a:pt x="2042927" y="1849980"/>
                  <a:pt x="2042927" y="1842942"/>
                  <a:pt x="2041356" y="1833559"/>
                </a:cubicBezTo>
                <a:cubicBezTo>
                  <a:pt x="2041356" y="1828867"/>
                  <a:pt x="2040966" y="1827496"/>
                  <a:pt x="2040186" y="1829449"/>
                </a:cubicBezTo>
                <a:close/>
                <a:moveTo>
                  <a:pt x="2252582" y="1786619"/>
                </a:moveTo>
                <a:cubicBezTo>
                  <a:pt x="2252582" y="1786619"/>
                  <a:pt x="2252582" y="1796783"/>
                  <a:pt x="2252582" y="1817132"/>
                </a:cubicBezTo>
                <a:cubicBezTo>
                  <a:pt x="2252582" y="1837460"/>
                  <a:pt x="2252582" y="1859369"/>
                  <a:pt x="2252582" y="1882838"/>
                </a:cubicBezTo>
                <a:cubicBezTo>
                  <a:pt x="2252582" y="1906308"/>
                  <a:pt x="2252582" y="1929778"/>
                  <a:pt x="2252582" y="1953247"/>
                </a:cubicBezTo>
                <a:cubicBezTo>
                  <a:pt x="2252582" y="1976717"/>
                  <a:pt x="2252582" y="1993143"/>
                  <a:pt x="2252582" y="2002527"/>
                </a:cubicBezTo>
                <a:cubicBezTo>
                  <a:pt x="2252582" y="2027578"/>
                  <a:pt x="2249461" y="2061211"/>
                  <a:pt x="2243198" y="2103448"/>
                </a:cubicBezTo>
                <a:cubicBezTo>
                  <a:pt x="2236935" y="2145705"/>
                  <a:pt x="2236935" y="2177778"/>
                  <a:pt x="2243198" y="2199687"/>
                </a:cubicBezTo>
                <a:lnTo>
                  <a:pt x="2261966" y="2176218"/>
                </a:lnTo>
                <a:cubicBezTo>
                  <a:pt x="2274491" y="2198106"/>
                  <a:pt x="2280753" y="2235662"/>
                  <a:pt x="2280753" y="2288863"/>
                </a:cubicBezTo>
                <a:cubicBezTo>
                  <a:pt x="2280753" y="2342065"/>
                  <a:pt x="2282314" y="2382742"/>
                  <a:pt x="2285435" y="2410913"/>
                </a:cubicBezTo>
                <a:lnTo>
                  <a:pt x="2304223" y="2593967"/>
                </a:lnTo>
                <a:lnTo>
                  <a:pt x="2308905" y="2706613"/>
                </a:lnTo>
                <a:cubicBezTo>
                  <a:pt x="2308905" y="2700371"/>
                  <a:pt x="2310486" y="2697229"/>
                  <a:pt x="2313607" y="2697229"/>
                </a:cubicBezTo>
                <a:cubicBezTo>
                  <a:pt x="2322990" y="2697229"/>
                  <a:pt x="2335516" y="2731664"/>
                  <a:pt x="2351162" y="2800491"/>
                </a:cubicBezTo>
                <a:cubicBezTo>
                  <a:pt x="2344899" y="2753552"/>
                  <a:pt x="2338637" y="2705833"/>
                  <a:pt x="2332374" y="2657333"/>
                </a:cubicBezTo>
                <a:cubicBezTo>
                  <a:pt x="2326132" y="2608834"/>
                  <a:pt x="2321430" y="2559554"/>
                  <a:pt x="2318309" y="2509473"/>
                </a:cubicBezTo>
                <a:cubicBezTo>
                  <a:pt x="2308905" y="2434383"/>
                  <a:pt x="2300301" y="2359272"/>
                  <a:pt x="2292478" y="2284161"/>
                </a:cubicBezTo>
                <a:cubicBezTo>
                  <a:pt x="2284655" y="2209071"/>
                  <a:pt x="2277612" y="2133960"/>
                  <a:pt x="2271370" y="2058870"/>
                </a:cubicBezTo>
                <a:cubicBezTo>
                  <a:pt x="2271370" y="2043224"/>
                  <a:pt x="2271370" y="2021315"/>
                  <a:pt x="2271370" y="1993143"/>
                </a:cubicBezTo>
                <a:cubicBezTo>
                  <a:pt x="2271370" y="1964992"/>
                  <a:pt x="2271370" y="1936820"/>
                  <a:pt x="2271370" y="1908649"/>
                </a:cubicBezTo>
                <a:cubicBezTo>
                  <a:pt x="2271370" y="1880498"/>
                  <a:pt x="2270569" y="1855468"/>
                  <a:pt x="2269008" y="1833559"/>
                </a:cubicBezTo>
                <a:cubicBezTo>
                  <a:pt x="2267448" y="1811650"/>
                  <a:pt x="2261966" y="1796003"/>
                  <a:pt x="2252582" y="1786619"/>
                </a:cubicBezTo>
                <a:close/>
                <a:moveTo>
                  <a:pt x="2064826" y="1749064"/>
                </a:moveTo>
                <a:cubicBezTo>
                  <a:pt x="2067967" y="1755327"/>
                  <a:pt x="2069528" y="1769413"/>
                  <a:pt x="2069528" y="1791301"/>
                </a:cubicBezTo>
                <a:cubicBezTo>
                  <a:pt x="2069528" y="1813210"/>
                  <a:pt x="2069528" y="1836680"/>
                  <a:pt x="2069528" y="1861710"/>
                </a:cubicBezTo>
                <a:cubicBezTo>
                  <a:pt x="2069528" y="1886760"/>
                  <a:pt x="2069528" y="1911010"/>
                  <a:pt x="2069528" y="1934480"/>
                </a:cubicBezTo>
                <a:cubicBezTo>
                  <a:pt x="2069528" y="1957949"/>
                  <a:pt x="2069528" y="1974376"/>
                  <a:pt x="2069528" y="1983760"/>
                </a:cubicBezTo>
                <a:cubicBezTo>
                  <a:pt x="2069528" y="2027578"/>
                  <a:pt x="2070308" y="2069814"/>
                  <a:pt x="2071869" y="2110491"/>
                </a:cubicBezTo>
                <a:cubicBezTo>
                  <a:pt x="2073429" y="2151167"/>
                  <a:pt x="2075790" y="2193425"/>
                  <a:pt x="2078911" y="2237222"/>
                </a:cubicBezTo>
                <a:cubicBezTo>
                  <a:pt x="2082032" y="2281040"/>
                  <a:pt x="2084394" y="2324078"/>
                  <a:pt x="2085954" y="2366315"/>
                </a:cubicBezTo>
                <a:cubicBezTo>
                  <a:pt x="2087515" y="2408552"/>
                  <a:pt x="2091437" y="2451590"/>
                  <a:pt x="2097679" y="2495387"/>
                </a:cubicBezTo>
                <a:cubicBezTo>
                  <a:pt x="2100820" y="2520438"/>
                  <a:pt x="2107083" y="2555632"/>
                  <a:pt x="2116467" y="2601010"/>
                </a:cubicBezTo>
                <a:cubicBezTo>
                  <a:pt x="2125850" y="2646389"/>
                  <a:pt x="2125850" y="2684725"/>
                  <a:pt x="2116467" y="2716017"/>
                </a:cubicBezTo>
                <a:cubicBezTo>
                  <a:pt x="2116467" y="2719138"/>
                  <a:pt x="2114906" y="2720699"/>
                  <a:pt x="2111765" y="2720699"/>
                </a:cubicBezTo>
                <a:cubicBezTo>
                  <a:pt x="2114906" y="2730083"/>
                  <a:pt x="2118027" y="2743388"/>
                  <a:pt x="2121148" y="2760595"/>
                </a:cubicBezTo>
                <a:cubicBezTo>
                  <a:pt x="2124290" y="2777822"/>
                  <a:pt x="2125850" y="2795810"/>
                  <a:pt x="2125850" y="2814577"/>
                </a:cubicBezTo>
                <a:cubicBezTo>
                  <a:pt x="2125850" y="2833365"/>
                  <a:pt x="2124290" y="2850572"/>
                  <a:pt x="2121148" y="2866218"/>
                </a:cubicBezTo>
                <a:cubicBezTo>
                  <a:pt x="2118027" y="2881865"/>
                  <a:pt x="2114906" y="2891248"/>
                  <a:pt x="2111765" y="2894369"/>
                </a:cubicBezTo>
                <a:lnTo>
                  <a:pt x="2130553" y="2884986"/>
                </a:lnTo>
                <a:cubicBezTo>
                  <a:pt x="2124290" y="2891248"/>
                  <a:pt x="2124290" y="2914718"/>
                  <a:pt x="2130553" y="2955394"/>
                </a:cubicBezTo>
                <a:cubicBezTo>
                  <a:pt x="2130553" y="2949132"/>
                  <a:pt x="2133674" y="2942890"/>
                  <a:pt x="2139937" y="2936627"/>
                </a:cubicBezTo>
                <a:cubicBezTo>
                  <a:pt x="2146199" y="2936627"/>
                  <a:pt x="2151661" y="2947571"/>
                  <a:pt x="2156363" y="2969480"/>
                </a:cubicBezTo>
                <a:cubicBezTo>
                  <a:pt x="2161044" y="2991389"/>
                  <a:pt x="2161846" y="3005475"/>
                  <a:pt x="2158704" y="3011717"/>
                </a:cubicBezTo>
                <a:cubicBezTo>
                  <a:pt x="2146199" y="3017980"/>
                  <a:pt x="2138376" y="3010157"/>
                  <a:pt x="2135234" y="2988248"/>
                </a:cubicBezTo>
                <a:cubicBezTo>
                  <a:pt x="2132113" y="2988248"/>
                  <a:pt x="2130553" y="2986687"/>
                  <a:pt x="2130553" y="2983566"/>
                </a:cubicBezTo>
                <a:cubicBezTo>
                  <a:pt x="2133674" y="3017980"/>
                  <a:pt x="2139156" y="3053975"/>
                  <a:pt x="2146979" y="3091530"/>
                </a:cubicBezTo>
                <a:cubicBezTo>
                  <a:pt x="2154802" y="3129065"/>
                  <a:pt x="2162626" y="3164279"/>
                  <a:pt x="2170449" y="3197133"/>
                </a:cubicBezTo>
                <a:cubicBezTo>
                  <a:pt x="2178272" y="3229986"/>
                  <a:pt x="2186095" y="3256597"/>
                  <a:pt x="2193918" y="3276925"/>
                </a:cubicBezTo>
                <a:cubicBezTo>
                  <a:pt x="2201742" y="3297273"/>
                  <a:pt x="2208784" y="3304316"/>
                  <a:pt x="2215027" y="3298054"/>
                </a:cubicBezTo>
                <a:cubicBezTo>
                  <a:pt x="2221289" y="3291791"/>
                  <a:pt x="2220509" y="3276925"/>
                  <a:pt x="2212686" y="3253455"/>
                </a:cubicBezTo>
                <a:cubicBezTo>
                  <a:pt x="2204862" y="3229986"/>
                  <a:pt x="2194699" y="3204176"/>
                  <a:pt x="2182173" y="3176004"/>
                </a:cubicBezTo>
                <a:cubicBezTo>
                  <a:pt x="2169668" y="3147853"/>
                  <a:pt x="2159484" y="3121242"/>
                  <a:pt x="2151661" y="3096212"/>
                </a:cubicBezTo>
                <a:cubicBezTo>
                  <a:pt x="2143838" y="3071181"/>
                  <a:pt x="2143058" y="3053975"/>
                  <a:pt x="2149320" y="3044591"/>
                </a:cubicBezTo>
                <a:cubicBezTo>
                  <a:pt x="2143058" y="3050833"/>
                  <a:pt x="2146199" y="3071181"/>
                  <a:pt x="2158704" y="3105595"/>
                </a:cubicBezTo>
                <a:cubicBezTo>
                  <a:pt x="2171229" y="3140030"/>
                  <a:pt x="2186876" y="3177585"/>
                  <a:pt x="2205643" y="3218261"/>
                </a:cubicBezTo>
                <a:cubicBezTo>
                  <a:pt x="2224431" y="3258938"/>
                  <a:pt x="2241638" y="3296493"/>
                  <a:pt x="2257284" y="3330907"/>
                </a:cubicBezTo>
                <a:cubicBezTo>
                  <a:pt x="2272930" y="3365341"/>
                  <a:pt x="2282314" y="3387230"/>
                  <a:pt x="2285435" y="3396634"/>
                </a:cubicBezTo>
                <a:cubicBezTo>
                  <a:pt x="2291698" y="3355937"/>
                  <a:pt x="2286215" y="3311359"/>
                  <a:pt x="2269008" y="3262860"/>
                </a:cubicBezTo>
                <a:cubicBezTo>
                  <a:pt x="2251802" y="3214339"/>
                  <a:pt x="2240077" y="3174443"/>
                  <a:pt x="2233814" y="3143151"/>
                </a:cubicBezTo>
                <a:cubicBezTo>
                  <a:pt x="2227552" y="3108737"/>
                  <a:pt x="2224431" y="3071962"/>
                  <a:pt x="2224431" y="3032846"/>
                </a:cubicBezTo>
                <a:cubicBezTo>
                  <a:pt x="2224431" y="2993730"/>
                  <a:pt x="2221289" y="2956955"/>
                  <a:pt x="2215027" y="2922541"/>
                </a:cubicBezTo>
                <a:lnTo>
                  <a:pt x="2191557" y="2936627"/>
                </a:lnTo>
                <a:cubicBezTo>
                  <a:pt x="2194699" y="2936627"/>
                  <a:pt x="2194699" y="2925662"/>
                  <a:pt x="2191557" y="2903774"/>
                </a:cubicBezTo>
                <a:cubicBezTo>
                  <a:pt x="2188436" y="2881865"/>
                  <a:pt x="2183734" y="2856835"/>
                  <a:pt x="2177492" y="2828663"/>
                </a:cubicBezTo>
                <a:lnTo>
                  <a:pt x="2158704" y="2716017"/>
                </a:lnTo>
                <a:cubicBezTo>
                  <a:pt x="2164967" y="2687846"/>
                  <a:pt x="2165747" y="2661255"/>
                  <a:pt x="2161044" y="2636204"/>
                </a:cubicBezTo>
                <a:cubicBezTo>
                  <a:pt x="2156363" y="2611174"/>
                  <a:pt x="2150100" y="2586144"/>
                  <a:pt x="2142277" y="2561114"/>
                </a:cubicBezTo>
                <a:cubicBezTo>
                  <a:pt x="2134454" y="2536084"/>
                  <a:pt x="2128191" y="2511034"/>
                  <a:pt x="2123510" y="2486003"/>
                </a:cubicBezTo>
                <a:cubicBezTo>
                  <a:pt x="2118808" y="2460973"/>
                  <a:pt x="2118027" y="2435943"/>
                  <a:pt x="2121148" y="2410913"/>
                </a:cubicBezTo>
                <a:cubicBezTo>
                  <a:pt x="2127411" y="2379621"/>
                  <a:pt x="2126631" y="2342845"/>
                  <a:pt x="2118808" y="2300608"/>
                </a:cubicBezTo>
                <a:cubicBezTo>
                  <a:pt x="2110984" y="2258351"/>
                  <a:pt x="2103941" y="2224717"/>
                  <a:pt x="2097679" y="2199687"/>
                </a:cubicBezTo>
                <a:cubicBezTo>
                  <a:pt x="2091437" y="2146486"/>
                  <a:pt x="2087515" y="2093284"/>
                  <a:pt x="2085954" y="2040082"/>
                </a:cubicBezTo>
                <a:cubicBezTo>
                  <a:pt x="2084394" y="1986881"/>
                  <a:pt x="2080472" y="1933699"/>
                  <a:pt x="2074209" y="1880498"/>
                </a:cubicBezTo>
                <a:cubicBezTo>
                  <a:pt x="2074209" y="1867972"/>
                  <a:pt x="2075010" y="1844503"/>
                  <a:pt x="2076571" y="1810089"/>
                </a:cubicBezTo>
                <a:cubicBezTo>
                  <a:pt x="2078131" y="1775655"/>
                  <a:pt x="2074209" y="1755327"/>
                  <a:pt x="2064826" y="1749064"/>
                </a:cubicBezTo>
                <a:close/>
                <a:moveTo>
                  <a:pt x="2412187" y="1692741"/>
                </a:moveTo>
                <a:cubicBezTo>
                  <a:pt x="2402783" y="1711509"/>
                  <a:pt x="2398101" y="1735759"/>
                  <a:pt x="2398101" y="1765491"/>
                </a:cubicBezTo>
                <a:cubicBezTo>
                  <a:pt x="2398101" y="1795223"/>
                  <a:pt x="2398881" y="1825735"/>
                  <a:pt x="2400442" y="1857028"/>
                </a:cubicBezTo>
                <a:cubicBezTo>
                  <a:pt x="2402002" y="1888321"/>
                  <a:pt x="2405144" y="1918833"/>
                  <a:pt x="2409826" y="1948565"/>
                </a:cubicBezTo>
                <a:cubicBezTo>
                  <a:pt x="2414528" y="1978277"/>
                  <a:pt x="2418429" y="2002527"/>
                  <a:pt x="2421571" y="2021315"/>
                </a:cubicBezTo>
                <a:cubicBezTo>
                  <a:pt x="2427833" y="2099547"/>
                  <a:pt x="2434075" y="2176218"/>
                  <a:pt x="2440338" y="2251308"/>
                </a:cubicBezTo>
                <a:cubicBezTo>
                  <a:pt x="2446601" y="2326419"/>
                  <a:pt x="2455984" y="2401509"/>
                  <a:pt x="2468510" y="2476620"/>
                </a:cubicBezTo>
                <a:cubicBezTo>
                  <a:pt x="2481015" y="2573619"/>
                  <a:pt x="2495100" y="2667497"/>
                  <a:pt x="2510747" y="2758254"/>
                </a:cubicBezTo>
                <a:cubicBezTo>
                  <a:pt x="2526393" y="2849011"/>
                  <a:pt x="2542039" y="2941308"/>
                  <a:pt x="2557686" y="3035187"/>
                </a:cubicBezTo>
                <a:cubicBezTo>
                  <a:pt x="2563948" y="3050833"/>
                  <a:pt x="2567070" y="3066479"/>
                  <a:pt x="2567070" y="3082126"/>
                </a:cubicBezTo>
                <a:cubicBezTo>
                  <a:pt x="2567070" y="3097772"/>
                  <a:pt x="2570211" y="3113418"/>
                  <a:pt x="2576474" y="3129065"/>
                </a:cubicBezTo>
                <a:cubicBezTo>
                  <a:pt x="2595241" y="3157236"/>
                  <a:pt x="2601504" y="3191650"/>
                  <a:pt x="2595241" y="3232347"/>
                </a:cubicBezTo>
                <a:cubicBezTo>
                  <a:pt x="2595241" y="3235468"/>
                  <a:pt x="2593681" y="3239390"/>
                  <a:pt x="2590539" y="3244072"/>
                </a:cubicBezTo>
                <a:cubicBezTo>
                  <a:pt x="2587418" y="3248774"/>
                  <a:pt x="2584297" y="3254236"/>
                  <a:pt x="2581155" y="3260498"/>
                </a:cubicBezTo>
                <a:cubicBezTo>
                  <a:pt x="2587418" y="3279286"/>
                  <a:pt x="2594461" y="3275364"/>
                  <a:pt x="2602284" y="3248774"/>
                </a:cubicBezTo>
                <a:cubicBezTo>
                  <a:pt x="2610107" y="3222163"/>
                  <a:pt x="2614009" y="3204176"/>
                  <a:pt x="2614009" y="3194792"/>
                </a:cubicBezTo>
                <a:cubicBezTo>
                  <a:pt x="2607766" y="3179145"/>
                  <a:pt x="2603064" y="3161939"/>
                  <a:pt x="2599943" y="3143151"/>
                </a:cubicBezTo>
                <a:cubicBezTo>
                  <a:pt x="2596802" y="3124383"/>
                  <a:pt x="2592120" y="3105595"/>
                  <a:pt x="2585857" y="3086828"/>
                </a:cubicBezTo>
                <a:lnTo>
                  <a:pt x="2538918" y="2823961"/>
                </a:lnTo>
                <a:cubicBezTo>
                  <a:pt x="2523272" y="2748871"/>
                  <a:pt x="2510747" y="2672980"/>
                  <a:pt x="2501363" y="2596308"/>
                </a:cubicBezTo>
                <a:cubicBezTo>
                  <a:pt x="2491979" y="2519658"/>
                  <a:pt x="2482596" y="2443767"/>
                  <a:pt x="2473191" y="2368656"/>
                </a:cubicBezTo>
                <a:cubicBezTo>
                  <a:pt x="2466949" y="2302949"/>
                  <a:pt x="2459906" y="2236442"/>
                  <a:pt x="2452083" y="2169175"/>
                </a:cubicBezTo>
                <a:cubicBezTo>
                  <a:pt x="2444260" y="2101887"/>
                  <a:pt x="2440338" y="2035401"/>
                  <a:pt x="2440338" y="1969674"/>
                </a:cubicBezTo>
                <a:cubicBezTo>
                  <a:pt x="2440338" y="1954027"/>
                  <a:pt x="2437997" y="1933699"/>
                  <a:pt x="2433295" y="1908649"/>
                </a:cubicBezTo>
                <a:cubicBezTo>
                  <a:pt x="2428614" y="1883619"/>
                  <a:pt x="2423912" y="1857028"/>
                  <a:pt x="2419230" y="1828856"/>
                </a:cubicBezTo>
                <a:cubicBezTo>
                  <a:pt x="2414528" y="1800705"/>
                  <a:pt x="2410606" y="1774094"/>
                  <a:pt x="2407485" y="1749064"/>
                </a:cubicBezTo>
                <a:cubicBezTo>
                  <a:pt x="2404364" y="1724034"/>
                  <a:pt x="2405924" y="1705246"/>
                  <a:pt x="2412187" y="1692741"/>
                </a:cubicBezTo>
                <a:close/>
                <a:moveTo>
                  <a:pt x="2250241" y="1650484"/>
                </a:moveTo>
                <a:cubicBezTo>
                  <a:pt x="2245539" y="1653625"/>
                  <a:pt x="2241638" y="1659108"/>
                  <a:pt x="2238496" y="1666931"/>
                </a:cubicBezTo>
                <a:cubicBezTo>
                  <a:pt x="2235375" y="1674754"/>
                  <a:pt x="2233034" y="1681777"/>
                  <a:pt x="2231474" y="1688039"/>
                </a:cubicBezTo>
                <a:cubicBezTo>
                  <a:pt x="2229893" y="1694302"/>
                  <a:pt x="2232254" y="1694302"/>
                  <a:pt x="2238496" y="1688039"/>
                </a:cubicBezTo>
                <a:cubicBezTo>
                  <a:pt x="2241638" y="1684918"/>
                  <a:pt x="2243978" y="1680996"/>
                  <a:pt x="2245539" y="1676315"/>
                </a:cubicBezTo>
                <a:cubicBezTo>
                  <a:pt x="2247099" y="1671613"/>
                  <a:pt x="2249461" y="1667711"/>
                  <a:pt x="2252582" y="1664570"/>
                </a:cubicBezTo>
                <a:cubicBezTo>
                  <a:pt x="2255723" y="1652065"/>
                  <a:pt x="2254923" y="1647363"/>
                  <a:pt x="2250241" y="1650484"/>
                </a:cubicBezTo>
                <a:close/>
                <a:moveTo>
                  <a:pt x="3618517" y="1631716"/>
                </a:moveTo>
                <a:cubicBezTo>
                  <a:pt x="3605992" y="1656746"/>
                  <a:pt x="3588785" y="1682577"/>
                  <a:pt x="3566876" y="1709168"/>
                </a:cubicBezTo>
                <a:cubicBezTo>
                  <a:pt x="3544967" y="1735759"/>
                  <a:pt x="3529321" y="1758448"/>
                  <a:pt x="3519937" y="1777236"/>
                </a:cubicBezTo>
                <a:cubicBezTo>
                  <a:pt x="3513674" y="1786619"/>
                  <a:pt x="3511333" y="1791301"/>
                  <a:pt x="3512894" y="1791301"/>
                </a:cubicBezTo>
                <a:cubicBezTo>
                  <a:pt x="3514475" y="1791301"/>
                  <a:pt x="3517596" y="1789741"/>
                  <a:pt x="3522278" y="1786619"/>
                </a:cubicBezTo>
                <a:cubicBezTo>
                  <a:pt x="3526980" y="1783478"/>
                  <a:pt x="3531682" y="1780357"/>
                  <a:pt x="3536363" y="1777236"/>
                </a:cubicBezTo>
                <a:cubicBezTo>
                  <a:pt x="3541066" y="1774094"/>
                  <a:pt x="3543406" y="1774094"/>
                  <a:pt x="3543406" y="1777236"/>
                </a:cubicBezTo>
                <a:cubicBezTo>
                  <a:pt x="3543406" y="1783478"/>
                  <a:pt x="3540285" y="1792102"/>
                  <a:pt x="3534023" y="1803046"/>
                </a:cubicBezTo>
                <a:cubicBezTo>
                  <a:pt x="3527760" y="1813990"/>
                  <a:pt x="3521497" y="1827296"/>
                  <a:pt x="3515255" y="1842942"/>
                </a:cubicBezTo>
                <a:cubicBezTo>
                  <a:pt x="3505851" y="1858589"/>
                  <a:pt x="3494907" y="1875796"/>
                  <a:pt x="3482381" y="1894583"/>
                </a:cubicBezTo>
                <a:lnTo>
                  <a:pt x="3435442" y="2035401"/>
                </a:lnTo>
                <a:cubicBezTo>
                  <a:pt x="3426059" y="2063552"/>
                  <a:pt x="3416675" y="2090163"/>
                  <a:pt x="3407291" y="2115193"/>
                </a:cubicBezTo>
                <a:cubicBezTo>
                  <a:pt x="3413554" y="2115193"/>
                  <a:pt x="3425278" y="2097206"/>
                  <a:pt x="3442485" y="2061211"/>
                </a:cubicBezTo>
                <a:cubicBezTo>
                  <a:pt x="3459692" y="2025216"/>
                  <a:pt x="3477700" y="1985320"/>
                  <a:pt x="3496467" y="1941523"/>
                </a:cubicBezTo>
                <a:cubicBezTo>
                  <a:pt x="3515255" y="1897705"/>
                  <a:pt x="3532462" y="1855468"/>
                  <a:pt x="3548108" y="1814771"/>
                </a:cubicBezTo>
                <a:cubicBezTo>
                  <a:pt x="3563755" y="1774094"/>
                  <a:pt x="3573139" y="1750625"/>
                  <a:pt x="3576260" y="1744362"/>
                </a:cubicBezTo>
                <a:cubicBezTo>
                  <a:pt x="3579401" y="1738120"/>
                  <a:pt x="3584863" y="1724034"/>
                  <a:pt x="3592707" y="1702125"/>
                </a:cubicBezTo>
                <a:cubicBezTo>
                  <a:pt x="3600509" y="1680216"/>
                  <a:pt x="3609133" y="1656746"/>
                  <a:pt x="3618517" y="1631716"/>
                </a:cubicBezTo>
                <a:close/>
                <a:moveTo>
                  <a:pt x="3778102" y="1622333"/>
                </a:moveTo>
                <a:cubicBezTo>
                  <a:pt x="3762455" y="1656746"/>
                  <a:pt x="3743688" y="1691181"/>
                  <a:pt x="3721779" y="1725595"/>
                </a:cubicBezTo>
                <a:cubicBezTo>
                  <a:pt x="3699870" y="1760008"/>
                  <a:pt x="3685784" y="1788180"/>
                  <a:pt x="3679542" y="1810089"/>
                </a:cubicBezTo>
                <a:cubicBezTo>
                  <a:pt x="3638845" y="1907088"/>
                  <a:pt x="3602871" y="1994704"/>
                  <a:pt x="3571578" y="2072936"/>
                </a:cubicBezTo>
                <a:cubicBezTo>
                  <a:pt x="3543406" y="2138663"/>
                  <a:pt x="3518376" y="2198907"/>
                  <a:pt x="3496467" y="2253669"/>
                </a:cubicBezTo>
                <a:cubicBezTo>
                  <a:pt x="3474558" y="2308432"/>
                  <a:pt x="3465175" y="2335803"/>
                  <a:pt x="3468316" y="2335803"/>
                </a:cubicBezTo>
                <a:cubicBezTo>
                  <a:pt x="3477700" y="2335803"/>
                  <a:pt x="3495687" y="2307631"/>
                  <a:pt x="3522278" y="2251308"/>
                </a:cubicBezTo>
                <a:cubicBezTo>
                  <a:pt x="3548889" y="2194985"/>
                  <a:pt x="3578621" y="2127698"/>
                  <a:pt x="3611474" y="2049466"/>
                </a:cubicBezTo>
                <a:cubicBezTo>
                  <a:pt x="3644327" y="1971234"/>
                  <a:pt x="3676400" y="1892222"/>
                  <a:pt x="3707693" y="1812430"/>
                </a:cubicBezTo>
                <a:cubicBezTo>
                  <a:pt x="3738986" y="1732637"/>
                  <a:pt x="3762455" y="1669272"/>
                  <a:pt x="3778102" y="1622333"/>
                </a:cubicBezTo>
                <a:close/>
                <a:moveTo>
                  <a:pt x="478281" y="1561308"/>
                </a:moveTo>
                <a:lnTo>
                  <a:pt x="473599" y="1725595"/>
                </a:lnTo>
                <a:cubicBezTo>
                  <a:pt x="479862" y="1778796"/>
                  <a:pt x="484543" y="1828856"/>
                  <a:pt x="487685" y="1875796"/>
                </a:cubicBezTo>
                <a:cubicBezTo>
                  <a:pt x="490806" y="1922735"/>
                  <a:pt x="495508" y="1972815"/>
                  <a:pt x="501750" y="2025996"/>
                </a:cubicBezTo>
                <a:cubicBezTo>
                  <a:pt x="501750" y="2041643"/>
                  <a:pt x="506452" y="2075297"/>
                  <a:pt x="515836" y="2126917"/>
                </a:cubicBezTo>
                <a:cubicBezTo>
                  <a:pt x="525220" y="2178559"/>
                  <a:pt x="534624" y="2232541"/>
                  <a:pt x="544008" y="2288863"/>
                </a:cubicBezTo>
                <a:cubicBezTo>
                  <a:pt x="553391" y="2345186"/>
                  <a:pt x="561215" y="2395267"/>
                  <a:pt x="567477" y="2439064"/>
                </a:cubicBezTo>
                <a:cubicBezTo>
                  <a:pt x="573740" y="2482882"/>
                  <a:pt x="575300" y="2506352"/>
                  <a:pt x="572159" y="2509473"/>
                </a:cubicBezTo>
                <a:cubicBezTo>
                  <a:pt x="581563" y="2500089"/>
                  <a:pt x="584684" y="2475059"/>
                  <a:pt x="581563" y="2434383"/>
                </a:cubicBezTo>
                <a:cubicBezTo>
                  <a:pt x="578422" y="2393686"/>
                  <a:pt x="573740" y="2349108"/>
                  <a:pt x="567477" y="2300608"/>
                </a:cubicBezTo>
                <a:cubicBezTo>
                  <a:pt x="561215" y="2252088"/>
                  <a:pt x="554172" y="2205149"/>
                  <a:pt x="546349" y="2159791"/>
                </a:cubicBezTo>
                <a:cubicBezTo>
                  <a:pt x="538525" y="2114413"/>
                  <a:pt x="533043" y="2083900"/>
                  <a:pt x="529922" y="2068254"/>
                </a:cubicBezTo>
                <a:cubicBezTo>
                  <a:pt x="520538" y="1993143"/>
                  <a:pt x="515836" y="1906308"/>
                  <a:pt x="515836" y="1807748"/>
                </a:cubicBezTo>
                <a:cubicBezTo>
                  <a:pt x="515836" y="1709168"/>
                  <a:pt x="504892" y="1627014"/>
                  <a:pt x="482983" y="1561308"/>
                </a:cubicBezTo>
                <a:close/>
                <a:moveTo>
                  <a:pt x="2219729" y="1542540"/>
                </a:moveTo>
                <a:cubicBezTo>
                  <a:pt x="2207203" y="1558187"/>
                  <a:pt x="2207984" y="1573053"/>
                  <a:pt x="2222069" y="1587118"/>
                </a:cubicBezTo>
                <a:cubicBezTo>
                  <a:pt x="2236155" y="1601204"/>
                  <a:pt x="2246319" y="1597303"/>
                  <a:pt x="2252582" y="1575394"/>
                </a:cubicBezTo>
                <a:cubicBezTo>
                  <a:pt x="2252582" y="1572252"/>
                  <a:pt x="2246319" y="1567570"/>
                  <a:pt x="2233814" y="1561308"/>
                </a:cubicBezTo>
                <a:cubicBezTo>
                  <a:pt x="2221289" y="1555045"/>
                  <a:pt x="2216608" y="1548782"/>
                  <a:pt x="2219729" y="1542540"/>
                </a:cubicBezTo>
                <a:close/>
                <a:moveTo>
                  <a:pt x="3488839" y="1519066"/>
                </a:moveTo>
                <a:cubicBezTo>
                  <a:pt x="3489229" y="1520631"/>
                  <a:pt x="3488644" y="1523763"/>
                  <a:pt x="3487084" y="1528455"/>
                </a:cubicBezTo>
                <a:lnTo>
                  <a:pt x="3468316" y="1542540"/>
                </a:lnTo>
                <a:cubicBezTo>
                  <a:pt x="3462053" y="1548782"/>
                  <a:pt x="3459692" y="1550364"/>
                  <a:pt x="3461273" y="1547222"/>
                </a:cubicBezTo>
                <a:cubicBezTo>
                  <a:pt x="3462834" y="1544101"/>
                  <a:pt x="3465955" y="1539399"/>
                  <a:pt x="3470657" y="1533136"/>
                </a:cubicBezTo>
                <a:cubicBezTo>
                  <a:pt x="3475339" y="1526894"/>
                  <a:pt x="3480041" y="1522192"/>
                  <a:pt x="3484743" y="1519071"/>
                </a:cubicBezTo>
                <a:cubicBezTo>
                  <a:pt x="3487084" y="1517500"/>
                  <a:pt x="3488449" y="1517500"/>
                  <a:pt x="3488839" y="1519066"/>
                </a:cubicBezTo>
                <a:close/>
                <a:moveTo>
                  <a:pt x="3820359" y="1495601"/>
                </a:moveTo>
                <a:cubicBezTo>
                  <a:pt x="3817218" y="1492460"/>
                  <a:pt x="3815657" y="1497162"/>
                  <a:pt x="3815657" y="1509667"/>
                </a:cubicBezTo>
                <a:cubicBezTo>
                  <a:pt x="3815657" y="1515929"/>
                  <a:pt x="3814097" y="1523752"/>
                  <a:pt x="3810955" y="1533136"/>
                </a:cubicBezTo>
                <a:cubicBezTo>
                  <a:pt x="3823480" y="1526894"/>
                  <a:pt x="3826601" y="1514369"/>
                  <a:pt x="3820359" y="1495601"/>
                </a:cubicBezTo>
                <a:close/>
                <a:moveTo>
                  <a:pt x="3688926" y="1472132"/>
                </a:moveTo>
                <a:cubicBezTo>
                  <a:pt x="3670138" y="1490899"/>
                  <a:pt x="3660754" y="1497162"/>
                  <a:pt x="3660754" y="1490899"/>
                </a:cubicBezTo>
                <a:cubicBezTo>
                  <a:pt x="3654491" y="1506546"/>
                  <a:pt x="3646668" y="1521412"/>
                  <a:pt x="3637284" y="1535497"/>
                </a:cubicBezTo>
                <a:cubicBezTo>
                  <a:pt x="3627901" y="1549583"/>
                  <a:pt x="3621638" y="1561308"/>
                  <a:pt x="3618517" y="1570691"/>
                </a:cubicBezTo>
                <a:lnTo>
                  <a:pt x="3637284" y="1570691"/>
                </a:lnTo>
                <a:lnTo>
                  <a:pt x="3632603" y="1603545"/>
                </a:lnTo>
                <a:cubicBezTo>
                  <a:pt x="3645108" y="1578515"/>
                  <a:pt x="3655292" y="1554265"/>
                  <a:pt x="3663095" y="1530795"/>
                </a:cubicBezTo>
                <a:cubicBezTo>
                  <a:pt x="3670939" y="1507326"/>
                  <a:pt x="3679542" y="1487778"/>
                  <a:pt x="3688926" y="1472132"/>
                </a:cubicBezTo>
                <a:close/>
                <a:moveTo>
                  <a:pt x="208389" y="1433989"/>
                </a:moveTo>
                <a:cubicBezTo>
                  <a:pt x="206826" y="1431250"/>
                  <a:pt x="204480" y="1431445"/>
                  <a:pt x="201349" y="1434576"/>
                </a:cubicBezTo>
                <a:cubicBezTo>
                  <a:pt x="201349" y="1440839"/>
                  <a:pt x="201349" y="1454904"/>
                  <a:pt x="201349" y="1476813"/>
                </a:cubicBezTo>
                <a:cubicBezTo>
                  <a:pt x="201349" y="1498722"/>
                  <a:pt x="204469" y="1501843"/>
                  <a:pt x="210732" y="1486197"/>
                </a:cubicBezTo>
                <a:cubicBezTo>
                  <a:pt x="210732" y="1479955"/>
                  <a:pt x="210732" y="1468210"/>
                  <a:pt x="210732" y="1451003"/>
                </a:cubicBezTo>
                <a:cubicBezTo>
                  <a:pt x="210732" y="1442400"/>
                  <a:pt x="209952" y="1436727"/>
                  <a:pt x="208389" y="1433989"/>
                </a:cubicBezTo>
                <a:close/>
                <a:moveTo>
                  <a:pt x="3524639" y="1425193"/>
                </a:moveTo>
                <a:cubicBezTo>
                  <a:pt x="3527760" y="1425193"/>
                  <a:pt x="3527760" y="1433016"/>
                  <a:pt x="3524639" y="1448662"/>
                </a:cubicBezTo>
                <a:cubicBezTo>
                  <a:pt x="3521497" y="1464309"/>
                  <a:pt x="3516816" y="1472132"/>
                  <a:pt x="3510553" y="1472132"/>
                </a:cubicBezTo>
                <a:cubicBezTo>
                  <a:pt x="3504290" y="1472132"/>
                  <a:pt x="3503510" y="1464309"/>
                  <a:pt x="3508212" y="1448662"/>
                </a:cubicBezTo>
                <a:cubicBezTo>
                  <a:pt x="3512894" y="1433016"/>
                  <a:pt x="3518376" y="1425193"/>
                  <a:pt x="3524639" y="1425193"/>
                </a:cubicBezTo>
                <a:close/>
                <a:moveTo>
                  <a:pt x="680123" y="1387637"/>
                </a:moveTo>
                <a:cubicBezTo>
                  <a:pt x="670739" y="1397021"/>
                  <a:pt x="666037" y="1422051"/>
                  <a:pt x="666037" y="1462728"/>
                </a:cubicBezTo>
                <a:cubicBezTo>
                  <a:pt x="666037" y="1503424"/>
                  <a:pt x="668398" y="1546442"/>
                  <a:pt x="673080" y="1591820"/>
                </a:cubicBezTo>
                <a:cubicBezTo>
                  <a:pt x="677782" y="1637199"/>
                  <a:pt x="683265" y="1680216"/>
                  <a:pt x="689507" y="1720892"/>
                </a:cubicBezTo>
                <a:cubicBezTo>
                  <a:pt x="695769" y="1761589"/>
                  <a:pt x="698911" y="1786619"/>
                  <a:pt x="698911" y="1796003"/>
                </a:cubicBezTo>
                <a:cubicBezTo>
                  <a:pt x="705153" y="1861710"/>
                  <a:pt x="711416" y="1927437"/>
                  <a:pt x="717678" y="1993143"/>
                </a:cubicBezTo>
                <a:cubicBezTo>
                  <a:pt x="723941" y="2058870"/>
                  <a:pt x="730204" y="2123016"/>
                  <a:pt x="736446" y="2185602"/>
                </a:cubicBezTo>
                <a:cubicBezTo>
                  <a:pt x="736446" y="2194985"/>
                  <a:pt x="739587" y="2211412"/>
                  <a:pt x="745850" y="2234881"/>
                </a:cubicBezTo>
                <a:cubicBezTo>
                  <a:pt x="752092" y="2258351"/>
                  <a:pt x="757574" y="2282601"/>
                  <a:pt x="762276" y="2307631"/>
                </a:cubicBezTo>
                <a:cubicBezTo>
                  <a:pt x="766958" y="2332681"/>
                  <a:pt x="770880" y="2356151"/>
                  <a:pt x="774001" y="2378039"/>
                </a:cubicBezTo>
                <a:cubicBezTo>
                  <a:pt x="777143" y="2399949"/>
                  <a:pt x="777143" y="2414034"/>
                  <a:pt x="774001" y="2420297"/>
                </a:cubicBezTo>
                <a:cubicBezTo>
                  <a:pt x="783385" y="2401509"/>
                  <a:pt x="787307" y="2374138"/>
                  <a:pt x="785746" y="2338143"/>
                </a:cubicBezTo>
                <a:cubicBezTo>
                  <a:pt x="784165" y="2302169"/>
                  <a:pt x="781044" y="2263833"/>
                  <a:pt x="776362" y="2223157"/>
                </a:cubicBezTo>
                <a:cubicBezTo>
                  <a:pt x="771660" y="2182460"/>
                  <a:pt x="766178" y="2144145"/>
                  <a:pt x="759915" y="2108150"/>
                </a:cubicBezTo>
                <a:cubicBezTo>
                  <a:pt x="753673" y="2072155"/>
                  <a:pt x="750532" y="2044784"/>
                  <a:pt x="750532" y="2025996"/>
                </a:cubicBezTo>
                <a:cubicBezTo>
                  <a:pt x="750532" y="2007229"/>
                  <a:pt x="745070" y="1964212"/>
                  <a:pt x="734105" y="1896924"/>
                </a:cubicBezTo>
                <a:cubicBezTo>
                  <a:pt x="723161" y="1829637"/>
                  <a:pt x="712976" y="1759228"/>
                  <a:pt x="703592" y="1685698"/>
                </a:cubicBezTo>
                <a:cubicBezTo>
                  <a:pt x="694209" y="1612169"/>
                  <a:pt x="686386" y="1545661"/>
                  <a:pt x="680123" y="1486197"/>
                </a:cubicBezTo>
                <a:cubicBezTo>
                  <a:pt x="673860" y="1426753"/>
                  <a:pt x="673860" y="1393900"/>
                  <a:pt x="680123" y="1387637"/>
                </a:cubicBezTo>
                <a:close/>
                <a:moveTo>
                  <a:pt x="243585" y="1350082"/>
                </a:moveTo>
                <a:cubicBezTo>
                  <a:pt x="231081" y="1362607"/>
                  <a:pt x="224038" y="1394680"/>
                  <a:pt x="222477" y="1446301"/>
                </a:cubicBezTo>
                <a:cubicBezTo>
                  <a:pt x="220896" y="1497942"/>
                  <a:pt x="221697" y="1553485"/>
                  <a:pt x="224818" y="1612949"/>
                </a:cubicBezTo>
                <a:cubicBezTo>
                  <a:pt x="227939" y="1672393"/>
                  <a:pt x="232641" y="1727935"/>
                  <a:pt x="238904" y="1779577"/>
                </a:cubicBezTo>
                <a:cubicBezTo>
                  <a:pt x="245167" y="1831218"/>
                  <a:pt x="248288" y="1864851"/>
                  <a:pt x="248288" y="1880498"/>
                </a:cubicBezTo>
                <a:cubicBezTo>
                  <a:pt x="251409" y="1933699"/>
                  <a:pt x="254550" y="1985320"/>
                  <a:pt x="257671" y="2035401"/>
                </a:cubicBezTo>
                <a:cubicBezTo>
                  <a:pt x="260813" y="2085461"/>
                  <a:pt x="263934" y="2135521"/>
                  <a:pt x="267055" y="2185602"/>
                </a:cubicBezTo>
                <a:cubicBezTo>
                  <a:pt x="267055" y="2191864"/>
                  <a:pt x="267856" y="2204369"/>
                  <a:pt x="269416" y="2223157"/>
                </a:cubicBezTo>
                <a:cubicBezTo>
                  <a:pt x="270977" y="2241924"/>
                  <a:pt x="271757" y="2262273"/>
                  <a:pt x="271757" y="2284161"/>
                </a:cubicBezTo>
                <a:cubicBezTo>
                  <a:pt x="271757" y="2309212"/>
                  <a:pt x="273318" y="2337363"/>
                  <a:pt x="276459" y="2368656"/>
                </a:cubicBezTo>
                <a:cubicBezTo>
                  <a:pt x="260813" y="2346747"/>
                  <a:pt x="252990" y="2309992"/>
                  <a:pt x="252990" y="2258351"/>
                </a:cubicBezTo>
                <a:cubicBezTo>
                  <a:pt x="252990" y="2206730"/>
                  <a:pt x="251409" y="2165253"/>
                  <a:pt x="248288" y="2133960"/>
                </a:cubicBezTo>
                <a:lnTo>
                  <a:pt x="220116" y="1880498"/>
                </a:lnTo>
                <a:cubicBezTo>
                  <a:pt x="220116" y="1871114"/>
                  <a:pt x="218555" y="1847644"/>
                  <a:pt x="215434" y="1810089"/>
                </a:cubicBezTo>
                <a:cubicBezTo>
                  <a:pt x="212293" y="1772534"/>
                  <a:pt x="209952" y="1733418"/>
                  <a:pt x="208391" y="1692741"/>
                </a:cubicBezTo>
                <a:cubicBezTo>
                  <a:pt x="206831" y="1652065"/>
                  <a:pt x="205250" y="1615290"/>
                  <a:pt x="203689" y="1582437"/>
                </a:cubicBezTo>
                <a:cubicBezTo>
                  <a:pt x="202129" y="1549583"/>
                  <a:pt x="201349" y="1533136"/>
                  <a:pt x="201349" y="1533136"/>
                </a:cubicBezTo>
                <a:cubicBezTo>
                  <a:pt x="188823" y="1542540"/>
                  <a:pt x="182581" y="1573833"/>
                  <a:pt x="182581" y="1627014"/>
                </a:cubicBezTo>
                <a:cubicBezTo>
                  <a:pt x="182581" y="1680216"/>
                  <a:pt x="184922" y="1737340"/>
                  <a:pt x="189603" y="1798344"/>
                </a:cubicBezTo>
                <a:cubicBezTo>
                  <a:pt x="194306" y="1859369"/>
                  <a:pt x="200568" y="1916472"/>
                  <a:pt x="208391" y="1969674"/>
                </a:cubicBezTo>
                <a:cubicBezTo>
                  <a:pt x="216214" y="2022875"/>
                  <a:pt x="220116" y="2057289"/>
                  <a:pt x="220116" y="2072936"/>
                </a:cubicBezTo>
                <a:cubicBezTo>
                  <a:pt x="229520" y="2191864"/>
                  <a:pt x="243585" y="2306070"/>
                  <a:pt x="262373" y="2415595"/>
                </a:cubicBezTo>
                <a:cubicBezTo>
                  <a:pt x="262373" y="2418736"/>
                  <a:pt x="264714" y="2432021"/>
                  <a:pt x="269416" y="2455491"/>
                </a:cubicBezTo>
                <a:cubicBezTo>
                  <a:pt x="274098" y="2478961"/>
                  <a:pt x="278800" y="2503210"/>
                  <a:pt x="283482" y="2528261"/>
                </a:cubicBezTo>
                <a:cubicBezTo>
                  <a:pt x="288184" y="2553291"/>
                  <a:pt x="293666" y="2575980"/>
                  <a:pt x="299929" y="2596308"/>
                </a:cubicBezTo>
                <a:cubicBezTo>
                  <a:pt x="306171" y="2616657"/>
                  <a:pt x="309312" y="2626821"/>
                  <a:pt x="309312" y="2626821"/>
                </a:cubicBezTo>
                <a:cubicBezTo>
                  <a:pt x="315575" y="2617437"/>
                  <a:pt x="316355" y="2601010"/>
                  <a:pt x="311653" y="2577541"/>
                </a:cubicBezTo>
                <a:cubicBezTo>
                  <a:pt x="306972" y="2554071"/>
                  <a:pt x="301489" y="2529041"/>
                  <a:pt x="295227" y="2502430"/>
                </a:cubicBezTo>
                <a:cubicBezTo>
                  <a:pt x="288964" y="2475840"/>
                  <a:pt x="283482" y="2451590"/>
                  <a:pt x="278800" y="2429681"/>
                </a:cubicBezTo>
                <a:cubicBezTo>
                  <a:pt x="274098" y="2407772"/>
                  <a:pt x="276459" y="2393686"/>
                  <a:pt x="285843" y="2387444"/>
                </a:cubicBezTo>
                <a:cubicBezTo>
                  <a:pt x="288964" y="2384302"/>
                  <a:pt x="294446" y="2400729"/>
                  <a:pt x="302270" y="2436724"/>
                </a:cubicBezTo>
                <a:cubicBezTo>
                  <a:pt x="310093" y="2472718"/>
                  <a:pt x="317916" y="2513395"/>
                  <a:pt x="325739" y="2558773"/>
                </a:cubicBezTo>
                <a:cubicBezTo>
                  <a:pt x="333562" y="2604131"/>
                  <a:pt x="340605" y="2647169"/>
                  <a:pt x="346868" y="2687846"/>
                </a:cubicBezTo>
                <a:cubicBezTo>
                  <a:pt x="353110" y="2728522"/>
                  <a:pt x="356252" y="2751992"/>
                  <a:pt x="356252" y="2758254"/>
                </a:cubicBezTo>
                <a:lnTo>
                  <a:pt x="370337" y="2903774"/>
                </a:lnTo>
                <a:cubicBezTo>
                  <a:pt x="379721" y="2903774"/>
                  <a:pt x="385203" y="2909235"/>
                  <a:pt x="386764" y="2920200"/>
                </a:cubicBezTo>
                <a:cubicBezTo>
                  <a:pt x="388325" y="2931144"/>
                  <a:pt x="388325" y="2942890"/>
                  <a:pt x="386764" y="2955394"/>
                </a:cubicBezTo>
                <a:cubicBezTo>
                  <a:pt x="385203" y="2967920"/>
                  <a:pt x="382062" y="2979644"/>
                  <a:pt x="377360" y="2990609"/>
                </a:cubicBezTo>
                <a:cubicBezTo>
                  <a:pt x="372678" y="3001553"/>
                  <a:pt x="370337" y="3008596"/>
                  <a:pt x="370337" y="3011717"/>
                </a:cubicBezTo>
                <a:lnTo>
                  <a:pt x="384403" y="3030505"/>
                </a:lnTo>
                <a:cubicBezTo>
                  <a:pt x="384403" y="3030505"/>
                  <a:pt x="385984" y="3043811"/>
                  <a:pt x="389105" y="3070401"/>
                </a:cubicBezTo>
                <a:cubicBezTo>
                  <a:pt x="392226" y="3096992"/>
                  <a:pt x="396148" y="3126724"/>
                  <a:pt x="400850" y="3159577"/>
                </a:cubicBezTo>
                <a:cubicBezTo>
                  <a:pt x="405531" y="3192451"/>
                  <a:pt x="411794" y="3222163"/>
                  <a:pt x="419617" y="3248774"/>
                </a:cubicBezTo>
                <a:cubicBezTo>
                  <a:pt x="427440" y="3275364"/>
                  <a:pt x="436044" y="3288670"/>
                  <a:pt x="445428" y="3288670"/>
                </a:cubicBezTo>
                <a:cubicBezTo>
                  <a:pt x="445428" y="3288670"/>
                  <a:pt x="444647" y="3282407"/>
                  <a:pt x="443087" y="3269882"/>
                </a:cubicBezTo>
                <a:cubicBezTo>
                  <a:pt x="441526" y="3257377"/>
                  <a:pt x="439165" y="3244072"/>
                  <a:pt x="436044" y="3229986"/>
                </a:cubicBezTo>
                <a:cubicBezTo>
                  <a:pt x="432923" y="3215921"/>
                  <a:pt x="430561" y="3202615"/>
                  <a:pt x="429001" y="3190090"/>
                </a:cubicBezTo>
                <a:cubicBezTo>
                  <a:pt x="427440" y="3177585"/>
                  <a:pt x="429781" y="3171322"/>
                  <a:pt x="436044" y="3171322"/>
                </a:cubicBezTo>
                <a:cubicBezTo>
                  <a:pt x="454811" y="3171322"/>
                  <a:pt x="468117" y="3186969"/>
                  <a:pt x="475940" y="3218261"/>
                </a:cubicBezTo>
                <a:cubicBezTo>
                  <a:pt x="483763" y="3249554"/>
                  <a:pt x="490026" y="3284748"/>
                  <a:pt x="494728" y="3323864"/>
                </a:cubicBezTo>
                <a:cubicBezTo>
                  <a:pt x="499410" y="3362980"/>
                  <a:pt x="504892" y="3399755"/>
                  <a:pt x="511155" y="3434169"/>
                </a:cubicBezTo>
                <a:cubicBezTo>
                  <a:pt x="517397" y="3468603"/>
                  <a:pt x="529922" y="3487371"/>
                  <a:pt x="548689" y="3490512"/>
                </a:cubicBezTo>
                <a:cubicBezTo>
                  <a:pt x="545568" y="3487371"/>
                  <a:pt x="541667" y="3473285"/>
                  <a:pt x="536965" y="3448255"/>
                </a:cubicBezTo>
                <a:cubicBezTo>
                  <a:pt x="532263" y="3423225"/>
                  <a:pt x="526801" y="3395053"/>
                  <a:pt x="520538" y="3363760"/>
                </a:cubicBezTo>
                <a:cubicBezTo>
                  <a:pt x="514276" y="3332467"/>
                  <a:pt x="508793" y="3303536"/>
                  <a:pt x="504112" y="3276925"/>
                </a:cubicBezTo>
                <a:cubicBezTo>
                  <a:pt x="499410" y="3250334"/>
                  <a:pt x="495508" y="3232347"/>
                  <a:pt x="492367" y="3222943"/>
                </a:cubicBezTo>
                <a:cubicBezTo>
                  <a:pt x="492367" y="3204176"/>
                  <a:pt x="489246" y="3185408"/>
                  <a:pt x="482983" y="3166620"/>
                </a:cubicBezTo>
                <a:cubicBezTo>
                  <a:pt x="476720" y="3147853"/>
                  <a:pt x="475160" y="3127504"/>
                  <a:pt x="478281" y="3105595"/>
                </a:cubicBezTo>
                <a:cubicBezTo>
                  <a:pt x="478281" y="3102474"/>
                  <a:pt x="479862" y="3098573"/>
                  <a:pt x="482983" y="3093871"/>
                </a:cubicBezTo>
                <a:cubicBezTo>
                  <a:pt x="486104" y="3089169"/>
                  <a:pt x="487685" y="3083707"/>
                  <a:pt x="487685" y="3077444"/>
                </a:cubicBezTo>
                <a:cubicBezTo>
                  <a:pt x="484543" y="3055535"/>
                  <a:pt x="478281" y="3037548"/>
                  <a:pt x="468897" y="3023462"/>
                </a:cubicBezTo>
                <a:cubicBezTo>
                  <a:pt x="459513" y="3009376"/>
                  <a:pt x="454811" y="2988248"/>
                  <a:pt x="454811" y="2960096"/>
                </a:cubicBezTo>
                <a:cubicBezTo>
                  <a:pt x="454811" y="2925662"/>
                  <a:pt x="449349" y="2894369"/>
                  <a:pt x="438385" y="2866218"/>
                </a:cubicBezTo>
                <a:cubicBezTo>
                  <a:pt x="427440" y="2838047"/>
                  <a:pt x="418837" y="2806754"/>
                  <a:pt x="412574" y="2772340"/>
                </a:cubicBezTo>
                <a:cubicBezTo>
                  <a:pt x="409453" y="2762956"/>
                  <a:pt x="407092" y="2745729"/>
                  <a:pt x="405531" y="2720699"/>
                </a:cubicBezTo>
                <a:cubicBezTo>
                  <a:pt x="403971" y="2695669"/>
                  <a:pt x="402410" y="2669078"/>
                  <a:pt x="400850" y="2640907"/>
                </a:cubicBezTo>
                <a:cubicBezTo>
                  <a:pt x="399269" y="2612735"/>
                  <a:pt x="397708" y="2586925"/>
                  <a:pt x="396148" y="2563455"/>
                </a:cubicBezTo>
                <a:cubicBezTo>
                  <a:pt x="394587" y="2539985"/>
                  <a:pt x="392226" y="2525119"/>
                  <a:pt x="389105" y="2518857"/>
                </a:cubicBezTo>
                <a:cubicBezTo>
                  <a:pt x="382842" y="2525119"/>
                  <a:pt x="379721" y="2532943"/>
                  <a:pt x="379721" y="2542326"/>
                </a:cubicBezTo>
                <a:cubicBezTo>
                  <a:pt x="373458" y="2542326"/>
                  <a:pt x="368756" y="2535304"/>
                  <a:pt x="365635" y="2521218"/>
                </a:cubicBezTo>
                <a:cubicBezTo>
                  <a:pt x="362514" y="2507132"/>
                  <a:pt x="360153" y="2491486"/>
                  <a:pt x="358592" y="2474279"/>
                </a:cubicBezTo>
                <a:cubicBezTo>
                  <a:pt x="357032" y="2457072"/>
                  <a:pt x="355471" y="2440625"/>
                  <a:pt x="353911" y="2424979"/>
                </a:cubicBezTo>
                <a:cubicBezTo>
                  <a:pt x="352330" y="2409332"/>
                  <a:pt x="351549" y="2398388"/>
                  <a:pt x="351549" y="2392125"/>
                </a:cubicBezTo>
                <a:cubicBezTo>
                  <a:pt x="351549" y="2385863"/>
                  <a:pt x="350769" y="2368656"/>
                  <a:pt x="349209" y="2340505"/>
                </a:cubicBezTo>
                <a:cubicBezTo>
                  <a:pt x="347648" y="2312333"/>
                  <a:pt x="349989" y="2299808"/>
                  <a:pt x="356252" y="2302949"/>
                </a:cubicBezTo>
                <a:cubicBezTo>
                  <a:pt x="340605" y="2281040"/>
                  <a:pt x="330421" y="2259912"/>
                  <a:pt x="325739" y="2239584"/>
                </a:cubicBezTo>
                <a:cubicBezTo>
                  <a:pt x="321037" y="2219235"/>
                  <a:pt x="315575" y="2191864"/>
                  <a:pt x="309312" y="2157430"/>
                </a:cubicBezTo>
                <a:cubicBezTo>
                  <a:pt x="309312" y="2154309"/>
                  <a:pt x="308532" y="2141003"/>
                  <a:pt x="306972" y="2117534"/>
                </a:cubicBezTo>
                <a:cubicBezTo>
                  <a:pt x="305391" y="2094064"/>
                  <a:pt x="303050" y="2070595"/>
                  <a:pt x="299929" y="2047125"/>
                </a:cubicBezTo>
                <a:cubicBezTo>
                  <a:pt x="296787" y="2023656"/>
                  <a:pt x="294446" y="2001747"/>
                  <a:pt x="292886" y="1981419"/>
                </a:cubicBezTo>
                <a:cubicBezTo>
                  <a:pt x="291325" y="1961070"/>
                  <a:pt x="288964" y="1950906"/>
                  <a:pt x="285843" y="1950906"/>
                </a:cubicBezTo>
                <a:cubicBezTo>
                  <a:pt x="276459" y="1950906"/>
                  <a:pt x="268636" y="1920394"/>
                  <a:pt x="262373" y="1859369"/>
                </a:cubicBezTo>
                <a:cubicBezTo>
                  <a:pt x="256111" y="1798344"/>
                  <a:pt x="251409" y="1730297"/>
                  <a:pt x="248288" y="1655186"/>
                </a:cubicBezTo>
                <a:cubicBezTo>
                  <a:pt x="245167" y="1580075"/>
                  <a:pt x="243585" y="1511248"/>
                  <a:pt x="243585" y="1448662"/>
                </a:cubicBezTo>
                <a:cubicBezTo>
                  <a:pt x="243585" y="1386077"/>
                  <a:pt x="243585" y="1353203"/>
                  <a:pt x="243585" y="1350082"/>
                </a:cubicBezTo>
                <a:close/>
                <a:moveTo>
                  <a:pt x="214261" y="1340108"/>
                </a:moveTo>
                <a:cubicBezTo>
                  <a:pt x="213478" y="1338932"/>
                  <a:pt x="212303" y="1339127"/>
                  <a:pt x="210732" y="1340698"/>
                </a:cubicBezTo>
                <a:cubicBezTo>
                  <a:pt x="204469" y="1350082"/>
                  <a:pt x="202129" y="1364168"/>
                  <a:pt x="203689" y="1382935"/>
                </a:cubicBezTo>
                <a:cubicBezTo>
                  <a:pt x="205250" y="1401723"/>
                  <a:pt x="207611" y="1414228"/>
                  <a:pt x="210732" y="1420491"/>
                </a:cubicBezTo>
                <a:cubicBezTo>
                  <a:pt x="210732" y="1423612"/>
                  <a:pt x="211512" y="1420491"/>
                  <a:pt x="213093" y="1411107"/>
                </a:cubicBezTo>
                <a:cubicBezTo>
                  <a:pt x="214654" y="1401723"/>
                  <a:pt x="215434" y="1390758"/>
                  <a:pt x="215434" y="1378254"/>
                </a:cubicBezTo>
                <a:cubicBezTo>
                  <a:pt x="215434" y="1365728"/>
                  <a:pt x="215434" y="1355564"/>
                  <a:pt x="215434" y="1347741"/>
                </a:cubicBezTo>
                <a:cubicBezTo>
                  <a:pt x="215434" y="1343830"/>
                  <a:pt x="215044" y="1341283"/>
                  <a:pt x="214261" y="1340108"/>
                </a:cubicBezTo>
                <a:close/>
                <a:moveTo>
                  <a:pt x="3590345" y="1265587"/>
                </a:moveTo>
                <a:cubicBezTo>
                  <a:pt x="3559053" y="1303143"/>
                  <a:pt x="3530121" y="1354784"/>
                  <a:pt x="3503510" y="1420491"/>
                </a:cubicBezTo>
                <a:cubicBezTo>
                  <a:pt x="3476920" y="1486197"/>
                  <a:pt x="3452670" y="1540959"/>
                  <a:pt x="3430761" y="1584777"/>
                </a:cubicBezTo>
                <a:cubicBezTo>
                  <a:pt x="3415114" y="1619191"/>
                  <a:pt x="3404150" y="1649704"/>
                  <a:pt x="3397908" y="1676315"/>
                </a:cubicBezTo>
                <a:cubicBezTo>
                  <a:pt x="3391645" y="1702905"/>
                  <a:pt x="3385382" y="1730297"/>
                  <a:pt x="3379120" y="1758448"/>
                </a:cubicBezTo>
                <a:cubicBezTo>
                  <a:pt x="3366615" y="1789741"/>
                  <a:pt x="3350168" y="1819473"/>
                  <a:pt x="3329840" y="1847644"/>
                </a:cubicBezTo>
                <a:cubicBezTo>
                  <a:pt x="3309491" y="1875796"/>
                  <a:pt x="3294625" y="1907088"/>
                  <a:pt x="3285241" y="1941523"/>
                </a:cubicBezTo>
                <a:cubicBezTo>
                  <a:pt x="3282120" y="1963411"/>
                  <a:pt x="3273517" y="1990022"/>
                  <a:pt x="3259431" y="2021315"/>
                </a:cubicBezTo>
                <a:cubicBezTo>
                  <a:pt x="3245345" y="2052608"/>
                  <a:pt x="3232040" y="2077638"/>
                  <a:pt x="3219535" y="2096405"/>
                </a:cubicBezTo>
                <a:cubicBezTo>
                  <a:pt x="3178859" y="2177778"/>
                  <a:pt x="3140523" y="2258351"/>
                  <a:pt x="3104528" y="2338143"/>
                </a:cubicBezTo>
                <a:cubicBezTo>
                  <a:pt x="3068533" y="2417956"/>
                  <a:pt x="3033339" y="2498529"/>
                  <a:pt x="2998925" y="2579882"/>
                </a:cubicBezTo>
                <a:cubicBezTo>
                  <a:pt x="2964491" y="2651851"/>
                  <a:pt x="2932418" y="2729302"/>
                  <a:pt x="2902686" y="2812236"/>
                </a:cubicBezTo>
                <a:cubicBezTo>
                  <a:pt x="2872974" y="2895170"/>
                  <a:pt x="2837760" y="2969480"/>
                  <a:pt x="2797083" y="3035187"/>
                </a:cubicBezTo>
                <a:cubicBezTo>
                  <a:pt x="2793942" y="3041449"/>
                  <a:pt x="2787700" y="3056315"/>
                  <a:pt x="2778295" y="3079785"/>
                </a:cubicBezTo>
                <a:cubicBezTo>
                  <a:pt x="2768912" y="3103254"/>
                  <a:pt x="2760308" y="3128285"/>
                  <a:pt x="2752485" y="3154896"/>
                </a:cubicBezTo>
                <a:cubicBezTo>
                  <a:pt x="2744662" y="3181486"/>
                  <a:pt x="2739179" y="3205736"/>
                  <a:pt x="2736058" y="3227645"/>
                </a:cubicBezTo>
                <a:cubicBezTo>
                  <a:pt x="2732937" y="3249554"/>
                  <a:pt x="2736058" y="3260498"/>
                  <a:pt x="2745442" y="3260498"/>
                </a:cubicBezTo>
                <a:cubicBezTo>
                  <a:pt x="2748584" y="3260498"/>
                  <a:pt x="2761088" y="3236248"/>
                  <a:pt x="2782997" y="3187749"/>
                </a:cubicBezTo>
                <a:cubicBezTo>
                  <a:pt x="2804906" y="3139249"/>
                  <a:pt x="2827596" y="3084487"/>
                  <a:pt x="2851065" y="3023462"/>
                </a:cubicBezTo>
                <a:cubicBezTo>
                  <a:pt x="2874535" y="2962437"/>
                  <a:pt x="2897224" y="2904554"/>
                  <a:pt x="2919113" y="2849792"/>
                </a:cubicBezTo>
                <a:cubicBezTo>
                  <a:pt x="2941022" y="2795029"/>
                  <a:pt x="2955107" y="2759815"/>
                  <a:pt x="2961370" y="2744168"/>
                </a:cubicBezTo>
                <a:cubicBezTo>
                  <a:pt x="3023955" y="2647169"/>
                  <a:pt x="3078718" y="2538425"/>
                  <a:pt x="3125657" y="2417956"/>
                </a:cubicBezTo>
                <a:cubicBezTo>
                  <a:pt x="3172596" y="2297467"/>
                  <a:pt x="3221095" y="2184041"/>
                  <a:pt x="3271156" y="2077638"/>
                </a:cubicBezTo>
                <a:lnTo>
                  <a:pt x="3444847" y="1711509"/>
                </a:lnTo>
                <a:cubicBezTo>
                  <a:pt x="3451089" y="1699004"/>
                  <a:pt x="3462053" y="1670832"/>
                  <a:pt x="3477700" y="1627014"/>
                </a:cubicBezTo>
                <a:cubicBezTo>
                  <a:pt x="3493346" y="1583217"/>
                  <a:pt x="3509773" y="1537838"/>
                  <a:pt x="3526980" y="1490899"/>
                </a:cubicBezTo>
                <a:cubicBezTo>
                  <a:pt x="3544187" y="1443960"/>
                  <a:pt x="3560613" y="1401723"/>
                  <a:pt x="3576260" y="1364168"/>
                </a:cubicBezTo>
                <a:cubicBezTo>
                  <a:pt x="3591906" y="1326612"/>
                  <a:pt x="3601310" y="1307845"/>
                  <a:pt x="3604431" y="1307845"/>
                </a:cubicBezTo>
                <a:cubicBezTo>
                  <a:pt x="3591906" y="1307845"/>
                  <a:pt x="3580962" y="1325052"/>
                  <a:pt x="3571578" y="1359466"/>
                </a:cubicBezTo>
                <a:cubicBezTo>
                  <a:pt x="3562194" y="1393900"/>
                  <a:pt x="3551230" y="1411107"/>
                  <a:pt x="3538725" y="1411107"/>
                </a:cubicBezTo>
                <a:cubicBezTo>
                  <a:pt x="3535583" y="1411107"/>
                  <a:pt x="3536363" y="1404844"/>
                  <a:pt x="3541066" y="1392319"/>
                </a:cubicBezTo>
                <a:cubicBezTo>
                  <a:pt x="3545768" y="1379814"/>
                  <a:pt x="3551230" y="1364948"/>
                  <a:pt x="3557492" y="1347741"/>
                </a:cubicBezTo>
                <a:cubicBezTo>
                  <a:pt x="3563755" y="1330534"/>
                  <a:pt x="3570017" y="1314087"/>
                  <a:pt x="3576260" y="1298441"/>
                </a:cubicBezTo>
                <a:cubicBezTo>
                  <a:pt x="3582522" y="1282794"/>
                  <a:pt x="3587224" y="1271850"/>
                  <a:pt x="3590345" y="1265587"/>
                </a:cubicBezTo>
                <a:close/>
                <a:moveTo>
                  <a:pt x="287599" y="476429"/>
                </a:moveTo>
                <a:cubicBezTo>
                  <a:pt x="285643" y="479168"/>
                  <a:pt x="284272" y="484840"/>
                  <a:pt x="283482" y="493454"/>
                </a:cubicBezTo>
                <a:cubicBezTo>
                  <a:pt x="281921" y="510661"/>
                  <a:pt x="284282" y="513002"/>
                  <a:pt x="290525" y="500476"/>
                </a:cubicBezTo>
                <a:lnTo>
                  <a:pt x="295227" y="477007"/>
                </a:lnTo>
                <a:cubicBezTo>
                  <a:pt x="292095" y="473886"/>
                  <a:pt x="289554" y="473691"/>
                  <a:pt x="287599" y="476429"/>
                </a:cubicBezTo>
                <a:close/>
                <a:moveTo>
                  <a:pt x="4177084" y="594"/>
                </a:moveTo>
                <a:cubicBezTo>
                  <a:pt x="4189609" y="2154"/>
                  <a:pt x="4195872" y="7616"/>
                  <a:pt x="4195872" y="17020"/>
                </a:cubicBezTo>
                <a:cubicBezTo>
                  <a:pt x="4195872" y="35788"/>
                  <a:pt x="4186468" y="56136"/>
                  <a:pt x="4167700" y="78025"/>
                </a:cubicBezTo>
                <a:cubicBezTo>
                  <a:pt x="4148933" y="99934"/>
                  <a:pt x="4142670" y="121843"/>
                  <a:pt x="4148933" y="143752"/>
                </a:cubicBezTo>
                <a:cubicBezTo>
                  <a:pt x="4152054" y="150014"/>
                  <a:pt x="4158316" y="147653"/>
                  <a:pt x="4167700" y="136709"/>
                </a:cubicBezTo>
                <a:cubicBezTo>
                  <a:pt x="4177084" y="125764"/>
                  <a:pt x="4187268" y="113239"/>
                  <a:pt x="4198213" y="99153"/>
                </a:cubicBezTo>
                <a:cubicBezTo>
                  <a:pt x="4209157" y="85068"/>
                  <a:pt x="4220122" y="71783"/>
                  <a:pt x="4231066" y="59257"/>
                </a:cubicBezTo>
                <a:cubicBezTo>
                  <a:pt x="4242010" y="46732"/>
                  <a:pt x="4249053" y="40490"/>
                  <a:pt x="4252195" y="40490"/>
                </a:cubicBezTo>
                <a:cubicBezTo>
                  <a:pt x="4261578" y="40490"/>
                  <a:pt x="4266281" y="45171"/>
                  <a:pt x="4266281" y="54555"/>
                </a:cubicBezTo>
                <a:cubicBezTo>
                  <a:pt x="4266281" y="63959"/>
                  <a:pt x="4264699" y="73343"/>
                  <a:pt x="4261578" y="82727"/>
                </a:cubicBezTo>
                <a:cubicBezTo>
                  <a:pt x="4258457" y="92110"/>
                  <a:pt x="4256096" y="101494"/>
                  <a:pt x="4254535" y="110898"/>
                </a:cubicBezTo>
                <a:cubicBezTo>
                  <a:pt x="4252975" y="120282"/>
                  <a:pt x="4255316" y="124964"/>
                  <a:pt x="4261578" y="124964"/>
                </a:cubicBezTo>
                <a:cubicBezTo>
                  <a:pt x="4274104" y="124964"/>
                  <a:pt x="4281147" y="117140"/>
                  <a:pt x="4282707" y="101494"/>
                </a:cubicBezTo>
                <a:cubicBezTo>
                  <a:pt x="4284268" y="85848"/>
                  <a:pt x="4291311" y="79606"/>
                  <a:pt x="4303815" y="82727"/>
                </a:cubicBezTo>
                <a:cubicBezTo>
                  <a:pt x="4316341" y="95252"/>
                  <a:pt x="4328866" y="117140"/>
                  <a:pt x="4341371" y="148433"/>
                </a:cubicBezTo>
                <a:cubicBezTo>
                  <a:pt x="4347633" y="173484"/>
                  <a:pt x="4353896" y="200074"/>
                  <a:pt x="4360159" y="228246"/>
                </a:cubicBezTo>
                <a:cubicBezTo>
                  <a:pt x="4366401" y="256397"/>
                  <a:pt x="4366401" y="286129"/>
                  <a:pt x="4360159" y="317422"/>
                </a:cubicBezTo>
                <a:cubicBezTo>
                  <a:pt x="4353896" y="392533"/>
                  <a:pt x="4340590" y="468403"/>
                  <a:pt x="4320242" y="545075"/>
                </a:cubicBezTo>
                <a:cubicBezTo>
                  <a:pt x="4299914" y="621746"/>
                  <a:pt x="4277225" y="696056"/>
                  <a:pt x="4252195" y="768046"/>
                </a:cubicBezTo>
                <a:cubicBezTo>
                  <a:pt x="4186468" y="971448"/>
                  <a:pt x="4111377" y="1168588"/>
                  <a:pt x="4026883" y="1359466"/>
                </a:cubicBezTo>
                <a:cubicBezTo>
                  <a:pt x="3942388" y="1550364"/>
                  <a:pt x="3857894" y="1744362"/>
                  <a:pt x="3773420" y="1941523"/>
                </a:cubicBezTo>
                <a:cubicBezTo>
                  <a:pt x="3692047" y="2132400"/>
                  <a:pt x="3608353" y="2318596"/>
                  <a:pt x="3522278" y="2500089"/>
                </a:cubicBezTo>
                <a:cubicBezTo>
                  <a:pt x="3436243" y="2681583"/>
                  <a:pt x="3341564" y="2861516"/>
                  <a:pt x="3238302" y="3039889"/>
                </a:cubicBezTo>
                <a:cubicBezTo>
                  <a:pt x="3200747" y="3102474"/>
                  <a:pt x="3163992" y="3164279"/>
                  <a:pt x="3127998" y="3225304"/>
                </a:cubicBezTo>
                <a:cubicBezTo>
                  <a:pt x="3092023" y="3286329"/>
                  <a:pt x="3052107" y="3343432"/>
                  <a:pt x="3008309" y="3396634"/>
                </a:cubicBezTo>
                <a:cubicBezTo>
                  <a:pt x="2992663" y="3412280"/>
                  <a:pt x="2977016" y="3428707"/>
                  <a:pt x="2961370" y="3445914"/>
                </a:cubicBezTo>
                <a:cubicBezTo>
                  <a:pt x="2945724" y="3463121"/>
                  <a:pt x="2931638" y="3479547"/>
                  <a:pt x="2919113" y="3495194"/>
                </a:cubicBezTo>
                <a:cubicBezTo>
                  <a:pt x="2919113" y="3498335"/>
                  <a:pt x="2912070" y="3504577"/>
                  <a:pt x="2898004" y="3513982"/>
                </a:cubicBezTo>
                <a:cubicBezTo>
                  <a:pt x="2883919" y="3523365"/>
                  <a:pt x="2869052" y="3532749"/>
                  <a:pt x="2853406" y="3542133"/>
                </a:cubicBezTo>
                <a:cubicBezTo>
                  <a:pt x="2837760" y="3551516"/>
                  <a:pt x="2823674" y="3560140"/>
                  <a:pt x="2811169" y="3567964"/>
                </a:cubicBezTo>
                <a:cubicBezTo>
                  <a:pt x="2798644" y="3575787"/>
                  <a:pt x="2790821" y="3579688"/>
                  <a:pt x="2787700" y="3579688"/>
                </a:cubicBezTo>
                <a:cubicBezTo>
                  <a:pt x="2784558" y="3576567"/>
                  <a:pt x="2783778" y="3572645"/>
                  <a:pt x="2785338" y="3567964"/>
                </a:cubicBezTo>
                <a:cubicBezTo>
                  <a:pt x="2786899" y="3563262"/>
                  <a:pt x="2786119" y="3559340"/>
                  <a:pt x="2782997" y="3556219"/>
                </a:cubicBezTo>
                <a:cubicBezTo>
                  <a:pt x="2779876" y="3556219"/>
                  <a:pt x="2771273" y="3565602"/>
                  <a:pt x="2757187" y="3584390"/>
                </a:cubicBezTo>
                <a:cubicBezTo>
                  <a:pt x="2743101" y="3603158"/>
                  <a:pt x="2726675" y="3623506"/>
                  <a:pt x="2707887" y="3645395"/>
                </a:cubicBezTo>
                <a:cubicBezTo>
                  <a:pt x="2689119" y="3667304"/>
                  <a:pt x="2671132" y="3689213"/>
                  <a:pt x="2653925" y="3711122"/>
                </a:cubicBezTo>
                <a:cubicBezTo>
                  <a:pt x="2636698" y="3733031"/>
                  <a:pt x="2626534" y="3745535"/>
                  <a:pt x="2623413" y="3748677"/>
                </a:cubicBezTo>
                <a:cubicBezTo>
                  <a:pt x="2582716" y="3776828"/>
                  <a:pt x="2544401" y="3792475"/>
                  <a:pt x="2508406" y="3795616"/>
                </a:cubicBezTo>
                <a:cubicBezTo>
                  <a:pt x="2472411" y="3798737"/>
                  <a:pt x="2437217" y="3794035"/>
                  <a:pt x="2402783" y="3781530"/>
                </a:cubicBezTo>
                <a:cubicBezTo>
                  <a:pt x="2315167" y="3750238"/>
                  <a:pt x="2241638" y="3696256"/>
                  <a:pt x="2182173" y="3619584"/>
                </a:cubicBezTo>
                <a:cubicBezTo>
                  <a:pt x="2122729" y="3542913"/>
                  <a:pt x="2071088" y="3457638"/>
                  <a:pt x="2027270" y="3363760"/>
                </a:cubicBezTo>
                <a:cubicBezTo>
                  <a:pt x="1958443" y="3210438"/>
                  <a:pt x="1913844" y="3042230"/>
                  <a:pt x="1893496" y="2859175"/>
                </a:cubicBezTo>
                <a:cubicBezTo>
                  <a:pt x="1873168" y="2676121"/>
                  <a:pt x="1855160" y="2492266"/>
                  <a:pt x="1839514" y="2307631"/>
                </a:cubicBezTo>
                <a:cubicBezTo>
                  <a:pt x="1780070" y="2410913"/>
                  <a:pt x="1722166" y="2516516"/>
                  <a:pt x="1665844" y="2624480"/>
                </a:cubicBezTo>
                <a:cubicBezTo>
                  <a:pt x="1609521" y="2732444"/>
                  <a:pt x="1551637" y="2839607"/>
                  <a:pt x="1492173" y="2946011"/>
                </a:cubicBezTo>
                <a:cubicBezTo>
                  <a:pt x="1432709" y="3052414"/>
                  <a:pt x="1370123" y="3154896"/>
                  <a:pt x="1304417" y="3253455"/>
                </a:cubicBezTo>
                <a:cubicBezTo>
                  <a:pt x="1238710" y="3352036"/>
                  <a:pt x="1168302" y="3445134"/>
                  <a:pt x="1093191" y="3532749"/>
                </a:cubicBezTo>
                <a:cubicBezTo>
                  <a:pt x="983666" y="3664183"/>
                  <a:pt x="869440" y="3740854"/>
                  <a:pt x="750532" y="3762742"/>
                </a:cubicBezTo>
                <a:cubicBezTo>
                  <a:pt x="631623" y="3784651"/>
                  <a:pt x="531483" y="3740854"/>
                  <a:pt x="450130" y="3631329"/>
                </a:cubicBezTo>
                <a:cubicBezTo>
                  <a:pt x="365635" y="3509280"/>
                  <a:pt x="299128" y="3372384"/>
                  <a:pt x="250628" y="3220602"/>
                </a:cubicBezTo>
                <a:cubicBezTo>
                  <a:pt x="202129" y="3068841"/>
                  <a:pt x="160672" y="2913157"/>
                  <a:pt x="126238" y="2753552"/>
                </a:cubicBezTo>
                <a:cubicBezTo>
                  <a:pt x="66794" y="2487564"/>
                  <a:pt x="27678" y="2205930"/>
                  <a:pt x="8890" y="1908649"/>
                </a:cubicBezTo>
                <a:cubicBezTo>
                  <a:pt x="-9877" y="1611368"/>
                  <a:pt x="1067" y="1310966"/>
                  <a:pt x="41764" y="1007423"/>
                </a:cubicBezTo>
                <a:cubicBezTo>
                  <a:pt x="51147" y="947979"/>
                  <a:pt x="61312" y="877570"/>
                  <a:pt x="72276" y="796197"/>
                </a:cubicBezTo>
                <a:cubicBezTo>
                  <a:pt x="83221" y="714844"/>
                  <a:pt x="98867" y="632690"/>
                  <a:pt x="119215" y="549777"/>
                </a:cubicBezTo>
                <a:cubicBezTo>
                  <a:pt x="139543" y="466843"/>
                  <a:pt x="166154" y="388611"/>
                  <a:pt x="199008" y="315081"/>
                </a:cubicBezTo>
                <a:cubicBezTo>
                  <a:pt x="231861" y="241531"/>
                  <a:pt x="273318" y="182868"/>
                  <a:pt x="323398" y="139050"/>
                </a:cubicBezTo>
                <a:cubicBezTo>
                  <a:pt x="345287" y="120282"/>
                  <a:pt x="360153" y="114019"/>
                  <a:pt x="367976" y="120282"/>
                </a:cubicBezTo>
                <a:cubicBezTo>
                  <a:pt x="375799" y="126545"/>
                  <a:pt x="378941" y="138269"/>
                  <a:pt x="377360" y="155476"/>
                </a:cubicBezTo>
                <a:cubicBezTo>
                  <a:pt x="375799" y="172704"/>
                  <a:pt x="372678" y="191471"/>
                  <a:pt x="367976" y="211819"/>
                </a:cubicBezTo>
                <a:cubicBezTo>
                  <a:pt x="363294" y="232147"/>
                  <a:pt x="360933" y="247013"/>
                  <a:pt x="360933" y="256397"/>
                </a:cubicBezTo>
                <a:cubicBezTo>
                  <a:pt x="357812" y="265781"/>
                  <a:pt x="353911" y="290051"/>
                  <a:pt x="349209" y="329167"/>
                </a:cubicBezTo>
                <a:cubicBezTo>
                  <a:pt x="344506" y="368283"/>
                  <a:pt x="338264" y="409740"/>
                  <a:pt x="330421" y="453537"/>
                </a:cubicBezTo>
                <a:cubicBezTo>
                  <a:pt x="322618" y="497355"/>
                  <a:pt x="315575" y="538032"/>
                  <a:pt x="309312" y="575587"/>
                </a:cubicBezTo>
                <a:cubicBezTo>
                  <a:pt x="303050" y="613142"/>
                  <a:pt x="298348" y="633470"/>
                  <a:pt x="295227" y="636612"/>
                </a:cubicBezTo>
                <a:cubicBezTo>
                  <a:pt x="301489" y="630349"/>
                  <a:pt x="307752" y="617044"/>
                  <a:pt x="313994" y="596716"/>
                </a:cubicBezTo>
                <a:cubicBezTo>
                  <a:pt x="320257" y="576367"/>
                  <a:pt x="325739" y="554458"/>
                  <a:pt x="330421" y="530989"/>
                </a:cubicBezTo>
                <a:cubicBezTo>
                  <a:pt x="335123" y="507519"/>
                  <a:pt x="339045" y="484830"/>
                  <a:pt x="342166" y="462941"/>
                </a:cubicBezTo>
                <a:cubicBezTo>
                  <a:pt x="345287" y="441032"/>
                  <a:pt x="346868" y="426947"/>
                  <a:pt x="346868" y="420684"/>
                </a:cubicBezTo>
                <a:cubicBezTo>
                  <a:pt x="359373" y="376887"/>
                  <a:pt x="372678" y="334629"/>
                  <a:pt x="386764" y="293953"/>
                </a:cubicBezTo>
                <a:cubicBezTo>
                  <a:pt x="400850" y="253276"/>
                  <a:pt x="412574" y="211019"/>
                  <a:pt x="421958" y="167221"/>
                </a:cubicBezTo>
                <a:cubicBezTo>
                  <a:pt x="428221" y="132787"/>
                  <a:pt x="436044" y="110118"/>
                  <a:pt x="445428" y="99153"/>
                </a:cubicBezTo>
                <a:cubicBezTo>
                  <a:pt x="454811" y="88209"/>
                  <a:pt x="463435" y="85848"/>
                  <a:pt x="471238" y="92110"/>
                </a:cubicBezTo>
                <a:cubicBezTo>
                  <a:pt x="479082" y="98373"/>
                  <a:pt x="486104" y="110898"/>
                  <a:pt x="492367" y="129666"/>
                </a:cubicBezTo>
                <a:cubicBezTo>
                  <a:pt x="498629" y="148433"/>
                  <a:pt x="501750" y="167221"/>
                  <a:pt x="501750" y="185989"/>
                </a:cubicBezTo>
                <a:cubicBezTo>
                  <a:pt x="508013" y="160959"/>
                  <a:pt x="514276" y="135928"/>
                  <a:pt x="520538" y="110898"/>
                </a:cubicBezTo>
                <a:cubicBezTo>
                  <a:pt x="526801" y="85848"/>
                  <a:pt x="537745" y="74904"/>
                  <a:pt x="553391" y="78025"/>
                </a:cubicBezTo>
                <a:cubicBezTo>
                  <a:pt x="562775" y="78025"/>
                  <a:pt x="576861" y="90550"/>
                  <a:pt x="595628" y="115580"/>
                </a:cubicBezTo>
                <a:cubicBezTo>
                  <a:pt x="605033" y="128105"/>
                  <a:pt x="612856" y="139050"/>
                  <a:pt x="619098" y="148433"/>
                </a:cubicBezTo>
                <a:cubicBezTo>
                  <a:pt x="628502" y="148433"/>
                  <a:pt x="635545" y="137489"/>
                  <a:pt x="640227" y="115580"/>
                </a:cubicBezTo>
                <a:cubicBezTo>
                  <a:pt x="644929" y="93671"/>
                  <a:pt x="658214" y="88989"/>
                  <a:pt x="680123" y="101494"/>
                </a:cubicBezTo>
                <a:cubicBezTo>
                  <a:pt x="692648" y="110898"/>
                  <a:pt x="702812" y="123403"/>
                  <a:pt x="710635" y="139050"/>
                </a:cubicBezTo>
                <a:cubicBezTo>
                  <a:pt x="718459" y="154696"/>
                  <a:pt x="725501" y="170342"/>
                  <a:pt x="731764" y="185989"/>
                </a:cubicBezTo>
                <a:cubicBezTo>
                  <a:pt x="756794" y="251716"/>
                  <a:pt x="774001" y="321344"/>
                  <a:pt x="783385" y="394874"/>
                </a:cubicBezTo>
                <a:cubicBezTo>
                  <a:pt x="792789" y="468403"/>
                  <a:pt x="803733" y="541173"/>
                  <a:pt x="816259" y="613142"/>
                </a:cubicBezTo>
                <a:lnTo>
                  <a:pt x="914818" y="1453344"/>
                </a:lnTo>
                <a:cubicBezTo>
                  <a:pt x="933606" y="1644242"/>
                  <a:pt x="947672" y="1835119"/>
                  <a:pt x="957076" y="2025996"/>
                </a:cubicBezTo>
                <a:cubicBezTo>
                  <a:pt x="966459" y="2216894"/>
                  <a:pt x="975843" y="2410913"/>
                  <a:pt x="985227" y="2608053"/>
                </a:cubicBezTo>
                <a:cubicBezTo>
                  <a:pt x="1054075" y="2482882"/>
                  <a:pt x="1120582" y="2360052"/>
                  <a:pt x="1184728" y="2239584"/>
                </a:cubicBezTo>
                <a:cubicBezTo>
                  <a:pt x="1248874" y="2119094"/>
                  <a:pt x="1312240" y="1997845"/>
                  <a:pt x="1374825" y="1875796"/>
                </a:cubicBezTo>
                <a:cubicBezTo>
                  <a:pt x="1456178" y="1722474"/>
                  <a:pt x="1541453" y="1570691"/>
                  <a:pt x="1630649" y="1420491"/>
                </a:cubicBezTo>
                <a:cubicBezTo>
                  <a:pt x="1719825" y="1270290"/>
                  <a:pt x="1784752" y="1110684"/>
                  <a:pt x="1825449" y="941716"/>
                </a:cubicBezTo>
                <a:cubicBezTo>
                  <a:pt x="1831691" y="913544"/>
                  <a:pt x="1843436" y="854100"/>
                  <a:pt x="1860643" y="763343"/>
                </a:cubicBezTo>
                <a:cubicBezTo>
                  <a:pt x="1877850" y="672586"/>
                  <a:pt x="1899759" y="577928"/>
                  <a:pt x="1926349" y="479368"/>
                </a:cubicBezTo>
                <a:cubicBezTo>
                  <a:pt x="1952960" y="380788"/>
                  <a:pt x="1984253" y="293172"/>
                  <a:pt x="2020248" y="216501"/>
                </a:cubicBezTo>
                <a:cubicBezTo>
                  <a:pt x="2056222" y="139830"/>
                  <a:pt x="2097679" y="101494"/>
                  <a:pt x="2144618" y="101494"/>
                </a:cubicBezTo>
                <a:cubicBezTo>
                  <a:pt x="2150881" y="101494"/>
                  <a:pt x="2151661" y="113239"/>
                  <a:pt x="2146979" y="136709"/>
                </a:cubicBezTo>
                <a:cubicBezTo>
                  <a:pt x="2142277" y="160178"/>
                  <a:pt x="2136795" y="184428"/>
                  <a:pt x="2130553" y="209458"/>
                </a:cubicBezTo>
                <a:cubicBezTo>
                  <a:pt x="2121148" y="240751"/>
                  <a:pt x="2113325" y="275185"/>
                  <a:pt x="2107083" y="312720"/>
                </a:cubicBezTo>
                <a:cubicBezTo>
                  <a:pt x="2138376" y="290832"/>
                  <a:pt x="2157143" y="258759"/>
                  <a:pt x="2163406" y="216501"/>
                </a:cubicBezTo>
                <a:cubicBezTo>
                  <a:pt x="2169668" y="174264"/>
                  <a:pt x="2182173" y="140610"/>
                  <a:pt x="2200961" y="115580"/>
                </a:cubicBezTo>
                <a:cubicBezTo>
                  <a:pt x="2210345" y="103075"/>
                  <a:pt x="2217388" y="98373"/>
                  <a:pt x="2222069" y="101494"/>
                </a:cubicBezTo>
                <a:cubicBezTo>
                  <a:pt x="2226772" y="104636"/>
                  <a:pt x="2229893" y="110898"/>
                  <a:pt x="2231474" y="120282"/>
                </a:cubicBezTo>
                <a:cubicBezTo>
                  <a:pt x="2233034" y="129666"/>
                  <a:pt x="2233814" y="139050"/>
                  <a:pt x="2233814" y="148433"/>
                </a:cubicBezTo>
                <a:cubicBezTo>
                  <a:pt x="2233814" y="157837"/>
                  <a:pt x="2235375" y="162519"/>
                  <a:pt x="2238496" y="162519"/>
                </a:cubicBezTo>
                <a:cubicBezTo>
                  <a:pt x="2244759" y="162519"/>
                  <a:pt x="2248681" y="158618"/>
                  <a:pt x="2250241" y="150795"/>
                </a:cubicBezTo>
                <a:cubicBezTo>
                  <a:pt x="2251802" y="142971"/>
                  <a:pt x="2254142" y="135928"/>
                  <a:pt x="2257284" y="129666"/>
                </a:cubicBezTo>
                <a:cubicBezTo>
                  <a:pt x="2260405" y="123403"/>
                  <a:pt x="2263547" y="117941"/>
                  <a:pt x="2266668" y="113239"/>
                </a:cubicBezTo>
                <a:cubicBezTo>
                  <a:pt x="2269789" y="108537"/>
                  <a:pt x="2277612" y="109317"/>
                  <a:pt x="2290137" y="115580"/>
                </a:cubicBezTo>
                <a:cubicBezTo>
                  <a:pt x="2318309" y="131226"/>
                  <a:pt x="2340998" y="151575"/>
                  <a:pt x="2358205" y="176605"/>
                </a:cubicBezTo>
                <a:cubicBezTo>
                  <a:pt x="2375412" y="201635"/>
                  <a:pt x="2391839" y="228246"/>
                  <a:pt x="2407485" y="256397"/>
                </a:cubicBezTo>
                <a:cubicBezTo>
                  <a:pt x="2432515" y="312720"/>
                  <a:pt x="2448161" y="372965"/>
                  <a:pt x="2454424" y="437111"/>
                </a:cubicBezTo>
                <a:cubicBezTo>
                  <a:pt x="2460687" y="501277"/>
                  <a:pt x="2466949" y="564643"/>
                  <a:pt x="2473191" y="627228"/>
                </a:cubicBezTo>
                <a:cubicBezTo>
                  <a:pt x="2488838" y="758641"/>
                  <a:pt x="2501363" y="887734"/>
                  <a:pt x="2510747" y="1014465"/>
                </a:cubicBezTo>
                <a:cubicBezTo>
                  <a:pt x="2520130" y="1141197"/>
                  <a:pt x="2531095" y="1270290"/>
                  <a:pt x="2543600" y="1401723"/>
                </a:cubicBezTo>
                <a:cubicBezTo>
                  <a:pt x="2565509" y="1617631"/>
                  <a:pt x="2587418" y="1830417"/>
                  <a:pt x="2609327" y="2040082"/>
                </a:cubicBezTo>
                <a:cubicBezTo>
                  <a:pt x="2631236" y="2249748"/>
                  <a:pt x="2656266" y="2460973"/>
                  <a:pt x="2684417" y="2673760"/>
                </a:cubicBezTo>
                <a:cubicBezTo>
                  <a:pt x="2793942" y="2407772"/>
                  <a:pt x="2903466" y="2142564"/>
                  <a:pt x="3012991" y="1878157"/>
                </a:cubicBezTo>
                <a:cubicBezTo>
                  <a:pt x="3122515" y="1613729"/>
                  <a:pt x="3238302" y="1350082"/>
                  <a:pt x="3360352" y="1087215"/>
                </a:cubicBezTo>
                <a:cubicBezTo>
                  <a:pt x="3422938" y="958923"/>
                  <a:pt x="3484743" y="828270"/>
                  <a:pt x="3545768" y="695276"/>
                </a:cubicBezTo>
                <a:cubicBezTo>
                  <a:pt x="3606772" y="562282"/>
                  <a:pt x="3679542" y="439472"/>
                  <a:pt x="3764016" y="326806"/>
                </a:cubicBezTo>
                <a:cubicBezTo>
                  <a:pt x="3807834" y="267362"/>
                  <a:pt x="3854773" y="211819"/>
                  <a:pt x="3904833" y="160178"/>
                </a:cubicBezTo>
                <a:cubicBezTo>
                  <a:pt x="3954914" y="108537"/>
                  <a:pt x="4009676" y="67080"/>
                  <a:pt x="4069120" y="35788"/>
                </a:cubicBezTo>
                <a:cubicBezTo>
                  <a:pt x="4072261" y="32667"/>
                  <a:pt x="4080865" y="27965"/>
                  <a:pt x="4094951" y="21702"/>
                </a:cubicBezTo>
                <a:cubicBezTo>
                  <a:pt x="4109037" y="15439"/>
                  <a:pt x="4123102" y="9977"/>
                  <a:pt x="4137188" y="5275"/>
                </a:cubicBezTo>
                <a:cubicBezTo>
                  <a:pt x="4151274" y="594"/>
                  <a:pt x="4164579" y="-987"/>
                  <a:pt x="4177084" y="594"/>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570585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715697C-CEBF-4004-A88E-39F7C4E0DFDA}"/>
              </a:ext>
            </a:extLst>
          </p:cNvPr>
          <p:cNvSpPr>
            <a:spLocks noGrp="1"/>
          </p:cNvSpPr>
          <p:nvPr>
            <p:ph type="pic" sz="quarter" idx="22" hasCustomPrompt="1"/>
          </p:nvPr>
        </p:nvSpPr>
        <p:spPr>
          <a:xfrm>
            <a:off x="1340135" y="1947179"/>
            <a:ext cx="3531476" cy="3796535"/>
          </a:xfrm>
          <a:custGeom>
            <a:avLst/>
            <a:gdLst>
              <a:gd name="connsiteX0" fmla="*/ 2736783 w 3531476"/>
              <a:gd name="connsiteY0" fmla="*/ 2462912 h 3796535"/>
              <a:gd name="connsiteX1" fmla="*/ 2705033 w 3531476"/>
              <a:gd name="connsiteY1" fmla="*/ 2494662 h 3796535"/>
              <a:gd name="connsiteX2" fmla="*/ 2655664 w 3531476"/>
              <a:gd name="connsiteY2" fmla="*/ 2561680 h 3796535"/>
              <a:gd name="connsiteX3" fmla="*/ 2609813 w 3531476"/>
              <a:gd name="connsiteY3" fmla="*/ 2635733 h 3796535"/>
              <a:gd name="connsiteX4" fmla="*/ 2588646 w 3531476"/>
              <a:gd name="connsiteY4" fmla="*/ 2681585 h 3796535"/>
              <a:gd name="connsiteX5" fmla="*/ 2616879 w 3531476"/>
              <a:gd name="connsiteY5" fmla="*/ 2656900 h 3796535"/>
              <a:gd name="connsiteX6" fmla="*/ 2673282 w 3531476"/>
              <a:gd name="connsiteY6" fmla="*/ 2582816 h 3796535"/>
              <a:gd name="connsiteX7" fmla="*/ 2722682 w 3531476"/>
              <a:gd name="connsiteY7" fmla="*/ 2501728 h 3796535"/>
              <a:gd name="connsiteX8" fmla="*/ 2736783 w 3531476"/>
              <a:gd name="connsiteY8" fmla="*/ 2462912 h 3796535"/>
              <a:gd name="connsiteX9" fmla="*/ 3068293 w 3531476"/>
              <a:gd name="connsiteY9" fmla="*/ 2434710 h 3796535"/>
              <a:gd name="connsiteX10" fmla="*/ 2863753 w 3531476"/>
              <a:gd name="connsiteY10" fmla="*/ 2738019 h 3796535"/>
              <a:gd name="connsiteX11" fmla="*/ 2793217 w 3531476"/>
              <a:gd name="connsiteY11" fmla="*/ 2829691 h 3796535"/>
              <a:gd name="connsiteX12" fmla="*/ 2736783 w 3531476"/>
              <a:gd name="connsiteY12" fmla="*/ 2942560 h 3796535"/>
              <a:gd name="connsiteX13" fmla="*/ 2775568 w 3531476"/>
              <a:gd name="connsiteY13" fmla="*/ 2889673 h 3796535"/>
              <a:gd name="connsiteX14" fmla="*/ 2839069 w 3531476"/>
              <a:gd name="connsiteY14" fmla="*/ 2808555 h 3796535"/>
              <a:gd name="connsiteX15" fmla="*/ 2899021 w 3531476"/>
              <a:gd name="connsiteY15" fmla="*/ 2730953 h 3796535"/>
              <a:gd name="connsiteX16" fmla="*/ 2934288 w 3531476"/>
              <a:gd name="connsiteY16" fmla="*/ 2681585 h 3796535"/>
              <a:gd name="connsiteX17" fmla="*/ 3011859 w 3531476"/>
              <a:gd name="connsiteY17" fmla="*/ 2565198 h 3796535"/>
              <a:gd name="connsiteX18" fmla="*/ 3068293 w 3531476"/>
              <a:gd name="connsiteY18" fmla="*/ 2434710 h 3796535"/>
              <a:gd name="connsiteX19" fmla="*/ 2392043 w 3531476"/>
              <a:gd name="connsiteY19" fmla="*/ 2351825 h 3796535"/>
              <a:gd name="connsiteX20" fmla="*/ 2384106 w 3531476"/>
              <a:gd name="connsiteY20" fmla="*/ 2357109 h 3796535"/>
              <a:gd name="connsiteX21" fmla="*/ 2366456 w 3531476"/>
              <a:gd name="connsiteY21" fmla="*/ 2381793 h 3796535"/>
              <a:gd name="connsiteX22" fmla="*/ 2331188 w 3531476"/>
              <a:gd name="connsiteY22" fmla="*/ 2434710 h 3796535"/>
              <a:gd name="connsiteX23" fmla="*/ 2302987 w 3531476"/>
              <a:gd name="connsiteY23" fmla="*/ 2484079 h 3796535"/>
              <a:gd name="connsiteX24" fmla="*/ 2292403 w 3531476"/>
              <a:gd name="connsiteY24" fmla="*/ 2505246 h 3796535"/>
              <a:gd name="connsiteX25" fmla="*/ 2320605 w 3531476"/>
              <a:gd name="connsiteY25" fmla="*/ 2477013 h 3796535"/>
              <a:gd name="connsiteX26" fmla="*/ 2359421 w 3531476"/>
              <a:gd name="connsiteY26" fmla="*/ 2417061 h 3796535"/>
              <a:gd name="connsiteX27" fmla="*/ 2387623 w 3531476"/>
              <a:gd name="connsiteY27" fmla="*/ 2364175 h 3796535"/>
              <a:gd name="connsiteX28" fmla="*/ 2392043 w 3531476"/>
              <a:gd name="connsiteY28" fmla="*/ 2351825 h 3796535"/>
              <a:gd name="connsiteX29" fmla="*/ 2461676 w 3531476"/>
              <a:gd name="connsiteY29" fmla="*/ 2343008 h 3796535"/>
              <a:gd name="connsiteX30" fmla="*/ 2422891 w 3531476"/>
              <a:gd name="connsiteY30" fmla="*/ 2406478 h 3796535"/>
              <a:gd name="connsiteX31" fmla="*/ 2331188 w 3531476"/>
              <a:gd name="connsiteY31" fmla="*/ 2533448 h 3796535"/>
              <a:gd name="connsiteX32" fmla="*/ 2235969 w 3531476"/>
              <a:gd name="connsiteY32" fmla="*/ 2667484 h 3796535"/>
              <a:gd name="connsiteX33" fmla="*/ 2186600 w 3531476"/>
              <a:gd name="connsiteY33" fmla="*/ 2745054 h 3796535"/>
              <a:gd name="connsiteX34" fmla="*/ 2034946 w 3531476"/>
              <a:gd name="connsiteY34" fmla="*/ 2889673 h 3796535"/>
              <a:gd name="connsiteX35" fmla="*/ 1925625 w 3531476"/>
              <a:gd name="connsiteY35" fmla="*/ 3041297 h 3796535"/>
              <a:gd name="connsiteX36" fmla="*/ 1950309 w 3531476"/>
              <a:gd name="connsiteY36" fmla="*/ 3041297 h 3796535"/>
              <a:gd name="connsiteX37" fmla="*/ 2017327 w 3531476"/>
              <a:gd name="connsiteY37" fmla="*/ 2984893 h 3796535"/>
              <a:gd name="connsiteX38" fmla="*/ 2123130 w 3531476"/>
              <a:gd name="connsiteY38" fmla="*/ 2886125 h 3796535"/>
              <a:gd name="connsiteX39" fmla="*/ 2271236 w 3531476"/>
              <a:gd name="connsiteY39" fmla="*/ 2702751 h 3796535"/>
              <a:gd name="connsiteX40" fmla="*/ 2313570 w 3531476"/>
              <a:gd name="connsiteY40" fmla="*/ 2635733 h 3796535"/>
              <a:gd name="connsiteX41" fmla="*/ 2384106 w 3531476"/>
              <a:gd name="connsiteY41" fmla="*/ 2522864 h 3796535"/>
              <a:gd name="connsiteX42" fmla="*/ 2444058 w 3531476"/>
              <a:gd name="connsiteY42" fmla="*/ 2410026 h 3796535"/>
              <a:gd name="connsiteX43" fmla="*/ 2461676 w 3531476"/>
              <a:gd name="connsiteY43" fmla="*/ 2343008 h 3796535"/>
              <a:gd name="connsiteX44" fmla="*/ 3294001 w 3531476"/>
              <a:gd name="connsiteY44" fmla="*/ 2258372 h 3796535"/>
              <a:gd name="connsiteX45" fmla="*/ 3272834 w 3531476"/>
              <a:gd name="connsiteY45" fmla="*/ 2279538 h 3796535"/>
              <a:gd name="connsiteX46" fmla="*/ 3241115 w 3531476"/>
              <a:gd name="connsiteY46" fmla="*/ 2332425 h 3796535"/>
              <a:gd name="connsiteX47" fmla="*/ 3212882 w 3531476"/>
              <a:gd name="connsiteY47" fmla="*/ 2392377 h 3796535"/>
              <a:gd name="connsiteX48" fmla="*/ 3195264 w 3531476"/>
              <a:gd name="connsiteY48" fmla="*/ 2427644 h 3796535"/>
              <a:gd name="connsiteX49" fmla="*/ 3071811 w 3531476"/>
              <a:gd name="connsiteY49" fmla="*/ 2656900 h 3796535"/>
              <a:gd name="connsiteX50" fmla="*/ 2920157 w 3531476"/>
              <a:gd name="connsiteY50" fmla="*/ 2879090 h 3796535"/>
              <a:gd name="connsiteX51" fmla="*/ 3054193 w 3531476"/>
              <a:gd name="connsiteY51" fmla="*/ 2709786 h 3796535"/>
              <a:gd name="connsiteX52" fmla="*/ 3195264 w 3531476"/>
              <a:gd name="connsiteY52" fmla="*/ 2515829 h 3796535"/>
              <a:gd name="connsiteX53" fmla="*/ 3290483 w 3531476"/>
              <a:gd name="connsiteY53" fmla="*/ 2346526 h 3796535"/>
              <a:gd name="connsiteX54" fmla="*/ 3294001 w 3531476"/>
              <a:gd name="connsiteY54" fmla="*/ 2258372 h 3796535"/>
              <a:gd name="connsiteX55" fmla="*/ 945163 w 3531476"/>
              <a:gd name="connsiteY55" fmla="*/ 2145503 h 3796535"/>
              <a:gd name="connsiteX56" fmla="*/ 909896 w 3531476"/>
              <a:gd name="connsiteY56" fmla="*/ 2180770 h 3796535"/>
              <a:gd name="connsiteX57" fmla="*/ 860527 w 3531476"/>
              <a:gd name="connsiteY57" fmla="*/ 2201937 h 3796535"/>
              <a:gd name="connsiteX58" fmla="*/ 864075 w 3531476"/>
              <a:gd name="connsiteY58" fmla="*/ 2223104 h 3796535"/>
              <a:gd name="connsiteX59" fmla="*/ 885211 w 3531476"/>
              <a:gd name="connsiteY59" fmla="*/ 2230139 h 3796535"/>
              <a:gd name="connsiteX60" fmla="*/ 906378 w 3531476"/>
              <a:gd name="connsiteY60" fmla="*/ 2230139 h 3796535"/>
              <a:gd name="connsiteX61" fmla="*/ 916961 w 3531476"/>
              <a:gd name="connsiteY61" fmla="*/ 2237205 h 3796535"/>
              <a:gd name="connsiteX62" fmla="*/ 945163 w 3531476"/>
              <a:gd name="connsiteY62" fmla="*/ 2209003 h 3796535"/>
              <a:gd name="connsiteX63" fmla="*/ 945163 w 3531476"/>
              <a:gd name="connsiteY63" fmla="*/ 2145503 h 3796535"/>
              <a:gd name="connsiteX64" fmla="*/ 888760 w 3531476"/>
              <a:gd name="connsiteY64" fmla="*/ 2103200 h 3796535"/>
              <a:gd name="connsiteX65" fmla="*/ 878176 w 3531476"/>
              <a:gd name="connsiteY65" fmla="*/ 2131402 h 3796535"/>
              <a:gd name="connsiteX66" fmla="*/ 888760 w 3531476"/>
              <a:gd name="connsiteY66" fmla="*/ 2131402 h 3796535"/>
              <a:gd name="connsiteX67" fmla="*/ 885211 w 3531476"/>
              <a:gd name="connsiteY67" fmla="*/ 2113783 h 3796535"/>
              <a:gd name="connsiteX68" fmla="*/ 888760 w 3531476"/>
              <a:gd name="connsiteY68" fmla="*/ 2103200 h 3796535"/>
              <a:gd name="connsiteX69" fmla="*/ 1051865 w 3531476"/>
              <a:gd name="connsiteY69" fmla="*/ 2035295 h 3796535"/>
              <a:gd name="connsiteX70" fmla="*/ 1065098 w 3531476"/>
              <a:gd name="connsiteY70" fmla="*/ 2039699 h 3796535"/>
              <a:gd name="connsiteX71" fmla="*/ 1054515 w 3531476"/>
              <a:gd name="connsiteY71" fmla="*/ 2074967 h 3796535"/>
              <a:gd name="connsiteX72" fmla="*/ 1029830 w 3531476"/>
              <a:gd name="connsiteY72" fmla="*/ 2089068 h 3796535"/>
              <a:gd name="connsiteX73" fmla="*/ 1040414 w 3531476"/>
              <a:gd name="connsiteY73" fmla="*/ 2050283 h 3796535"/>
              <a:gd name="connsiteX74" fmla="*/ 1051865 w 3531476"/>
              <a:gd name="connsiteY74" fmla="*/ 2035295 h 3796535"/>
              <a:gd name="connsiteX75" fmla="*/ 924027 w 3531476"/>
              <a:gd name="connsiteY75" fmla="*/ 2025598 h 3796535"/>
              <a:gd name="connsiteX76" fmla="*/ 902860 w 3531476"/>
              <a:gd name="connsiteY76" fmla="*/ 2046765 h 3796535"/>
              <a:gd name="connsiteX77" fmla="*/ 888760 w 3531476"/>
              <a:gd name="connsiteY77" fmla="*/ 2067932 h 3796535"/>
              <a:gd name="connsiteX78" fmla="*/ 924027 w 3531476"/>
              <a:gd name="connsiteY78" fmla="*/ 2025598 h 3796535"/>
              <a:gd name="connsiteX79" fmla="*/ 1050966 w 3531476"/>
              <a:gd name="connsiteY79" fmla="*/ 1792825 h 3796535"/>
              <a:gd name="connsiteX80" fmla="*/ 1043931 w 3531476"/>
              <a:gd name="connsiteY80" fmla="*/ 1810474 h 3796535"/>
              <a:gd name="connsiteX81" fmla="*/ 1036866 w 3531476"/>
              <a:gd name="connsiteY81" fmla="*/ 1849260 h 3796535"/>
              <a:gd name="connsiteX82" fmla="*/ 1036866 w 3531476"/>
              <a:gd name="connsiteY82" fmla="*/ 1884527 h 3796535"/>
              <a:gd name="connsiteX83" fmla="*/ 1050966 w 3531476"/>
              <a:gd name="connsiteY83" fmla="*/ 1891593 h 3796535"/>
              <a:gd name="connsiteX84" fmla="*/ 1068616 w 3531476"/>
              <a:gd name="connsiteY84" fmla="*/ 1831641 h 3796535"/>
              <a:gd name="connsiteX85" fmla="*/ 1050966 w 3531476"/>
              <a:gd name="connsiteY85" fmla="*/ 1792825 h 3796535"/>
              <a:gd name="connsiteX86" fmla="*/ 1073028 w 3531476"/>
              <a:gd name="connsiteY86" fmla="*/ 1724939 h 3796535"/>
              <a:gd name="connsiteX87" fmla="*/ 1058032 w 3531476"/>
              <a:gd name="connsiteY87" fmla="*/ 1729356 h 3796535"/>
              <a:gd name="connsiteX88" fmla="*/ 1061550 w 3531476"/>
              <a:gd name="connsiteY88" fmla="*/ 1757557 h 3796535"/>
              <a:gd name="connsiteX89" fmla="*/ 1093300 w 3531476"/>
              <a:gd name="connsiteY89" fmla="*/ 1771658 h 3796535"/>
              <a:gd name="connsiteX90" fmla="*/ 1089783 w 3531476"/>
              <a:gd name="connsiteY90" fmla="*/ 1739939 h 3796535"/>
              <a:gd name="connsiteX91" fmla="*/ 1073028 w 3531476"/>
              <a:gd name="connsiteY91" fmla="*/ 1724939 h 3796535"/>
              <a:gd name="connsiteX92" fmla="*/ 529016 w 3531476"/>
              <a:gd name="connsiteY92" fmla="*/ 1242642 h 3796535"/>
              <a:gd name="connsiteX93" fmla="*/ 514915 w 3531476"/>
              <a:gd name="connsiteY93" fmla="*/ 1274392 h 3796535"/>
              <a:gd name="connsiteX94" fmla="*/ 521950 w 3531476"/>
              <a:gd name="connsiteY94" fmla="*/ 1292042 h 3796535"/>
              <a:gd name="connsiteX95" fmla="*/ 529016 w 3531476"/>
              <a:gd name="connsiteY95" fmla="*/ 1242642 h 3796535"/>
              <a:gd name="connsiteX96" fmla="*/ 3389225 w 3531476"/>
              <a:gd name="connsiteY96" fmla="*/ 968457 h 3796535"/>
              <a:gd name="connsiteX97" fmla="*/ 3385703 w 3531476"/>
              <a:gd name="connsiteY97" fmla="*/ 985215 h 3796535"/>
              <a:gd name="connsiteX98" fmla="*/ 3378637 w 3531476"/>
              <a:gd name="connsiteY98" fmla="*/ 1024001 h 3796535"/>
              <a:gd name="connsiteX99" fmla="*/ 3396287 w 3531476"/>
              <a:gd name="connsiteY99" fmla="*/ 1013417 h 3796535"/>
              <a:gd name="connsiteX100" fmla="*/ 3399804 w 3531476"/>
              <a:gd name="connsiteY100" fmla="*/ 981667 h 3796535"/>
              <a:gd name="connsiteX101" fmla="*/ 3389225 w 3531476"/>
              <a:gd name="connsiteY101" fmla="*/ 968457 h 3796535"/>
              <a:gd name="connsiteX102" fmla="*/ 1121502 w 3531476"/>
              <a:gd name="connsiteY102" fmla="*/ 875864 h 3796535"/>
              <a:gd name="connsiteX103" fmla="*/ 1110949 w 3531476"/>
              <a:gd name="connsiteY103" fmla="*/ 886447 h 3796535"/>
              <a:gd name="connsiteX104" fmla="*/ 1089783 w 3531476"/>
              <a:gd name="connsiteY104" fmla="*/ 904097 h 3796535"/>
              <a:gd name="connsiteX105" fmla="*/ 1079199 w 3531476"/>
              <a:gd name="connsiteY105" fmla="*/ 911132 h 3796535"/>
              <a:gd name="connsiteX106" fmla="*/ 973396 w 3531476"/>
              <a:gd name="connsiteY106" fmla="*/ 1045168 h 3796535"/>
              <a:gd name="connsiteX107" fmla="*/ 934611 w 3531476"/>
              <a:gd name="connsiteY107" fmla="*/ 1094536 h 3796535"/>
              <a:gd name="connsiteX108" fmla="*/ 867593 w 3531476"/>
              <a:gd name="connsiteY108" fmla="*/ 1186239 h 3796535"/>
              <a:gd name="connsiteX109" fmla="*/ 807641 w 3531476"/>
              <a:gd name="connsiteY109" fmla="*/ 1274392 h 3796535"/>
              <a:gd name="connsiteX110" fmla="*/ 789991 w 3531476"/>
              <a:gd name="connsiteY110" fmla="*/ 1320244 h 3796535"/>
              <a:gd name="connsiteX111" fmla="*/ 835843 w 3531476"/>
              <a:gd name="connsiteY111" fmla="*/ 1260292 h 3796535"/>
              <a:gd name="connsiteX112" fmla="*/ 938128 w 3531476"/>
              <a:gd name="connsiteY112" fmla="*/ 1122738 h 3796535"/>
              <a:gd name="connsiteX113" fmla="*/ 1043931 w 3531476"/>
              <a:gd name="connsiteY113" fmla="*/ 978150 h 3796535"/>
              <a:gd name="connsiteX114" fmla="*/ 1107401 w 3531476"/>
              <a:gd name="connsiteY114" fmla="*/ 897031 h 3796535"/>
              <a:gd name="connsiteX115" fmla="*/ 1121502 w 3531476"/>
              <a:gd name="connsiteY115" fmla="*/ 875864 h 3796535"/>
              <a:gd name="connsiteX116" fmla="*/ 1474179 w 3531476"/>
              <a:gd name="connsiteY116" fmla="*/ 791227 h 3796535"/>
              <a:gd name="connsiteX117" fmla="*/ 1428359 w 3531476"/>
              <a:gd name="connsiteY117" fmla="*/ 847662 h 3796535"/>
              <a:gd name="connsiteX118" fmla="*/ 1357824 w 3531476"/>
              <a:gd name="connsiteY118" fmla="*/ 921715 h 3796535"/>
              <a:gd name="connsiteX119" fmla="*/ 1283740 w 3531476"/>
              <a:gd name="connsiteY119" fmla="*/ 995768 h 3796535"/>
              <a:gd name="connsiteX120" fmla="*/ 1241437 w 3531476"/>
              <a:gd name="connsiteY120" fmla="*/ 1038102 h 3796535"/>
              <a:gd name="connsiteX121" fmla="*/ 1209687 w 3531476"/>
              <a:gd name="connsiteY121" fmla="*/ 1091019 h 3796535"/>
              <a:gd name="connsiteX122" fmla="*/ 1163836 w 3531476"/>
              <a:gd name="connsiteY122" fmla="*/ 1172107 h 3796535"/>
              <a:gd name="connsiteX123" fmla="*/ 1248472 w 3531476"/>
              <a:gd name="connsiteY123" fmla="*/ 1073369 h 3796535"/>
              <a:gd name="connsiteX124" fmla="*/ 1368376 w 3531476"/>
              <a:gd name="connsiteY124" fmla="*/ 939364 h 3796535"/>
              <a:gd name="connsiteX125" fmla="*/ 1474179 w 3531476"/>
              <a:gd name="connsiteY125" fmla="*/ 791227 h 3796535"/>
              <a:gd name="connsiteX126" fmla="*/ 1664650 w 3531476"/>
              <a:gd name="connsiteY126" fmla="*/ 763026 h 3796535"/>
              <a:gd name="connsiteX127" fmla="*/ 1579983 w 3531476"/>
              <a:gd name="connsiteY127" fmla="*/ 826495 h 3796535"/>
              <a:gd name="connsiteX128" fmla="*/ 1516513 w 3531476"/>
              <a:gd name="connsiteY128" fmla="*/ 875864 h 3796535"/>
              <a:gd name="connsiteX129" fmla="*/ 1488311 w 3531476"/>
              <a:gd name="connsiteY129" fmla="*/ 904097 h 3796535"/>
              <a:gd name="connsiteX130" fmla="*/ 1354275 w 3531476"/>
              <a:gd name="connsiteY130" fmla="*/ 1041619 h 3796535"/>
              <a:gd name="connsiteX131" fmla="*/ 1241437 w 3531476"/>
              <a:gd name="connsiteY131" fmla="*/ 1193274 h 3796535"/>
              <a:gd name="connsiteX132" fmla="*/ 1121502 w 3531476"/>
              <a:gd name="connsiteY132" fmla="*/ 1475415 h 3796535"/>
              <a:gd name="connsiteX133" fmla="*/ 1128568 w 3531476"/>
              <a:gd name="connsiteY133" fmla="*/ 1517749 h 3796535"/>
              <a:gd name="connsiteX134" fmla="*/ 1156770 w 3531476"/>
              <a:gd name="connsiteY134" fmla="*/ 1489516 h 3796535"/>
              <a:gd name="connsiteX135" fmla="*/ 1174419 w 3531476"/>
              <a:gd name="connsiteY135" fmla="*/ 1429564 h 3796535"/>
              <a:gd name="connsiteX136" fmla="*/ 1192037 w 3531476"/>
              <a:gd name="connsiteY136" fmla="*/ 1355511 h 3796535"/>
              <a:gd name="connsiteX137" fmla="*/ 1230854 w 3531476"/>
              <a:gd name="connsiteY137" fmla="*/ 1288493 h 3796535"/>
              <a:gd name="connsiteX138" fmla="*/ 1269639 w 3531476"/>
              <a:gd name="connsiteY138" fmla="*/ 1221506 h 3796535"/>
              <a:gd name="connsiteX139" fmla="*/ 1572948 w 3531476"/>
              <a:gd name="connsiteY139" fmla="*/ 854697 h 3796535"/>
              <a:gd name="connsiteX140" fmla="*/ 1622316 w 3531476"/>
              <a:gd name="connsiteY140" fmla="*/ 812394 h 3796535"/>
              <a:gd name="connsiteX141" fmla="*/ 1664650 w 3531476"/>
              <a:gd name="connsiteY141" fmla="*/ 763026 h 3796535"/>
              <a:gd name="connsiteX142" fmla="*/ 2209526 w 3531476"/>
              <a:gd name="connsiteY142" fmla="*/ 560213 h 3796535"/>
              <a:gd name="connsiteX143" fmla="*/ 2080797 w 3531476"/>
              <a:gd name="connsiteY143" fmla="*/ 586687 h 3796535"/>
              <a:gd name="connsiteX144" fmla="*/ 1826857 w 3531476"/>
              <a:gd name="connsiteY144" fmla="*/ 713626 h 3796535"/>
              <a:gd name="connsiteX145" fmla="*/ 1608215 w 3531476"/>
              <a:gd name="connsiteY145" fmla="*/ 879412 h 3796535"/>
              <a:gd name="connsiteX146" fmla="*/ 1417776 w 3531476"/>
              <a:gd name="connsiteY146" fmla="*/ 1094536 h 3796535"/>
              <a:gd name="connsiteX147" fmla="*/ 1308424 w 3531476"/>
              <a:gd name="connsiteY147" fmla="*/ 1260292 h 3796535"/>
              <a:gd name="connsiteX148" fmla="*/ 1220270 w 3531476"/>
              <a:gd name="connsiteY148" fmla="*/ 1447214 h 3796535"/>
              <a:gd name="connsiteX149" fmla="*/ 1163836 w 3531476"/>
              <a:gd name="connsiteY149" fmla="*/ 1616486 h 3796535"/>
              <a:gd name="connsiteX150" fmla="*/ 1125050 w 3531476"/>
              <a:gd name="connsiteY150" fmla="*/ 1662338 h 3796535"/>
              <a:gd name="connsiteX151" fmla="*/ 1086234 w 3531476"/>
              <a:gd name="connsiteY151" fmla="*/ 1694088 h 3796535"/>
              <a:gd name="connsiteX152" fmla="*/ 1103884 w 3531476"/>
              <a:gd name="connsiteY152" fmla="*/ 1718772 h 3796535"/>
              <a:gd name="connsiteX153" fmla="*/ 1114467 w 3531476"/>
              <a:gd name="connsiteY153" fmla="*/ 1764623 h 3796535"/>
              <a:gd name="connsiteX154" fmla="*/ 1110949 w 3531476"/>
              <a:gd name="connsiteY154" fmla="*/ 1810474 h 3796535"/>
              <a:gd name="connsiteX155" fmla="*/ 1100366 w 3531476"/>
              <a:gd name="connsiteY155" fmla="*/ 1877462 h 3796535"/>
              <a:gd name="connsiteX156" fmla="*/ 1082717 w 3531476"/>
              <a:gd name="connsiteY156" fmla="*/ 1940962 h 3796535"/>
              <a:gd name="connsiteX157" fmla="*/ 1058032 w 3531476"/>
              <a:gd name="connsiteY157" fmla="*/ 1976230 h 3796535"/>
              <a:gd name="connsiteX158" fmla="*/ 1054515 w 3531476"/>
              <a:gd name="connsiteY158" fmla="*/ 1937444 h 3796535"/>
              <a:gd name="connsiteX159" fmla="*/ 1022765 w 3531476"/>
              <a:gd name="connsiteY159" fmla="*/ 1933896 h 3796535"/>
              <a:gd name="connsiteX160" fmla="*/ 1001598 w 3531476"/>
              <a:gd name="connsiteY160" fmla="*/ 1958580 h 3796535"/>
              <a:gd name="connsiteX161" fmla="*/ 966330 w 3531476"/>
              <a:gd name="connsiteY161" fmla="*/ 2004432 h 3796535"/>
              <a:gd name="connsiteX162" fmla="*/ 1001598 w 3531476"/>
              <a:gd name="connsiteY162" fmla="*/ 2022081 h 3796535"/>
              <a:gd name="connsiteX163" fmla="*/ 1008664 w 3531476"/>
              <a:gd name="connsiteY163" fmla="*/ 2046765 h 3796535"/>
              <a:gd name="connsiteX164" fmla="*/ 966330 w 3531476"/>
              <a:gd name="connsiteY164" fmla="*/ 2053800 h 3796535"/>
              <a:gd name="connsiteX165" fmla="*/ 987497 w 3531476"/>
              <a:gd name="connsiteY165" fmla="*/ 2089068 h 3796535"/>
              <a:gd name="connsiteX166" fmla="*/ 962813 w 3531476"/>
              <a:gd name="connsiteY166" fmla="*/ 2082033 h 3796535"/>
              <a:gd name="connsiteX167" fmla="*/ 938128 w 3531476"/>
              <a:gd name="connsiteY167" fmla="*/ 2060866 h 3796535"/>
              <a:gd name="connsiteX168" fmla="*/ 931062 w 3531476"/>
              <a:gd name="connsiteY168" fmla="*/ 2071450 h 3796535"/>
              <a:gd name="connsiteX169" fmla="*/ 962813 w 3531476"/>
              <a:gd name="connsiteY169" fmla="*/ 2099651 h 3796535"/>
              <a:gd name="connsiteX170" fmla="*/ 994563 w 3531476"/>
              <a:gd name="connsiteY170" fmla="*/ 2134919 h 3796535"/>
              <a:gd name="connsiteX171" fmla="*/ 1001598 w 3531476"/>
              <a:gd name="connsiteY171" fmla="*/ 2166669 h 3796535"/>
              <a:gd name="connsiteX172" fmla="*/ 973396 w 3531476"/>
              <a:gd name="connsiteY172" fmla="*/ 2173735 h 3796535"/>
              <a:gd name="connsiteX173" fmla="*/ 980431 w 3531476"/>
              <a:gd name="connsiteY173" fmla="*/ 2187836 h 3796535"/>
              <a:gd name="connsiteX174" fmla="*/ 994563 w 3531476"/>
              <a:gd name="connsiteY174" fmla="*/ 2201937 h 3796535"/>
              <a:gd name="connsiteX175" fmla="*/ 959295 w 3531476"/>
              <a:gd name="connsiteY175" fmla="*/ 2244271 h 3796535"/>
              <a:gd name="connsiteX176" fmla="*/ 983979 w 3531476"/>
              <a:gd name="connsiteY176" fmla="*/ 2279538 h 3796535"/>
              <a:gd name="connsiteX177" fmla="*/ 959295 w 3531476"/>
              <a:gd name="connsiteY177" fmla="*/ 2321841 h 3796535"/>
              <a:gd name="connsiteX178" fmla="*/ 941646 w 3531476"/>
              <a:gd name="connsiteY178" fmla="*/ 2304223 h 3796535"/>
              <a:gd name="connsiteX179" fmla="*/ 924027 w 3531476"/>
              <a:gd name="connsiteY179" fmla="*/ 2328907 h 3796535"/>
              <a:gd name="connsiteX180" fmla="*/ 916961 w 3531476"/>
              <a:gd name="connsiteY180" fmla="*/ 2392377 h 3796535"/>
              <a:gd name="connsiteX181" fmla="*/ 941646 w 3531476"/>
              <a:gd name="connsiteY181" fmla="*/ 2371210 h 3796535"/>
              <a:gd name="connsiteX182" fmla="*/ 973396 w 3531476"/>
              <a:gd name="connsiteY182" fmla="*/ 2364175 h 3796535"/>
              <a:gd name="connsiteX183" fmla="*/ 945163 w 3531476"/>
              <a:gd name="connsiteY183" fmla="*/ 2406478 h 3796535"/>
              <a:gd name="connsiteX184" fmla="*/ 931062 w 3531476"/>
              <a:gd name="connsiteY184" fmla="*/ 2441745 h 3796535"/>
              <a:gd name="connsiteX185" fmla="*/ 980431 w 3531476"/>
              <a:gd name="connsiteY185" fmla="*/ 2399443 h 3796535"/>
              <a:gd name="connsiteX186" fmla="*/ 987497 w 3531476"/>
              <a:gd name="connsiteY186" fmla="*/ 2427644 h 3796535"/>
              <a:gd name="connsiteX187" fmla="*/ 1001598 w 3531476"/>
              <a:gd name="connsiteY187" fmla="*/ 2487597 h 3796535"/>
              <a:gd name="connsiteX188" fmla="*/ 1015699 w 3531476"/>
              <a:gd name="connsiteY188" fmla="*/ 2547549 h 3796535"/>
              <a:gd name="connsiteX189" fmla="*/ 1022765 w 3531476"/>
              <a:gd name="connsiteY189" fmla="*/ 2582816 h 3796535"/>
              <a:gd name="connsiteX190" fmla="*/ 1054515 w 3531476"/>
              <a:gd name="connsiteY190" fmla="*/ 2628667 h 3796535"/>
              <a:gd name="connsiteX191" fmla="*/ 1086234 w 3531476"/>
              <a:gd name="connsiteY191" fmla="*/ 2660418 h 3796535"/>
              <a:gd name="connsiteX192" fmla="*/ 1072133 w 3531476"/>
              <a:gd name="connsiteY192" fmla="*/ 2702751 h 3796535"/>
              <a:gd name="connsiteX193" fmla="*/ 1114467 w 3531476"/>
              <a:gd name="connsiteY193" fmla="*/ 2780322 h 3796535"/>
              <a:gd name="connsiteX194" fmla="*/ 1262573 w 3531476"/>
              <a:gd name="connsiteY194" fmla="*/ 3009578 h 3796535"/>
              <a:gd name="connsiteX195" fmla="*/ 1491829 w 3531476"/>
              <a:gd name="connsiteY195" fmla="*/ 3016613 h 3796535"/>
              <a:gd name="connsiteX196" fmla="*/ 1742220 w 3531476"/>
              <a:gd name="connsiteY196" fmla="*/ 2872024 h 3796535"/>
              <a:gd name="connsiteX197" fmla="*/ 1967928 w 3531476"/>
              <a:gd name="connsiteY197" fmla="*/ 2639251 h 3796535"/>
              <a:gd name="connsiteX198" fmla="*/ 2355873 w 3531476"/>
              <a:gd name="connsiteY198" fmla="*/ 1933896 h 3796535"/>
              <a:gd name="connsiteX199" fmla="*/ 2525176 w 3531476"/>
              <a:gd name="connsiteY199" fmla="*/ 1186239 h 3796535"/>
              <a:gd name="connsiteX200" fmla="*/ 2507527 w 3531476"/>
              <a:gd name="connsiteY200" fmla="*/ 840596 h 3796535"/>
              <a:gd name="connsiteX201" fmla="*/ 2327671 w 3531476"/>
              <a:gd name="connsiteY201" fmla="*/ 593722 h 3796535"/>
              <a:gd name="connsiteX202" fmla="*/ 2209526 w 3531476"/>
              <a:gd name="connsiteY202" fmla="*/ 560213 h 3796535"/>
              <a:gd name="connsiteX203" fmla="*/ 1188512 w 3531476"/>
              <a:gd name="connsiteY203" fmla="*/ 515268 h 3796535"/>
              <a:gd name="connsiteX204" fmla="*/ 1142669 w 3531476"/>
              <a:gd name="connsiteY204" fmla="*/ 540836 h 3796535"/>
              <a:gd name="connsiteX205" fmla="*/ 1022765 w 3531476"/>
              <a:gd name="connsiteY205" fmla="*/ 639573 h 3796535"/>
              <a:gd name="connsiteX206" fmla="*/ 906378 w 3531476"/>
              <a:gd name="connsiteY206" fmla="*/ 752442 h 3796535"/>
              <a:gd name="connsiteX207" fmla="*/ 846426 w 3531476"/>
              <a:gd name="connsiteY207" fmla="*/ 819429 h 3796535"/>
              <a:gd name="connsiteX208" fmla="*/ 648920 w 3531476"/>
              <a:gd name="connsiteY208" fmla="*/ 1066304 h 3796535"/>
              <a:gd name="connsiteX209" fmla="*/ 610135 w 3531476"/>
              <a:gd name="connsiteY209" fmla="*/ 1136839 h 3796535"/>
              <a:gd name="connsiteX210" fmla="*/ 585451 w 3531476"/>
              <a:gd name="connsiteY210" fmla="*/ 1200339 h 3796535"/>
              <a:gd name="connsiteX211" fmla="*/ 673605 w 3531476"/>
              <a:gd name="connsiteY211" fmla="*/ 1101571 h 3796535"/>
              <a:gd name="connsiteX212" fmla="*/ 747689 w 3531476"/>
              <a:gd name="connsiteY212" fmla="*/ 988733 h 3796535"/>
              <a:gd name="connsiteX213" fmla="*/ 881694 w 3531476"/>
              <a:gd name="connsiteY213" fmla="*/ 844144 h 3796535"/>
              <a:gd name="connsiteX214" fmla="*/ 1022765 w 3531476"/>
              <a:gd name="connsiteY214" fmla="*/ 713626 h 3796535"/>
              <a:gd name="connsiteX215" fmla="*/ 1054515 w 3531476"/>
              <a:gd name="connsiteY215" fmla="*/ 678358 h 3796535"/>
              <a:gd name="connsiteX216" fmla="*/ 1121502 w 3531476"/>
              <a:gd name="connsiteY216" fmla="*/ 614889 h 3796535"/>
              <a:gd name="connsiteX217" fmla="*/ 1185002 w 3531476"/>
              <a:gd name="connsiteY217" fmla="*/ 547871 h 3796535"/>
              <a:gd name="connsiteX218" fmla="*/ 1213204 w 3531476"/>
              <a:gd name="connsiteY218" fmla="*/ 516151 h 3796535"/>
              <a:gd name="connsiteX219" fmla="*/ 1188512 w 3531476"/>
              <a:gd name="connsiteY219" fmla="*/ 515268 h 3796535"/>
              <a:gd name="connsiteX220" fmla="*/ 2287999 w 3531476"/>
              <a:gd name="connsiteY220" fmla="*/ 345 h 3796535"/>
              <a:gd name="connsiteX221" fmla="*/ 2500492 w 3531476"/>
              <a:gd name="connsiteY221" fmla="*/ 25920 h 3796535"/>
              <a:gd name="connsiteX222" fmla="*/ 2863753 w 3531476"/>
              <a:gd name="connsiteY222" fmla="*/ 163474 h 3796535"/>
              <a:gd name="connsiteX223" fmla="*/ 3107079 w 3531476"/>
              <a:gd name="connsiteY223" fmla="*/ 357431 h 3796535"/>
              <a:gd name="connsiteX224" fmla="*/ 3301067 w 3531476"/>
              <a:gd name="connsiteY224" fmla="*/ 607823 h 3796535"/>
              <a:gd name="connsiteX225" fmla="*/ 3346918 w 3531476"/>
              <a:gd name="connsiteY225" fmla="*/ 717174 h 3796535"/>
              <a:gd name="connsiteX226" fmla="*/ 3392769 w 3531476"/>
              <a:gd name="connsiteY226" fmla="*/ 875864 h 3796535"/>
              <a:gd name="connsiteX227" fmla="*/ 3428037 w 3531476"/>
              <a:gd name="connsiteY227" fmla="*/ 1045168 h 3796535"/>
              <a:gd name="connsiteX228" fmla="*/ 3449173 w 3531476"/>
              <a:gd name="connsiteY228" fmla="*/ 1172107 h 3796535"/>
              <a:gd name="connsiteX229" fmla="*/ 3477405 w 3531476"/>
              <a:gd name="connsiteY229" fmla="*/ 1150971 h 3796535"/>
              <a:gd name="connsiteX230" fmla="*/ 3484440 w 3531476"/>
              <a:gd name="connsiteY230" fmla="*/ 1235607 h 3796535"/>
              <a:gd name="connsiteX231" fmla="*/ 3487989 w 3531476"/>
              <a:gd name="connsiteY231" fmla="*/ 1263809 h 3796535"/>
              <a:gd name="connsiteX232" fmla="*/ 3491506 w 3531476"/>
              <a:gd name="connsiteY232" fmla="*/ 1292042 h 3796535"/>
              <a:gd name="connsiteX233" fmla="*/ 3491506 w 3531476"/>
              <a:gd name="connsiteY233" fmla="*/ 1320244 h 3796535"/>
              <a:gd name="connsiteX234" fmla="*/ 3495024 w 3531476"/>
              <a:gd name="connsiteY234" fmla="*/ 1337893 h 3796535"/>
              <a:gd name="connsiteX235" fmla="*/ 3498572 w 3531476"/>
              <a:gd name="connsiteY235" fmla="*/ 1376678 h 3796535"/>
              <a:gd name="connsiteX236" fmla="*/ 3495024 w 3531476"/>
              <a:gd name="connsiteY236" fmla="*/ 1411946 h 3796535"/>
              <a:gd name="connsiteX237" fmla="*/ 3484440 w 3531476"/>
              <a:gd name="connsiteY237" fmla="*/ 1411946 h 3796535"/>
              <a:gd name="connsiteX238" fmla="*/ 3502090 w 3531476"/>
              <a:gd name="connsiteY238" fmla="*/ 1436630 h 3796535"/>
              <a:gd name="connsiteX239" fmla="*/ 3512673 w 3531476"/>
              <a:gd name="connsiteY239" fmla="*/ 1482481 h 3796535"/>
              <a:gd name="connsiteX240" fmla="*/ 3526774 w 3531476"/>
              <a:gd name="connsiteY240" fmla="*/ 1553017 h 3796535"/>
              <a:gd name="connsiteX241" fmla="*/ 3502090 w 3531476"/>
              <a:gd name="connsiteY241" fmla="*/ 1567118 h 3796535"/>
              <a:gd name="connsiteX242" fmla="*/ 3477405 w 3531476"/>
              <a:gd name="connsiteY242" fmla="*/ 1588285 h 3796535"/>
              <a:gd name="connsiteX243" fmla="*/ 3505607 w 3531476"/>
              <a:gd name="connsiteY243" fmla="*/ 1715255 h 3796535"/>
              <a:gd name="connsiteX244" fmla="*/ 3519708 w 3531476"/>
              <a:gd name="connsiteY244" fmla="*/ 1803409 h 3796535"/>
              <a:gd name="connsiteX245" fmla="*/ 3505607 w 3531476"/>
              <a:gd name="connsiteY245" fmla="*/ 1842194 h 3796535"/>
              <a:gd name="connsiteX246" fmla="*/ 3477405 w 3531476"/>
              <a:gd name="connsiteY246" fmla="*/ 1828093 h 3796535"/>
              <a:gd name="connsiteX247" fmla="*/ 3512673 w 3531476"/>
              <a:gd name="connsiteY247" fmla="*/ 1859843 h 3796535"/>
              <a:gd name="connsiteX248" fmla="*/ 3526774 w 3531476"/>
              <a:gd name="connsiteY248" fmla="*/ 1912729 h 3796535"/>
              <a:gd name="connsiteX249" fmla="*/ 3498572 w 3531476"/>
              <a:gd name="connsiteY249" fmla="*/ 1955063 h 3796535"/>
              <a:gd name="connsiteX250" fmla="*/ 3463305 w 3531476"/>
              <a:gd name="connsiteY250" fmla="*/ 1976230 h 3796535"/>
              <a:gd name="connsiteX251" fmla="*/ 3466822 w 3531476"/>
              <a:gd name="connsiteY251" fmla="*/ 1937444 h 3796535"/>
              <a:gd name="connsiteX252" fmla="*/ 3498572 w 3531476"/>
              <a:gd name="connsiteY252" fmla="*/ 1905694 h 3796535"/>
              <a:gd name="connsiteX253" fmla="*/ 3473888 w 3531476"/>
              <a:gd name="connsiteY253" fmla="*/ 1888045 h 3796535"/>
              <a:gd name="connsiteX254" fmla="*/ 3463305 w 3531476"/>
              <a:gd name="connsiteY254" fmla="*/ 1870427 h 3796535"/>
              <a:gd name="connsiteX255" fmla="*/ 3428037 w 3531476"/>
              <a:gd name="connsiteY255" fmla="*/ 1944480 h 3796535"/>
              <a:gd name="connsiteX256" fmla="*/ 3428037 w 3531476"/>
              <a:gd name="connsiteY256" fmla="*/ 2018533 h 3796535"/>
              <a:gd name="connsiteX257" fmla="*/ 3477405 w 3531476"/>
              <a:gd name="connsiteY257" fmla="*/ 1983265 h 3796535"/>
              <a:gd name="connsiteX258" fmla="*/ 3498572 w 3531476"/>
              <a:gd name="connsiteY258" fmla="*/ 2011497 h 3796535"/>
              <a:gd name="connsiteX259" fmla="*/ 3452721 w 3531476"/>
              <a:gd name="connsiteY259" fmla="*/ 2117301 h 3796535"/>
              <a:gd name="connsiteX260" fmla="*/ 3406870 w 3531476"/>
              <a:gd name="connsiteY260" fmla="*/ 2223104 h 3796535"/>
              <a:gd name="connsiteX261" fmla="*/ 3308102 w 3531476"/>
              <a:gd name="connsiteY261" fmla="*/ 2420609 h 3796535"/>
              <a:gd name="connsiteX262" fmla="*/ 3209364 w 3531476"/>
              <a:gd name="connsiteY262" fmla="*/ 2618084 h 3796535"/>
              <a:gd name="connsiteX263" fmla="*/ 3149412 w 3531476"/>
              <a:gd name="connsiteY263" fmla="*/ 2745054 h 3796535"/>
              <a:gd name="connsiteX264" fmla="*/ 3061228 w 3531476"/>
              <a:gd name="connsiteY264" fmla="*/ 2882608 h 3796535"/>
              <a:gd name="connsiteX265" fmla="*/ 2958973 w 3531476"/>
              <a:gd name="connsiteY265" fmla="*/ 3009578 h 3796535"/>
              <a:gd name="connsiteX266" fmla="*/ 2856687 w 3531476"/>
              <a:gd name="connsiteY266" fmla="*/ 3111832 h 3796535"/>
              <a:gd name="connsiteX267" fmla="*/ 2754401 w 3531476"/>
              <a:gd name="connsiteY267" fmla="*/ 3214118 h 3796535"/>
              <a:gd name="connsiteX268" fmla="*/ 2645081 w 3531476"/>
              <a:gd name="connsiteY268" fmla="*/ 3323439 h 3796535"/>
              <a:gd name="connsiteX269" fmla="*/ 2278302 w 3531476"/>
              <a:gd name="connsiteY269" fmla="*/ 3549177 h 3796535"/>
              <a:gd name="connsiteX270" fmla="*/ 1816304 w 3531476"/>
              <a:gd name="connsiteY270" fmla="*/ 3725516 h 3796535"/>
              <a:gd name="connsiteX271" fmla="*/ 1354275 w 3531476"/>
              <a:gd name="connsiteY271" fmla="*/ 3796051 h 3796535"/>
              <a:gd name="connsiteX272" fmla="*/ 821742 w 3531476"/>
              <a:gd name="connsiteY272" fmla="*/ 3707867 h 3796535"/>
              <a:gd name="connsiteX273" fmla="*/ 395011 w 3531476"/>
              <a:gd name="connsiteY273" fmla="*/ 3436308 h 3796535"/>
              <a:gd name="connsiteX274" fmla="*/ 105803 w 3531476"/>
              <a:gd name="connsiteY274" fmla="*/ 3009578 h 3796535"/>
              <a:gd name="connsiteX275" fmla="*/ 0 w 3531476"/>
              <a:gd name="connsiteY275" fmla="*/ 2462912 h 3796535"/>
              <a:gd name="connsiteX276" fmla="*/ 260975 w 3531476"/>
              <a:gd name="connsiteY276" fmla="*/ 1355511 h 3796535"/>
              <a:gd name="connsiteX277" fmla="*/ 1022765 w 3531476"/>
              <a:gd name="connsiteY277" fmla="*/ 424449 h 3796535"/>
              <a:gd name="connsiteX278" fmla="*/ 1287288 w 3531476"/>
              <a:gd name="connsiteY278" fmla="*/ 251628 h 3796535"/>
              <a:gd name="connsiteX279" fmla="*/ 1565882 w 3531476"/>
              <a:gd name="connsiteY279" fmla="*/ 142307 h 3796535"/>
              <a:gd name="connsiteX280" fmla="*/ 1682268 w 3531476"/>
              <a:gd name="connsiteY280" fmla="*/ 121140 h 3796535"/>
              <a:gd name="connsiteX281" fmla="*/ 1798655 w 3531476"/>
              <a:gd name="connsiteY281" fmla="*/ 99973 h 3796535"/>
              <a:gd name="connsiteX282" fmla="*/ 1946792 w 3531476"/>
              <a:gd name="connsiteY282" fmla="*/ 57671 h 3796535"/>
              <a:gd name="connsiteX283" fmla="*/ 2094898 w 3531476"/>
              <a:gd name="connsiteY283" fmla="*/ 15337 h 3796535"/>
              <a:gd name="connsiteX284" fmla="*/ 2287999 w 3531476"/>
              <a:gd name="connsiteY284" fmla="*/ 345 h 37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3531476" h="3796535">
                <a:moveTo>
                  <a:pt x="2736783" y="2462912"/>
                </a:moveTo>
                <a:cubicBezTo>
                  <a:pt x="2732062" y="2462912"/>
                  <a:pt x="2721509" y="2473496"/>
                  <a:pt x="2705033" y="2494662"/>
                </a:cubicBezTo>
                <a:cubicBezTo>
                  <a:pt x="2688587" y="2515829"/>
                  <a:pt x="2672110" y="2538169"/>
                  <a:pt x="2655664" y="2561680"/>
                </a:cubicBezTo>
                <a:cubicBezTo>
                  <a:pt x="2639218" y="2585192"/>
                  <a:pt x="2623914" y="2609877"/>
                  <a:pt x="2609813" y="2635733"/>
                </a:cubicBezTo>
                <a:cubicBezTo>
                  <a:pt x="2595712" y="2661590"/>
                  <a:pt x="2588646" y="2676864"/>
                  <a:pt x="2588646" y="2681585"/>
                </a:cubicBezTo>
                <a:cubicBezTo>
                  <a:pt x="2588646" y="2686275"/>
                  <a:pt x="2598057" y="2678067"/>
                  <a:pt x="2616879" y="2656900"/>
                </a:cubicBezTo>
                <a:cubicBezTo>
                  <a:pt x="2635670" y="2635733"/>
                  <a:pt x="2654492" y="2611049"/>
                  <a:pt x="2673282" y="2582816"/>
                </a:cubicBezTo>
                <a:cubicBezTo>
                  <a:pt x="2692104" y="2554614"/>
                  <a:pt x="2708550" y="2527585"/>
                  <a:pt x="2722682" y="2501728"/>
                </a:cubicBezTo>
                <a:cubicBezTo>
                  <a:pt x="2736783" y="2475841"/>
                  <a:pt x="2741473" y="2462912"/>
                  <a:pt x="2736783" y="2462912"/>
                </a:cubicBezTo>
                <a:close/>
                <a:moveTo>
                  <a:pt x="3068293" y="2434710"/>
                </a:moveTo>
                <a:lnTo>
                  <a:pt x="2863753" y="2738019"/>
                </a:lnTo>
                <a:cubicBezTo>
                  <a:pt x="2854342" y="2747399"/>
                  <a:pt x="2830830" y="2777977"/>
                  <a:pt x="2793217" y="2829691"/>
                </a:cubicBezTo>
                <a:cubicBezTo>
                  <a:pt x="2755574" y="2881435"/>
                  <a:pt x="2736783" y="2919048"/>
                  <a:pt x="2736783" y="2942560"/>
                </a:cubicBezTo>
                <a:cubicBezTo>
                  <a:pt x="2741473" y="2933149"/>
                  <a:pt x="2754401" y="2915530"/>
                  <a:pt x="2775568" y="2889673"/>
                </a:cubicBezTo>
                <a:cubicBezTo>
                  <a:pt x="2796735" y="2863786"/>
                  <a:pt x="2817902" y="2836756"/>
                  <a:pt x="2839069" y="2808555"/>
                </a:cubicBezTo>
                <a:cubicBezTo>
                  <a:pt x="2860205" y="2780322"/>
                  <a:pt x="2880199" y="2754465"/>
                  <a:pt x="2899021" y="2730953"/>
                </a:cubicBezTo>
                <a:cubicBezTo>
                  <a:pt x="2917812" y="2707441"/>
                  <a:pt x="2929568" y="2690995"/>
                  <a:pt x="2934288" y="2681585"/>
                </a:cubicBezTo>
                <a:cubicBezTo>
                  <a:pt x="2962490" y="2643972"/>
                  <a:pt x="2988347" y="2605156"/>
                  <a:pt x="3011859" y="2565198"/>
                </a:cubicBezTo>
                <a:cubicBezTo>
                  <a:pt x="3035371" y="2525240"/>
                  <a:pt x="3054193" y="2481734"/>
                  <a:pt x="3068293" y="2434710"/>
                </a:cubicBezTo>
                <a:close/>
                <a:moveTo>
                  <a:pt x="2392043" y="2351825"/>
                </a:moveTo>
                <a:cubicBezTo>
                  <a:pt x="2391457" y="2350645"/>
                  <a:pt x="2388811" y="2352404"/>
                  <a:pt x="2384106" y="2357109"/>
                </a:cubicBezTo>
                <a:cubicBezTo>
                  <a:pt x="2384106" y="2357109"/>
                  <a:pt x="2378212" y="2365347"/>
                  <a:pt x="2366456" y="2381793"/>
                </a:cubicBezTo>
                <a:cubicBezTo>
                  <a:pt x="2354700" y="2398270"/>
                  <a:pt x="2342944" y="2415889"/>
                  <a:pt x="2331188" y="2434710"/>
                </a:cubicBezTo>
                <a:cubicBezTo>
                  <a:pt x="2319433" y="2453501"/>
                  <a:pt x="2310053" y="2469978"/>
                  <a:pt x="2302987" y="2484079"/>
                </a:cubicBezTo>
                <a:cubicBezTo>
                  <a:pt x="2295921" y="2498180"/>
                  <a:pt x="2292403" y="2505246"/>
                  <a:pt x="2292403" y="2505246"/>
                </a:cubicBezTo>
                <a:cubicBezTo>
                  <a:pt x="2297093" y="2505246"/>
                  <a:pt x="2306504" y="2495835"/>
                  <a:pt x="2320605" y="2477013"/>
                </a:cubicBezTo>
                <a:cubicBezTo>
                  <a:pt x="2334737" y="2458222"/>
                  <a:pt x="2347665" y="2438228"/>
                  <a:pt x="2359421" y="2417061"/>
                </a:cubicBezTo>
                <a:cubicBezTo>
                  <a:pt x="2371177" y="2395925"/>
                  <a:pt x="2380588" y="2378276"/>
                  <a:pt x="2387623" y="2364175"/>
                </a:cubicBezTo>
                <a:cubicBezTo>
                  <a:pt x="2391156" y="2357125"/>
                  <a:pt x="2392629" y="2353006"/>
                  <a:pt x="2392043" y="2351825"/>
                </a:cubicBezTo>
                <a:close/>
                <a:moveTo>
                  <a:pt x="2461676" y="2343008"/>
                </a:moveTo>
                <a:cubicBezTo>
                  <a:pt x="2461676" y="2347698"/>
                  <a:pt x="2448748" y="2368865"/>
                  <a:pt x="2422891" y="2406478"/>
                </a:cubicBezTo>
                <a:cubicBezTo>
                  <a:pt x="2397034" y="2444121"/>
                  <a:pt x="2366456" y="2486424"/>
                  <a:pt x="2331188" y="2533448"/>
                </a:cubicBezTo>
                <a:cubicBezTo>
                  <a:pt x="2295921" y="2580471"/>
                  <a:pt x="2264201" y="2625150"/>
                  <a:pt x="2235969" y="2667484"/>
                </a:cubicBezTo>
                <a:cubicBezTo>
                  <a:pt x="2207767" y="2709786"/>
                  <a:pt x="2191290" y="2735643"/>
                  <a:pt x="2186600" y="2745054"/>
                </a:cubicBezTo>
                <a:cubicBezTo>
                  <a:pt x="2148987" y="2782667"/>
                  <a:pt x="2098446" y="2830894"/>
                  <a:pt x="2034946" y="2889673"/>
                </a:cubicBezTo>
                <a:cubicBezTo>
                  <a:pt x="1971476" y="2948453"/>
                  <a:pt x="1935036" y="2998994"/>
                  <a:pt x="1925625" y="3041297"/>
                </a:cubicBezTo>
                <a:cubicBezTo>
                  <a:pt x="1920904" y="3055429"/>
                  <a:pt x="1929142" y="3055429"/>
                  <a:pt x="1950309" y="3041297"/>
                </a:cubicBezTo>
                <a:cubicBezTo>
                  <a:pt x="1971476" y="3027196"/>
                  <a:pt x="1993815" y="3008405"/>
                  <a:pt x="2017327" y="2984893"/>
                </a:cubicBezTo>
                <a:cubicBezTo>
                  <a:pt x="2045529" y="2961381"/>
                  <a:pt x="2080797" y="2928459"/>
                  <a:pt x="2123130" y="2886125"/>
                </a:cubicBezTo>
                <a:lnTo>
                  <a:pt x="2271236" y="2702751"/>
                </a:lnTo>
                <a:cubicBezTo>
                  <a:pt x="2275957" y="2693340"/>
                  <a:pt x="2290058" y="2671001"/>
                  <a:pt x="2313570" y="2635733"/>
                </a:cubicBezTo>
                <a:cubicBezTo>
                  <a:pt x="2337082" y="2600466"/>
                  <a:pt x="2360594" y="2562853"/>
                  <a:pt x="2384106" y="2522864"/>
                </a:cubicBezTo>
                <a:cubicBezTo>
                  <a:pt x="2407617" y="2482906"/>
                  <a:pt x="2427612" y="2445294"/>
                  <a:pt x="2444058" y="2410026"/>
                </a:cubicBezTo>
                <a:cubicBezTo>
                  <a:pt x="2460504" y="2374758"/>
                  <a:pt x="2466397" y="2352419"/>
                  <a:pt x="2461676" y="2343008"/>
                </a:cubicBezTo>
                <a:close/>
                <a:moveTo>
                  <a:pt x="3294001" y="2258372"/>
                </a:moveTo>
                <a:cubicBezTo>
                  <a:pt x="3289311" y="2258372"/>
                  <a:pt x="3282245" y="2265407"/>
                  <a:pt x="3272834" y="2279538"/>
                </a:cubicBezTo>
                <a:cubicBezTo>
                  <a:pt x="3263454" y="2293639"/>
                  <a:pt x="3252871" y="2311258"/>
                  <a:pt x="3241115" y="2332425"/>
                </a:cubicBezTo>
                <a:cubicBezTo>
                  <a:pt x="3229359" y="2353591"/>
                  <a:pt x="3219948" y="2373586"/>
                  <a:pt x="3212882" y="2392377"/>
                </a:cubicBezTo>
                <a:cubicBezTo>
                  <a:pt x="3205847" y="2411198"/>
                  <a:pt x="3199954" y="2422954"/>
                  <a:pt x="3195264" y="2427644"/>
                </a:cubicBezTo>
                <a:cubicBezTo>
                  <a:pt x="3157651" y="2502901"/>
                  <a:pt x="3116490" y="2579299"/>
                  <a:pt x="3071811" y="2656900"/>
                </a:cubicBezTo>
                <a:cubicBezTo>
                  <a:pt x="3027163" y="2734471"/>
                  <a:pt x="2976591" y="2808555"/>
                  <a:pt x="2920157" y="2879090"/>
                </a:cubicBezTo>
                <a:cubicBezTo>
                  <a:pt x="2957800" y="2832066"/>
                  <a:pt x="3002448" y="2775632"/>
                  <a:pt x="3054193" y="2709786"/>
                </a:cubicBezTo>
                <a:cubicBezTo>
                  <a:pt x="3105906" y="2643972"/>
                  <a:pt x="3152930" y="2579299"/>
                  <a:pt x="3195264" y="2515829"/>
                </a:cubicBezTo>
                <a:cubicBezTo>
                  <a:pt x="3237566" y="2452329"/>
                  <a:pt x="3269317" y="2395925"/>
                  <a:pt x="3290483" y="2346526"/>
                </a:cubicBezTo>
                <a:cubicBezTo>
                  <a:pt x="3311650" y="2297157"/>
                  <a:pt x="3312823" y="2267783"/>
                  <a:pt x="3294001" y="2258372"/>
                </a:cubicBezTo>
                <a:close/>
                <a:moveTo>
                  <a:pt x="945163" y="2145503"/>
                </a:moveTo>
                <a:cubicBezTo>
                  <a:pt x="949884" y="2154913"/>
                  <a:pt x="938128" y="2166669"/>
                  <a:pt x="909896" y="2180770"/>
                </a:cubicBezTo>
                <a:cubicBezTo>
                  <a:pt x="881694" y="2194871"/>
                  <a:pt x="865248" y="2201937"/>
                  <a:pt x="860527" y="2201937"/>
                </a:cubicBezTo>
                <a:cubicBezTo>
                  <a:pt x="855837" y="2211348"/>
                  <a:pt x="857009" y="2218383"/>
                  <a:pt x="864075" y="2223104"/>
                </a:cubicBezTo>
                <a:cubicBezTo>
                  <a:pt x="871110" y="2227794"/>
                  <a:pt x="878176" y="2230139"/>
                  <a:pt x="885211" y="2230139"/>
                </a:cubicBezTo>
                <a:cubicBezTo>
                  <a:pt x="892277" y="2230139"/>
                  <a:pt x="899343" y="2230139"/>
                  <a:pt x="906378" y="2230139"/>
                </a:cubicBezTo>
                <a:cubicBezTo>
                  <a:pt x="913444" y="2230139"/>
                  <a:pt x="916961" y="2232515"/>
                  <a:pt x="916961" y="2237205"/>
                </a:cubicBezTo>
                <a:cubicBezTo>
                  <a:pt x="926372" y="2232515"/>
                  <a:pt x="935783" y="2223104"/>
                  <a:pt x="945163" y="2209003"/>
                </a:cubicBezTo>
                <a:cubicBezTo>
                  <a:pt x="963985" y="2190181"/>
                  <a:pt x="963985" y="2169014"/>
                  <a:pt x="945163" y="2145503"/>
                </a:cubicBezTo>
                <a:close/>
                <a:moveTo>
                  <a:pt x="888760" y="2103200"/>
                </a:moveTo>
                <a:cubicBezTo>
                  <a:pt x="884039" y="2107890"/>
                  <a:pt x="880521" y="2117301"/>
                  <a:pt x="878176" y="2131402"/>
                </a:cubicBezTo>
                <a:cubicBezTo>
                  <a:pt x="875831" y="2145503"/>
                  <a:pt x="879349" y="2145503"/>
                  <a:pt x="888760" y="2131402"/>
                </a:cubicBezTo>
                <a:cubicBezTo>
                  <a:pt x="884039" y="2121991"/>
                  <a:pt x="882866" y="2116128"/>
                  <a:pt x="885211" y="2113783"/>
                </a:cubicBezTo>
                <a:cubicBezTo>
                  <a:pt x="887587" y="2111407"/>
                  <a:pt x="888760" y="2107890"/>
                  <a:pt x="888760" y="2103200"/>
                </a:cubicBezTo>
                <a:close/>
                <a:moveTo>
                  <a:pt x="1051865" y="2035295"/>
                </a:moveTo>
                <a:cubicBezTo>
                  <a:pt x="1055980" y="2033528"/>
                  <a:pt x="1060393" y="2034994"/>
                  <a:pt x="1065098" y="2039699"/>
                </a:cubicBezTo>
                <a:cubicBezTo>
                  <a:pt x="1069788" y="2044420"/>
                  <a:pt x="1066271" y="2056176"/>
                  <a:pt x="1054515" y="2074967"/>
                </a:cubicBezTo>
                <a:cubicBezTo>
                  <a:pt x="1042759" y="2093789"/>
                  <a:pt x="1034521" y="2098479"/>
                  <a:pt x="1029830" y="2089068"/>
                </a:cubicBezTo>
                <a:cubicBezTo>
                  <a:pt x="1029830" y="2079688"/>
                  <a:pt x="1033348" y="2066760"/>
                  <a:pt x="1040414" y="2050283"/>
                </a:cubicBezTo>
                <a:cubicBezTo>
                  <a:pt x="1043931" y="2042060"/>
                  <a:pt x="1047750" y="2037061"/>
                  <a:pt x="1051865" y="2035295"/>
                </a:cubicBezTo>
                <a:close/>
                <a:moveTo>
                  <a:pt x="924027" y="2025598"/>
                </a:moveTo>
                <a:lnTo>
                  <a:pt x="902860" y="2046765"/>
                </a:lnTo>
                <a:cubicBezTo>
                  <a:pt x="893450" y="2051455"/>
                  <a:pt x="888760" y="2058521"/>
                  <a:pt x="888760" y="2067932"/>
                </a:cubicBezTo>
                <a:cubicBezTo>
                  <a:pt x="916961" y="2058521"/>
                  <a:pt x="928717" y="2044420"/>
                  <a:pt x="924027" y="2025598"/>
                </a:cubicBezTo>
                <a:close/>
                <a:moveTo>
                  <a:pt x="1050966" y="1792825"/>
                </a:moveTo>
                <a:cubicBezTo>
                  <a:pt x="1050966" y="1792825"/>
                  <a:pt x="1048621" y="1798719"/>
                  <a:pt x="1043931" y="1810474"/>
                </a:cubicBezTo>
                <a:cubicBezTo>
                  <a:pt x="1039211" y="1822230"/>
                  <a:pt x="1036866" y="1835159"/>
                  <a:pt x="1036866" y="1849260"/>
                </a:cubicBezTo>
                <a:cubicBezTo>
                  <a:pt x="1036866" y="1863361"/>
                  <a:pt x="1036866" y="1875117"/>
                  <a:pt x="1036866" y="1884527"/>
                </a:cubicBezTo>
                <a:cubicBezTo>
                  <a:pt x="1036866" y="1893938"/>
                  <a:pt x="1041586" y="1896283"/>
                  <a:pt x="1050966" y="1891593"/>
                </a:cubicBezTo>
                <a:cubicBezTo>
                  <a:pt x="1074478" y="1882182"/>
                  <a:pt x="1080372" y="1862188"/>
                  <a:pt x="1068616" y="1831641"/>
                </a:cubicBezTo>
                <a:cubicBezTo>
                  <a:pt x="1056860" y="1801064"/>
                  <a:pt x="1050966" y="1788135"/>
                  <a:pt x="1050966" y="1792825"/>
                </a:cubicBezTo>
                <a:close/>
                <a:moveTo>
                  <a:pt x="1073028" y="1724939"/>
                </a:moveTo>
                <a:cubicBezTo>
                  <a:pt x="1067736" y="1723177"/>
                  <a:pt x="1062738" y="1724650"/>
                  <a:pt x="1058032" y="1729356"/>
                </a:cubicBezTo>
                <a:cubicBezTo>
                  <a:pt x="1048621" y="1734046"/>
                  <a:pt x="1049794" y="1743456"/>
                  <a:pt x="1061550" y="1757557"/>
                </a:cubicBezTo>
                <a:cubicBezTo>
                  <a:pt x="1073306" y="1771658"/>
                  <a:pt x="1083889" y="1776379"/>
                  <a:pt x="1093300" y="1771658"/>
                </a:cubicBezTo>
                <a:cubicBezTo>
                  <a:pt x="1102711" y="1766968"/>
                  <a:pt x="1101539" y="1756385"/>
                  <a:pt x="1089783" y="1739939"/>
                </a:cubicBezTo>
                <a:cubicBezTo>
                  <a:pt x="1083905" y="1731701"/>
                  <a:pt x="1078320" y="1726702"/>
                  <a:pt x="1073028" y="1724939"/>
                </a:cubicBezTo>
                <a:close/>
                <a:moveTo>
                  <a:pt x="529016" y="1242642"/>
                </a:moveTo>
                <a:cubicBezTo>
                  <a:pt x="524326" y="1242642"/>
                  <a:pt x="519605" y="1253226"/>
                  <a:pt x="514915" y="1274392"/>
                </a:cubicBezTo>
                <a:cubicBezTo>
                  <a:pt x="510194" y="1295559"/>
                  <a:pt x="512570" y="1301422"/>
                  <a:pt x="521950" y="1292042"/>
                </a:cubicBezTo>
                <a:cubicBezTo>
                  <a:pt x="540772" y="1273220"/>
                  <a:pt x="543117" y="1256774"/>
                  <a:pt x="529016" y="1242642"/>
                </a:cubicBezTo>
                <a:close/>
                <a:moveTo>
                  <a:pt x="3389225" y="968457"/>
                </a:moveTo>
                <a:cubicBezTo>
                  <a:pt x="3386876" y="969047"/>
                  <a:pt x="3385703" y="974632"/>
                  <a:pt x="3385703" y="985215"/>
                </a:cubicBezTo>
                <a:cubicBezTo>
                  <a:pt x="3385703" y="1006351"/>
                  <a:pt x="3383358" y="1019280"/>
                  <a:pt x="3378637" y="1024001"/>
                </a:cubicBezTo>
                <a:cubicBezTo>
                  <a:pt x="3378637" y="1028691"/>
                  <a:pt x="3384531" y="1025173"/>
                  <a:pt x="3396287" y="1013417"/>
                </a:cubicBezTo>
                <a:cubicBezTo>
                  <a:pt x="3408042" y="1001661"/>
                  <a:pt x="3409215" y="991078"/>
                  <a:pt x="3399804" y="981667"/>
                </a:cubicBezTo>
                <a:cubicBezTo>
                  <a:pt x="3395099" y="972272"/>
                  <a:pt x="3391573" y="967867"/>
                  <a:pt x="3389225" y="968457"/>
                </a:cubicBezTo>
                <a:close/>
                <a:moveTo>
                  <a:pt x="1121502" y="875864"/>
                </a:moveTo>
                <a:cubicBezTo>
                  <a:pt x="1121502" y="875864"/>
                  <a:pt x="1117984" y="879412"/>
                  <a:pt x="1110949" y="886447"/>
                </a:cubicBezTo>
                <a:cubicBezTo>
                  <a:pt x="1103884" y="893513"/>
                  <a:pt x="1096818" y="899376"/>
                  <a:pt x="1089783" y="904097"/>
                </a:cubicBezTo>
                <a:cubicBezTo>
                  <a:pt x="1082717" y="908787"/>
                  <a:pt x="1079199" y="911132"/>
                  <a:pt x="1079199" y="911132"/>
                </a:cubicBezTo>
                <a:cubicBezTo>
                  <a:pt x="1032176" y="958155"/>
                  <a:pt x="996908" y="1002834"/>
                  <a:pt x="973396" y="1045168"/>
                </a:cubicBezTo>
                <a:cubicBezTo>
                  <a:pt x="968675" y="1049858"/>
                  <a:pt x="955747" y="1066304"/>
                  <a:pt x="934611" y="1094536"/>
                </a:cubicBezTo>
                <a:cubicBezTo>
                  <a:pt x="913444" y="1122738"/>
                  <a:pt x="891105" y="1153316"/>
                  <a:pt x="867593" y="1186239"/>
                </a:cubicBezTo>
                <a:cubicBezTo>
                  <a:pt x="844081" y="1219130"/>
                  <a:pt x="824087" y="1248536"/>
                  <a:pt x="807641" y="1274392"/>
                </a:cubicBezTo>
                <a:cubicBezTo>
                  <a:pt x="791164" y="1300249"/>
                  <a:pt x="785301" y="1315554"/>
                  <a:pt x="789991" y="1320244"/>
                </a:cubicBezTo>
                <a:cubicBezTo>
                  <a:pt x="789991" y="1320244"/>
                  <a:pt x="805296" y="1300249"/>
                  <a:pt x="835843" y="1260292"/>
                </a:cubicBezTo>
                <a:cubicBezTo>
                  <a:pt x="866420" y="1220334"/>
                  <a:pt x="900515" y="1174483"/>
                  <a:pt x="938128" y="1122738"/>
                </a:cubicBezTo>
                <a:cubicBezTo>
                  <a:pt x="975741" y="1071024"/>
                  <a:pt x="1011009" y="1022828"/>
                  <a:pt x="1043931" y="978150"/>
                </a:cubicBezTo>
                <a:cubicBezTo>
                  <a:pt x="1076854" y="933471"/>
                  <a:pt x="1097990" y="906442"/>
                  <a:pt x="1107401" y="897031"/>
                </a:cubicBezTo>
                <a:cubicBezTo>
                  <a:pt x="1116812" y="882930"/>
                  <a:pt x="1121502" y="875864"/>
                  <a:pt x="1121502" y="875864"/>
                </a:cubicBezTo>
                <a:close/>
                <a:moveTo>
                  <a:pt x="1474179" y="791227"/>
                </a:moveTo>
                <a:cubicBezTo>
                  <a:pt x="1464799" y="805328"/>
                  <a:pt x="1449495" y="824150"/>
                  <a:pt x="1428359" y="847662"/>
                </a:cubicBezTo>
                <a:cubicBezTo>
                  <a:pt x="1407192" y="871174"/>
                  <a:pt x="1383680" y="895858"/>
                  <a:pt x="1357824" y="921715"/>
                </a:cubicBezTo>
                <a:cubicBezTo>
                  <a:pt x="1331936" y="947572"/>
                  <a:pt x="1307252" y="972256"/>
                  <a:pt x="1283740" y="995768"/>
                </a:cubicBezTo>
                <a:cubicBezTo>
                  <a:pt x="1260228" y="1019280"/>
                  <a:pt x="1246127" y="1033412"/>
                  <a:pt x="1241437" y="1038102"/>
                </a:cubicBezTo>
                <a:cubicBezTo>
                  <a:pt x="1232026" y="1047513"/>
                  <a:pt x="1221443" y="1065131"/>
                  <a:pt x="1209687" y="1091019"/>
                </a:cubicBezTo>
                <a:cubicBezTo>
                  <a:pt x="1197931" y="1116876"/>
                  <a:pt x="1182657" y="1143905"/>
                  <a:pt x="1163836" y="1172107"/>
                </a:cubicBezTo>
                <a:lnTo>
                  <a:pt x="1248472" y="1073369"/>
                </a:lnTo>
                <a:cubicBezTo>
                  <a:pt x="1271984" y="1045168"/>
                  <a:pt x="1311972" y="1000489"/>
                  <a:pt x="1368376" y="939364"/>
                </a:cubicBezTo>
                <a:cubicBezTo>
                  <a:pt x="1424811" y="878209"/>
                  <a:pt x="1460078" y="828840"/>
                  <a:pt x="1474179" y="791227"/>
                </a:cubicBezTo>
                <a:close/>
                <a:moveTo>
                  <a:pt x="1664650" y="763026"/>
                </a:moveTo>
                <a:cubicBezTo>
                  <a:pt x="1631727" y="786537"/>
                  <a:pt x="1603494" y="807673"/>
                  <a:pt x="1579983" y="826495"/>
                </a:cubicBezTo>
                <a:cubicBezTo>
                  <a:pt x="1556471" y="845317"/>
                  <a:pt x="1535335" y="861763"/>
                  <a:pt x="1516513" y="875864"/>
                </a:cubicBezTo>
                <a:cubicBezTo>
                  <a:pt x="1497691" y="889965"/>
                  <a:pt x="1488311" y="899376"/>
                  <a:pt x="1488311" y="904097"/>
                </a:cubicBezTo>
                <a:cubicBezTo>
                  <a:pt x="1441287" y="946399"/>
                  <a:pt x="1396609" y="992250"/>
                  <a:pt x="1354275" y="1041619"/>
                </a:cubicBezTo>
                <a:cubicBezTo>
                  <a:pt x="1311972" y="1091019"/>
                  <a:pt x="1274329" y="1141560"/>
                  <a:pt x="1241437" y="1193274"/>
                </a:cubicBezTo>
                <a:cubicBezTo>
                  <a:pt x="1189692" y="1287321"/>
                  <a:pt x="1149735" y="1381368"/>
                  <a:pt x="1121502" y="1475415"/>
                </a:cubicBezTo>
                <a:cubicBezTo>
                  <a:pt x="1116812" y="1498927"/>
                  <a:pt x="1119157" y="1513028"/>
                  <a:pt x="1128568" y="1517749"/>
                </a:cubicBezTo>
                <a:cubicBezTo>
                  <a:pt x="1137979" y="1522439"/>
                  <a:pt x="1147390" y="1513028"/>
                  <a:pt x="1156770" y="1489516"/>
                </a:cubicBezTo>
                <a:cubicBezTo>
                  <a:pt x="1166181" y="1480136"/>
                  <a:pt x="1172074" y="1460142"/>
                  <a:pt x="1174419" y="1429564"/>
                </a:cubicBezTo>
                <a:cubicBezTo>
                  <a:pt x="1176764" y="1399017"/>
                  <a:pt x="1182657" y="1374333"/>
                  <a:pt x="1192037" y="1355511"/>
                </a:cubicBezTo>
                <a:cubicBezTo>
                  <a:pt x="1206169" y="1332000"/>
                  <a:pt x="1219098" y="1309660"/>
                  <a:pt x="1230854" y="1288493"/>
                </a:cubicBezTo>
                <a:cubicBezTo>
                  <a:pt x="1242609" y="1267357"/>
                  <a:pt x="1255538" y="1245018"/>
                  <a:pt x="1269639" y="1221506"/>
                </a:cubicBezTo>
                <a:cubicBezTo>
                  <a:pt x="1358996" y="1094536"/>
                  <a:pt x="1460078" y="972256"/>
                  <a:pt x="1572948" y="854697"/>
                </a:cubicBezTo>
                <a:cubicBezTo>
                  <a:pt x="1582358" y="845317"/>
                  <a:pt x="1598804" y="831185"/>
                  <a:pt x="1622316" y="812394"/>
                </a:cubicBezTo>
                <a:cubicBezTo>
                  <a:pt x="1645828" y="793572"/>
                  <a:pt x="1659929" y="777127"/>
                  <a:pt x="1664650" y="763026"/>
                </a:cubicBezTo>
                <a:close/>
                <a:moveTo>
                  <a:pt x="2209526" y="560213"/>
                </a:moveTo>
                <a:cubicBezTo>
                  <a:pt x="2168364" y="559040"/>
                  <a:pt x="2125475" y="567865"/>
                  <a:pt x="2080797" y="586687"/>
                </a:cubicBezTo>
                <a:cubicBezTo>
                  <a:pt x="1991440" y="624300"/>
                  <a:pt x="1906803" y="666602"/>
                  <a:pt x="1826857" y="713626"/>
                </a:cubicBezTo>
                <a:cubicBezTo>
                  <a:pt x="1746941" y="760650"/>
                  <a:pt x="1674030" y="815912"/>
                  <a:pt x="1608215" y="879412"/>
                </a:cubicBezTo>
                <a:cubicBezTo>
                  <a:pt x="1542370" y="942882"/>
                  <a:pt x="1478900" y="1014590"/>
                  <a:pt x="1417776" y="1094536"/>
                </a:cubicBezTo>
                <a:cubicBezTo>
                  <a:pt x="1380132" y="1146250"/>
                  <a:pt x="1343692" y="1201512"/>
                  <a:pt x="1308424" y="1260292"/>
                </a:cubicBezTo>
                <a:cubicBezTo>
                  <a:pt x="1273156" y="1319071"/>
                  <a:pt x="1243782" y="1381368"/>
                  <a:pt x="1220270" y="1447214"/>
                </a:cubicBezTo>
                <a:cubicBezTo>
                  <a:pt x="1187347" y="1508338"/>
                  <a:pt x="1168526" y="1564773"/>
                  <a:pt x="1163836" y="1616486"/>
                </a:cubicBezTo>
                <a:cubicBezTo>
                  <a:pt x="1154425" y="1635308"/>
                  <a:pt x="1141496" y="1650582"/>
                  <a:pt x="1125050" y="1662338"/>
                </a:cubicBezTo>
                <a:cubicBezTo>
                  <a:pt x="1108574" y="1674094"/>
                  <a:pt x="1095645" y="1684677"/>
                  <a:pt x="1086234" y="1694088"/>
                </a:cubicBezTo>
                <a:cubicBezTo>
                  <a:pt x="1086234" y="1689367"/>
                  <a:pt x="1092128" y="1697605"/>
                  <a:pt x="1103884" y="1718772"/>
                </a:cubicBezTo>
                <a:cubicBezTo>
                  <a:pt x="1115639" y="1739939"/>
                  <a:pt x="1119157" y="1755212"/>
                  <a:pt x="1114467" y="1764623"/>
                </a:cubicBezTo>
                <a:cubicBezTo>
                  <a:pt x="1114467" y="1774034"/>
                  <a:pt x="1113294" y="1789308"/>
                  <a:pt x="1110949" y="1810474"/>
                </a:cubicBezTo>
                <a:cubicBezTo>
                  <a:pt x="1108574" y="1831641"/>
                  <a:pt x="1105056" y="1853950"/>
                  <a:pt x="1100366" y="1877462"/>
                </a:cubicBezTo>
                <a:cubicBezTo>
                  <a:pt x="1095645" y="1900973"/>
                  <a:pt x="1089783" y="1922140"/>
                  <a:pt x="1082717" y="1940962"/>
                </a:cubicBezTo>
                <a:cubicBezTo>
                  <a:pt x="1075682" y="1959753"/>
                  <a:pt x="1067443" y="1971509"/>
                  <a:pt x="1058032" y="1976230"/>
                </a:cubicBezTo>
                <a:cubicBezTo>
                  <a:pt x="1053342" y="1976230"/>
                  <a:pt x="1052170" y="1963301"/>
                  <a:pt x="1054515" y="1937444"/>
                </a:cubicBezTo>
                <a:cubicBezTo>
                  <a:pt x="1056860" y="1911557"/>
                  <a:pt x="1046276" y="1910384"/>
                  <a:pt x="1022765" y="1933896"/>
                </a:cubicBezTo>
                <a:cubicBezTo>
                  <a:pt x="1022765" y="1929206"/>
                  <a:pt x="1015699" y="1937444"/>
                  <a:pt x="1001598" y="1958580"/>
                </a:cubicBezTo>
                <a:cubicBezTo>
                  <a:pt x="987497" y="1979747"/>
                  <a:pt x="975741" y="1995021"/>
                  <a:pt x="966330" y="2004432"/>
                </a:cubicBezTo>
                <a:cubicBezTo>
                  <a:pt x="975741" y="2009152"/>
                  <a:pt x="987497" y="2015015"/>
                  <a:pt x="1001598" y="2022081"/>
                </a:cubicBezTo>
                <a:cubicBezTo>
                  <a:pt x="1015699" y="2029116"/>
                  <a:pt x="1018075" y="2037354"/>
                  <a:pt x="1008664" y="2046765"/>
                </a:cubicBezTo>
                <a:cubicBezTo>
                  <a:pt x="994563" y="2046765"/>
                  <a:pt x="980431" y="2049110"/>
                  <a:pt x="966330" y="2053800"/>
                </a:cubicBezTo>
                <a:cubicBezTo>
                  <a:pt x="985152" y="2063211"/>
                  <a:pt x="992187" y="2074967"/>
                  <a:pt x="987497" y="2089068"/>
                </a:cubicBezTo>
                <a:cubicBezTo>
                  <a:pt x="978086" y="2098479"/>
                  <a:pt x="969878" y="2096134"/>
                  <a:pt x="962813" y="2082033"/>
                </a:cubicBezTo>
                <a:cubicBezTo>
                  <a:pt x="955747" y="2067932"/>
                  <a:pt x="947539" y="2060866"/>
                  <a:pt x="938128" y="2060866"/>
                </a:cubicBezTo>
                <a:cubicBezTo>
                  <a:pt x="924027" y="2060866"/>
                  <a:pt x="921651" y="2064384"/>
                  <a:pt x="931062" y="2071450"/>
                </a:cubicBezTo>
                <a:cubicBezTo>
                  <a:pt x="940473" y="2078515"/>
                  <a:pt x="951057" y="2087896"/>
                  <a:pt x="962813" y="2099651"/>
                </a:cubicBezTo>
                <a:cubicBezTo>
                  <a:pt x="974568" y="2111407"/>
                  <a:pt x="985152" y="2123163"/>
                  <a:pt x="994563" y="2134919"/>
                </a:cubicBezTo>
                <a:cubicBezTo>
                  <a:pt x="1003943" y="2146675"/>
                  <a:pt x="1006319" y="2157258"/>
                  <a:pt x="1001598" y="2166669"/>
                </a:cubicBezTo>
                <a:cubicBezTo>
                  <a:pt x="987497" y="2166669"/>
                  <a:pt x="978086" y="2169014"/>
                  <a:pt x="973396" y="2173735"/>
                </a:cubicBezTo>
                <a:cubicBezTo>
                  <a:pt x="978086" y="2178425"/>
                  <a:pt x="980431" y="2183115"/>
                  <a:pt x="980431" y="2187836"/>
                </a:cubicBezTo>
                <a:cubicBezTo>
                  <a:pt x="980431" y="2192526"/>
                  <a:pt x="985152" y="2197247"/>
                  <a:pt x="994563" y="2201937"/>
                </a:cubicBezTo>
                <a:lnTo>
                  <a:pt x="959295" y="2244271"/>
                </a:lnTo>
                <a:cubicBezTo>
                  <a:pt x="959295" y="2239550"/>
                  <a:pt x="967503" y="2251306"/>
                  <a:pt x="983979" y="2279538"/>
                </a:cubicBezTo>
                <a:cubicBezTo>
                  <a:pt x="1000425" y="2307740"/>
                  <a:pt x="992187" y="2321841"/>
                  <a:pt x="959295" y="2321841"/>
                </a:cubicBezTo>
                <a:cubicBezTo>
                  <a:pt x="945163" y="2321841"/>
                  <a:pt x="939301" y="2315979"/>
                  <a:pt x="941646" y="2304223"/>
                </a:cubicBezTo>
                <a:cubicBezTo>
                  <a:pt x="943991" y="2292467"/>
                  <a:pt x="938128" y="2300674"/>
                  <a:pt x="924027" y="2328907"/>
                </a:cubicBezTo>
                <a:cubicBezTo>
                  <a:pt x="914616" y="2352419"/>
                  <a:pt x="912271" y="2373586"/>
                  <a:pt x="916961" y="2392377"/>
                </a:cubicBezTo>
                <a:cubicBezTo>
                  <a:pt x="921651" y="2392377"/>
                  <a:pt x="929890" y="2385342"/>
                  <a:pt x="941646" y="2371210"/>
                </a:cubicBezTo>
                <a:cubicBezTo>
                  <a:pt x="953402" y="2357109"/>
                  <a:pt x="963985" y="2354764"/>
                  <a:pt x="973396" y="2364175"/>
                </a:cubicBezTo>
                <a:lnTo>
                  <a:pt x="945163" y="2406478"/>
                </a:lnTo>
                <a:cubicBezTo>
                  <a:pt x="931062" y="2429989"/>
                  <a:pt x="926372" y="2441745"/>
                  <a:pt x="931062" y="2441745"/>
                </a:cubicBezTo>
                <a:lnTo>
                  <a:pt x="980431" y="2399443"/>
                </a:lnTo>
                <a:cubicBezTo>
                  <a:pt x="980431" y="2399443"/>
                  <a:pt x="982807" y="2408853"/>
                  <a:pt x="987497" y="2427644"/>
                </a:cubicBezTo>
                <a:cubicBezTo>
                  <a:pt x="992187" y="2446466"/>
                  <a:pt x="996908" y="2466461"/>
                  <a:pt x="1001598" y="2487597"/>
                </a:cubicBezTo>
                <a:cubicBezTo>
                  <a:pt x="1006319" y="2508763"/>
                  <a:pt x="1011009" y="2528758"/>
                  <a:pt x="1015699" y="2547549"/>
                </a:cubicBezTo>
                <a:cubicBezTo>
                  <a:pt x="1020420" y="2566370"/>
                  <a:pt x="1022765" y="2578126"/>
                  <a:pt x="1022765" y="2582816"/>
                </a:cubicBezTo>
                <a:cubicBezTo>
                  <a:pt x="1027455" y="2592227"/>
                  <a:pt x="1038038" y="2607532"/>
                  <a:pt x="1054515" y="2628667"/>
                </a:cubicBezTo>
                <a:cubicBezTo>
                  <a:pt x="1070961" y="2649834"/>
                  <a:pt x="1081544" y="2660418"/>
                  <a:pt x="1086234" y="2660418"/>
                </a:cubicBezTo>
                <a:cubicBezTo>
                  <a:pt x="1058032" y="2683930"/>
                  <a:pt x="1053342" y="2698030"/>
                  <a:pt x="1072133" y="2702751"/>
                </a:cubicBezTo>
                <a:cubicBezTo>
                  <a:pt x="1090955" y="2707441"/>
                  <a:pt x="1105056" y="2733298"/>
                  <a:pt x="1114467" y="2780322"/>
                </a:cubicBezTo>
                <a:cubicBezTo>
                  <a:pt x="1142669" y="2902602"/>
                  <a:pt x="1192037" y="2979000"/>
                  <a:pt x="1262573" y="3009578"/>
                </a:cubicBezTo>
                <a:cubicBezTo>
                  <a:pt x="1333108" y="3040124"/>
                  <a:pt x="1409537" y="3042500"/>
                  <a:pt x="1491829" y="3016613"/>
                </a:cubicBezTo>
                <a:cubicBezTo>
                  <a:pt x="1574120" y="2990756"/>
                  <a:pt x="1657584" y="2942560"/>
                  <a:pt x="1742220" y="2872024"/>
                </a:cubicBezTo>
                <a:cubicBezTo>
                  <a:pt x="1826857" y="2801489"/>
                  <a:pt x="1902113" y="2723887"/>
                  <a:pt x="1967928" y="2639251"/>
                </a:cubicBezTo>
                <a:cubicBezTo>
                  <a:pt x="2123130" y="2422954"/>
                  <a:pt x="2252445" y="2187836"/>
                  <a:pt x="2355873" y="1933896"/>
                </a:cubicBezTo>
                <a:cubicBezTo>
                  <a:pt x="2459331" y="1679987"/>
                  <a:pt x="2515766" y="1430737"/>
                  <a:pt x="2525176" y="1186239"/>
                </a:cubicBezTo>
                <a:cubicBezTo>
                  <a:pt x="2539277" y="1068679"/>
                  <a:pt x="2533415" y="953465"/>
                  <a:pt x="2507527" y="840596"/>
                </a:cubicBezTo>
                <a:cubicBezTo>
                  <a:pt x="2481670" y="727758"/>
                  <a:pt x="2421718" y="645466"/>
                  <a:pt x="2327671" y="593722"/>
                </a:cubicBezTo>
                <a:cubicBezTo>
                  <a:pt x="2290058" y="572555"/>
                  <a:pt x="2250656" y="561385"/>
                  <a:pt x="2209526" y="560213"/>
                </a:cubicBezTo>
                <a:close/>
                <a:moveTo>
                  <a:pt x="1188512" y="515268"/>
                </a:moveTo>
                <a:cubicBezTo>
                  <a:pt x="1176756" y="519384"/>
                  <a:pt x="1161475" y="527907"/>
                  <a:pt x="1142669" y="540836"/>
                </a:cubicBezTo>
                <a:cubicBezTo>
                  <a:pt x="1105056" y="566693"/>
                  <a:pt x="1065098" y="599615"/>
                  <a:pt x="1022765" y="639573"/>
                </a:cubicBezTo>
                <a:cubicBezTo>
                  <a:pt x="980431" y="679562"/>
                  <a:pt x="941646" y="717174"/>
                  <a:pt x="906378" y="752442"/>
                </a:cubicBezTo>
                <a:cubicBezTo>
                  <a:pt x="871110" y="787710"/>
                  <a:pt x="851116" y="810049"/>
                  <a:pt x="846426" y="819429"/>
                </a:cubicBezTo>
                <a:cubicBezTo>
                  <a:pt x="766480" y="899376"/>
                  <a:pt x="700665" y="981667"/>
                  <a:pt x="648920" y="1066304"/>
                </a:cubicBezTo>
                <a:cubicBezTo>
                  <a:pt x="644230" y="1071024"/>
                  <a:pt x="631302" y="1094536"/>
                  <a:pt x="610135" y="1136839"/>
                </a:cubicBezTo>
                <a:cubicBezTo>
                  <a:pt x="588968" y="1179173"/>
                  <a:pt x="580730" y="1200339"/>
                  <a:pt x="585451" y="1200339"/>
                </a:cubicBezTo>
                <a:cubicBezTo>
                  <a:pt x="613653" y="1186239"/>
                  <a:pt x="643058" y="1153316"/>
                  <a:pt x="673605" y="1101571"/>
                </a:cubicBezTo>
                <a:cubicBezTo>
                  <a:pt x="704182" y="1049858"/>
                  <a:pt x="728867" y="1012245"/>
                  <a:pt x="747689" y="988733"/>
                </a:cubicBezTo>
                <a:cubicBezTo>
                  <a:pt x="789991" y="936988"/>
                  <a:pt x="834670" y="888792"/>
                  <a:pt x="881694" y="844144"/>
                </a:cubicBezTo>
                <a:cubicBezTo>
                  <a:pt x="928717" y="799466"/>
                  <a:pt x="975741" y="755960"/>
                  <a:pt x="1022765" y="713626"/>
                </a:cubicBezTo>
                <a:cubicBezTo>
                  <a:pt x="1022765" y="708936"/>
                  <a:pt x="1033348" y="697180"/>
                  <a:pt x="1054515" y="678358"/>
                </a:cubicBezTo>
                <a:cubicBezTo>
                  <a:pt x="1075682" y="659567"/>
                  <a:pt x="1097990" y="638401"/>
                  <a:pt x="1121502" y="614889"/>
                </a:cubicBezTo>
                <a:cubicBezTo>
                  <a:pt x="1145014" y="591377"/>
                  <a:pt x="1166181" y="569038"/>
                  <a:pt x="1185002" y="547871"/>
                </a:cubicBezTo>
                <a:cubicBezTo>
                  <a:pt x="1203793" y="526735"/>
                  <a:pt x="1213204" y="516151"/>
                  <a:pt x="1213204" y="516151"/>
                </a:cubicBezTo>
                <a:cubicBezTo>
                  <a:pt x="1208499" y="511446"/>
                  <a:pt x="1200268" y="511153"/>
                  <a:pt x="1188512" y="515268"/>
                </a:cubicBezTo>
                <a:close/>
                <a:moveTo>
                  <a:pt x="2287999" y="345"/>
                </a:moveTo>
                <a:cubicBezTo>
                  <a:pt x="2355595" y="2108"/>
                  <a:pt x="2426424" y="10632"/>
                  <a:pt x="2500492" y="25920"/>
                </a:cubicBezTo>
                <a:cubicBezTo>
                  <a:pt x="2648598" y="56498"/>
                  <a:pt x="2769706" y="102319"/>
                  <a:pt x="2863753" y="163474"/>
                </a:cubicBezTo>
                <a:cubicBezTo>
                  <a:pt x="2962490" y="219878"/>
                  <a:pt x="3043609" y="284551"/>
                  <a:pt x="3107079" y="357431"/>
                </a:cubicBezTo>
                <a:cubicBezTo>
                  <a:pt x="3170579" y="430312"/>
                  <a:pt x="3235221" y="513776"/>
                  <a:pt x="3301067" y="607823"/>
                </a:cubicBezTo>
                <a:cubicBezTo>
                  <a:pt x="3315168" y="631335"/>
                  <a:pt x="3330441" y="667806"/>
                  <a:pt x="3346918" y="717174"/>
                </a:cubicBezTo>
                <a:cubicBezTo>
                  <a:pt x="3363364" y="766543"/>
                  <a:pt x="3378637" y="819429"/>
                  <a:pt x="3392769" y="875864"/>
                </a:cubicBezTo>
                <a:cubicBezTo>
                  <a:pt x="3406870" y="932298"/>
                  <a:pt x="3418626" y="988733"/>
                  <a:pt x="3428037" y="1045168"/>
                </a:cubicBezTo>
                <a:cubicBezTo>
                  <a:pt x="3437417" y="1101571"/>
                  <a:pt x="3444483" y="1143905"/>
                  <a:pt x="3449173" y="1172107"/>
                </a:cubicBezTo>
                <a:lnTo>
                  <a:pt x="3477405" y="1150971"/>
                </a:lnTo>
                <a:cubicBezTo>
                  <a:pt x="3477405" y="1183863"/>
                  <a:pt x="3479750" y="1212095"/>
                  <a:pt x="3484440" y="1235607"/>
                </a:cubicBezTo>
                <a:cubicBezTo>
                  <a:pt x="3484440" y="1245018"/>
                  <a:pt x="3485644" y="1254398"/>
                  <a:pt x="3487989" y="1263809"/>
                </a:cubicBezTo>
                <a:cubicBezTo>
                  <a:pt x="3490334" y="1273220"/>
                  <a:pt x="3491506" y="1282631"/>
                  <a:pt x="3491506" y="1292042"/>
                </a:cubicBezTo>
                <a:lnTo>
                  <a:pt x="3491506" y="1320244"/>
                </a:lnTo>
                <a:cubicBezTo>
                  <a:pt x="3491506" y="1320244"/>
                  <a:pt x="3492679" y="1326137"/>
                  <a:pt x="3495024" y="1337893"/>
                </a:cubicBezTo>
                <a:cubicBezTo>
                  <a:pt x="3497400" y="1349649"/>
                  <a:pt x="3498572" y="1362577"/>
                  <a:pt x="3498572" y="1376678"/>
                </a:cubicBezTo>
                <a:cubicBezTo>
                  <a:pt x="3498572" y="1390779"/>
                  <a:pt x="3497400" y="1402535"/>
                  <a:pt x="3495024" y="1411946"/>
                </a:cubicBezTo>
                <a:cubicBezTo>
                  <a:pt x="3492679" y="1421357"/>
                  <a:pt x="3489161" y="1421357"/>
                  <a:pt x="3484440" y="1411946"/>
                </a:cubicBezTo>
                <a:cubicBezTo>
                  <a:pt x="3493851" y="1435458"/>
                  <a:pt x="3499745" y="1443696"/>
                  <a:pt x="3502090" y="1436630"/>
                </a:cubicBezTo>
                <a:cubicBezTo>
                  <a:pt x="3504435" y="1429564"/>
                  <a:pt x="3507952" y="1444869"/>
                  <a:pt x="3512673" y="1482481"/>
                </a:cubicBezTo>
                <a:lnTo>
                  <a:pt x="3526774" y="1553017"/>
                </a:lnTo>
                <a:cubicBezTo>
                  <a:pt x="3517363" y="1557707"/>
                  <a:pt x="3509156" y="1562428"/>
                  <a:pt x="3502090" y="1567118"/>
                </a:cubicBezTo>
                <a:cubicBezTo>
                  <a:pt x="3495024" y="1571808"/>
                  <a:pt x="3486816" y="1578874"/>
                  <a:pt x="3477405" y="1588285"/>
                </a:cubicBezTo>
                <a:lnTo>
                  <a:pt x="3505607" y="1715255"/>
                </a:lnTo>
                <a:cubicBezTo>
                  <a:pt x="3515018" y="1748147"/>
                  <a:pt x="3519708" y="1777552"/>
                  <a:pt x="3519708" y="1803409"/>
                </a:cubicBezTo>
                <a:cubicBezTo>
                  <a:pt x="3519708" y="1829265"/>
                  <a:pt x="3515018" y="1842194"/>
                  <a:pt x="3505607" y="1842194"/>
                </a:cubicBezTo>
                <a:cubicBezTo>
                  <a:pt x="3496196" y="1823403"/>
                  <a:pt x="3486816" y="1818682"/>
                  <a:pt x="3477405" y="1828093"/>
                </a:cubicBezTo>
                <a:cubicBezTo>
                  <a:pt x="3482095" y="1851605"/>
                  <a:pt x="3493851" y="1862188"/>
                  <a:pt x="3512673" y="1859843"/>
                </a:cubicBezTo>
                <a:cubicBezTo>
                  <a:pt x="3531464" y="1857498"/>
                  <a:pt x="3536185" y="1875117"/>
                  <a:pt x="3526774" y="1912729"/>
                </a:cubicBezTo>
                <a:cubicBezTo>
                  <a:pt x="3522084" y="1917450"/>
                  <a:pt x="3512673" y="1931551"/>
                  <a:pt x="3498572" y="1955063"/>
                </a:cubicBezTo>
                <a:cubicBezTo>
                  <a:pt x="3484440" y="1978575"/>
                  <a:pt x="3472685" y="1985641"/>
                  <a:pt x="3463305" y="1976230"/>
                </a:cubicBezTo>
                <a:cubicBezTo>
                  <a:pt x="3449173" y="1966819"/>
                  <a:pt x="3450376" y="1953890"/>
                  <a:pt x="3466822" y="1937444"/>
                </a:cubicBezTo>
                <a:cubicBezTo>
                  <a:pt x="3483268" y="1920968"/>
                  <a:pt x="3493851" y="1910384"/>
                  <a:pt x="3498572" y="1905694"/>
                </a:cubicBezTo>
                <a:cubicBezTo>
                  <a:pt x="3493851" y="1905694"/>
                  <a:pt x="3485644" y="1899801"/>
                  <a:pt x="3473888" y="1888045"/>
                </a:cubicBezTo>
                <a:cubicBezTo>
                  <a:pt x="3462132" y="1876289"/>
                  <a:pt x="3458584" y="1870427"/>
                  <a:pt x="3463305" y="1870427"/>
                </a:cubicBezTo>
                <a:cubicBezTo>
                  <a:pt x="3453894" y="1875117"/>
                  <a:pt x="3442138" y="1899801"/>
                  <a:pt x="3428037" y="1944480"/>
                </a:cubicBezTo>
                <a:cubicBezTo>
                  <a:pt x="3413905" y="1989158"/>
                  <a:pt x="3413905" y="2013843"/>
                  <a:pt x="3428037" y="2018533"/>
                </a:cubicBezTo>
                <a:cubicBezTo>
                  <a:pt x="3446828" y="2004432"/>
                  <a:pt x="3463305" y="1992676"/>
                  <a:pt x="3477405" y="1983265"/>
                </a:cubicBezTo>
                <a:cubicBezTo>
                  <a:pt x="3505607" y="1964474"/>
                  <a:pt x="3512673" y="1973885"/>
                  <a:pt x="3498572" y="2011497"/>
                </a:cubicBezTo>
                <a:cubicBezTo>
                  <a:pt x="3479750" y="2049110"/>
                  <a:pt x="3464477" y="2084378"/>
                  <a:pt x="3452721" y="2117301"/>
                </a:cubicBezTo>
                <a:cubicBezTo>
                  <a:pt x="3440965" y="2150223"/>
                  <a:pt x="3425661" y="2185491"/>
                  <a:pt x="3406870" y="2223104"/>
                </a:cubicBezTo>
                <a:cubicBezTo>
                  <a:pt x="3378637" y="2288918"/>
                  <a:pt x="3345745" y="2354764"/>
                  <a:pt x="3308102" y="2420609"/>
                </a:cubicBezTo>
                <a:cubicBezTo>
                  <a:pt x="3270489" y="2486424"/>
                  <a:pt x="3237566" y="2552269"/>
                  <a:pt x="3209364" y="2618084"/>
                </a:cubicBezTo>
                <a:cubicBezTo>
                  <a:pt x="3195264" y="2655728"/>
                  <a:pt x="3175269" y="2698030"/>
                  <a:pt x="3149412" y="2745054"/>
                </a:cubicBezTo>
                <a:cubicBezTo>
                  <a:pt x="3123556" y="2792078"/>
                  <a:pt x="3094150" y="2837929"/>
                  <a:pt x="3061228" y="2882608"/>
                </a:cubicBezTo>
                <a:cubicBezTo>
                  <a:pt x="3028336" y="2927286"/>
                  <a:pt x="2994240" y="2969589"/>
                  <a:pt x="2958973" y="3009578"/>
                </a:cubicBezTo>
                <a:cubicBezTo>
                  <a:pt x="2923705" y="3049535"/>
                  <a:pt x="2889610" y="3083631"/>
                  <a:pt x="2856687" y="3111832"/>
                </a:cubicBezTo>
                <a:cubicBezTo>
                  <a:pt x="2823764" y="3140065"/>
                  <a:pt x="2789669" y="3174160"/>
                  <a:pt x="2754401" y="3214118"/>
                </a:cubicBezTo>
                <a:cubicBezTo>
                  <a:pt x="2719134" y="3254107"/>
                  <a:pt x="2682693" y="3290547"/>
                  <a:pt x="2645081" y="3323439"/>
                </a:cubicBezTo>
                <a:cubicBezTo>
                  <a:pt x="2541622" y="3408106"/>
                  <a:pt x="2419373" y="3483332"/>
                  <a:pt x="2278302" y="3549177"/>
                </a:cubicBezTo>
                <a:cubicBezTo>
                  <a:pt x="2127820" y="3624403"/>
                  <a:pt x="1973821" y="3683182"/>
                  <a:pt x="1816304" y="3725516"/>
                </a:cubicBezTo>
                <a:cubicBezTo>
                  <a:pt x="1658756" y="3767819"/>
                  <a:pt x="1504757" y="3791330"/>
                  <a:pt x="1354275" y="3796051"/>
                </a:cubicBezTo>
                <a:cubicBezTo>
                  <a:pt x="1161491" y="3800741"/>
                  <a:pt x="983979" y="3771367"/>
                  <a:pt x="821742" y="3707867"/>
                </a:cubicBezTo>
                <a:cubicBezTo>
                  <a:pt x="659504" y="3644397"/>
                  <a:pt x="517260" y="3553867"/>
                  <a:pt x="395011" y="3436308"/>
                </a:cubicBezTo>
                <a:cubicBezTo>
                  <a:pt x="272731" y="3318749"/>
                  <a:pt x="176339" y="3176505"/>
                  <a:pt x="105803" y="3009578"/>
                </a:cubicBezTo>
                <a:cubicBezTo>
                  <a:pt x="35268" y="2842650"/>
                  <a:pt x="0" y="2660418"/>
                  <a:pt x="0" y="2462912"/>
                </a:cubicBezTo>
                <a:cubicBezTo>
                  <a:pt x="0" y="2086723"/>
                  <a:pt x="86982" y="1717600"/>
                  <a:pt x="260975" y="1355511"/>
                </a:cubicBezTo>
                <a:cubicBezTo>
                  <a:pt x="434969" y="993423"/>
                  <a:pt x="688909" y="683079"/>
                  <a:pt x="1022765" y="424449"/>
                </a:cubicBezTo>
                <a:cubicBezTo>
                  <a:pt x="1102711" y="358604"/>
                  <a:pt x="1190865" y="300997"/>
                  <a:pt x="1287288" y="251628"/>
                </a:cubicBezTo>
                <a:cubicBezTo>
                  <a:pt x="1383680" y="202259"/>
                  <a:pt x="1476555" y="165819"/>
                  <a:pt x="1565882" y="142307"/>
                </a:cubicBezTo>
                <a:cubicBezTo>
                  <a:pt x="1603494" y="132896"/>
                  <a:pt x="1642311" y="125830"/>
                  <a:pt x="1682268" y="121140"/>
                </a:cubicBezTo>
                <a:cubicBezTo>
                  <a:pt x="1722257" y="116450"/>
                  <a:pt x="1761042" y="109384"/>
                  <a:pt x="1798655" y="99973"/>
                </a:cubicBezTo>
                <a:cubicBezTo>
                  <a:pt x="1850369" y="90563"/>
                  <a:pt x="1899768" y="76462"/>
                  <a:pt x="1946792" y="57671"/>
                </a:cubicBezTo>
                <a:cubicBezTo>
                  <a:pt x="1993815" y="38849"/>
                  <a:pt x="2043184" y="24748"/>
                  <a:pt x="2094898" y="15337"/>
                </a:cubicBezTo>
                <a:cubicBezTo>
                  <a:pt x="2156038" y="3581"/>
                  <a:pt x="2220402" y="-1417"/>
                  <a:pt x="2287999" y="345"/>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845155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5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7DDB841-1C2E-4BA4-BCD8-47747A2FF46B}"/>
              </a:ext>
            </a:extLst>
          </p:cNvPr>
          <p:cNvSpPr>
            <a:spLocks noGrp="1"/>
          </p:cNvSpPr>
          <p:nvPr>
            <p:ph type="pic" sz="quarter" idx="22" hasCustomPrompt="1"/>
          </p:nvPr>
        </p:nvSpPr>
        <p:spPr>
          <a:xfrm>
            <a:off x="1672313" y="1953026"/>
            <a:ext cx="2764208" cy="3831962"/>
          </a:xfrm>
          <a:custGeom>
            <a:avLst/>
            <a:gdLst>
              <a:gd name="connsiteX0" fmla="*/ 744012 w 2764208"/>
              <a:gd name="connsiteY0" fmla="*/ 3708192 h 3831962"/>
              <a:gd name="connsiteX1" fmla="*/ 734288 w 2764208"/>
              <a:gd name="connsiteY1" fmla="*/ 3713054 h 3831962"/>
              <a:gd name="connsiteX2" fmla="*/ 739150 w 2764208"/>
              <a:gd name="connsiteY2" fmla="*/ 3710612 h 3831962"/>
              <a:gd name="connsiteX3" fmla="*/ 744012 w 2764208"/>
              <a:gd name="connsiteY3" fmla="*/ 3708192 h 3831962"/>
              <a:gd name="connsiteX4" fmla="*/ 779799 w 2764208"/>
              <a:gd name="connsiteY4" fmla="*/ 3514043 h 3831962"/>
              <a:gd name="connsiteX5" fmla="*/ 756136 w 2764208"/>
              <a:gd name="connsiteY5" fmla="*/ 3514045 h 3831962"/>
              <a:gd name="connsiteX6" fmla="*/ 729447 w 2764208"/>
              <a:gd name="connsiteY6" fmla="*/ 3548017 h 3831962"/>
              <a:gd name="connsiteX7" fmla="*/ 748853 w 2764208"/>
              <a:gd name="connsiteY7" fmla="*/ 3543176 h 3831962"/>
              <a:gd name="connsiteX8" fmla="*/ 777984 w 2764208"/>
              <a:gd name="connsiteY8" fmla="*/ 3533452 h 3831962"/>
              <a:gd name="connsiteX9" fmla="*/ 779799 w 2764208"/>
              <a:gd name="connsiteY9" fmla="*/ 3514043 h 3831962"/>
              <a:gd name="connsiteX10" fmla="*/ 782825 w 2764208"/>
              <a:gd name="connsiteY10" fmla="*/ 3349029 h 3831962"/>
              <a:gd name="connsiteX11" fmla="*/ 768281 w 2764208"/>
              <a:gd name="connsiteY11" fmla="*/ 3361153 h 3831962"/>
              <a:gd name="connsiteX12" fmla="*/ 758556 w 2764208"/>
              <a:gd name="connsiteY12" fmla="*/ 3368435 h 3831962"/>
              <a:gd name="connsiteX13" fmla="*/ 763419 w 2764208"/>
              <a:gd name="connsiteY13" fmla="*/ 3395124 h 3831962"/>
              <a:gd name="connsiteX14" fmla="*/ 782825 w 2764208"/>
              <a:gd name="connsiteY14" fmla="*/ 3390283 h 3831962"/>
              <a:gd name="connsiteX15" fmla="*/ 794970 w 2764208"/>
              <a:gd name="connsiteY15" fmla="*/ 3370856 h 3831962"/>
              <a:gd name="connsiteX16" fmla="*/ 782825 w 2764208"/>
              <a:gd name="connsiteY16" fmla="*/ 3349029 h 3831962"/>
              <a:gd name="connsiteX17" fmla="*/ 792549 w 2764208"/>
              <a:gd name="connsiteY17" fmla="*/ 3305334 h 3831962"/>
              <a:gd name="connsiteX18" fmla="*/ 770701 w 2764208"/>
              <a:gd name="connsiteY18" fmla="*/ 3322319 h 3831962"/>
              <a:gd name="connsiteX19" fmla="*/ 782825 w 2764208"/>
              <a:gd name="connsiteY19" fmla="*/ 3339305 h 3831962"/>
              <a:gd name="connsiteX20" fmla="*/ 799832 w 2764208"/>
              <a:gd name="connsiteY20" fmla="*/ 3322319 h 3831962"/>
              <a:gd name="connsiteX21" fmla="*/ 792549 w 2764208"/>
              <a:gd name="connsiteY21" fmla="*/ 3305334 h 3831962"/>
              <a:gd name="connsiteX22" fmla="*/ 816817 w 2764208"/>
              <a:gd name="connsiteY22" fmla="*/ 3057809 h 3831962"/>
              <a:gd name="connsiteX23" fmla="*/ 816817 w 2764208"/>
              <a:gd name="connsiteY23" fmla="*/ 3096622 h 3831962"/>
              <a:gd name="connsiteX24" fmla="*/ 821658 w 2764208"/>
              <a:gd name="connsiteY24" fmla="*/ 3135455 h 3831962"/>
              <a:gd name="connsiteX25" fmla="*/ 811955 w 2764208"/>
              <a:gd name="connsiteY25" fmla="*/ 3142738 h 3831962"/>
              <a:gd name="connsiteX26" fmla="*/ 802252 w 2764208"/>
              <a:gd name="connsiteY26" fmla="*/ 3128173 h 3831962"/>
              <a:gd name="connsiteX27" fmla="*/ 792549 w 2764208"/>
              <a:gd name="connsiteY27" fmla="*/ 3106346 h 3831962"/>
              <a:gd name="connsiteX28" fmla="*/ 787687 w 2764208"/>
              <a:gd name="connsiteY28" fmla="*/ 3091781 h 3831962"/>
              <a:gd name="connsiteX29" fmla="*/ 782825 w 2764208"/>
              <a:gd name="connsiteY29" fmla="*/ 3133035 h 3831962"/>
              <a:gd name="connsiteX30" fmla="*/ 802252 w 2764208"/>
              <a:gd name="connsiteY30" fmla="*/ 3193695 h 3831962"/>
              <a:gd name="connsiteX31" fmla="*/ 780404 w 2764208"/>
              <a:gd name="connsiteY31" fmla="*/ 3217963 h 3831962"/>
              <a:gd name="connsiteX32" fmla="*/ 782825 w 2764208"/>
              <a:gd name="connsiteY32" fmla="*/ 3232529 h 3831962"/>
              <a:gd name="connsiteX33" fmla="*/ 792549 w 2764208"/>
              <a:gd name="connsiteY33" fmla="*/ 3217963 h 3831962"/>
              <a:gd name="connsiteX34" fmla="*/ 787687 w 2764208"/>
              <a:gd name="connsiteY34" fmla="*/ 3239811 h 3831962"/>
              <a:gd name="connsiteX35" fmla="*/ 782825 w 2764208"/>
              <a:gd name="connsiteY35" fmla="*/ 3271362 h 3831962"/>
              <a:gd name="connsiteX36" fmla="*/ 787687 w 2764208"/>
              <a:gd name="connsiteY36" fmla="*/ 3288348 h 3831962"/>
              <a:gd name="connsiteX37" fmla="*/ 802252 w 2764208"/>
              <a:gd name="connsiteY37" fmla="*/ 3266500 h 3831962"/>
              <a:gd name="connsiteX38" fmla="*/ 828941 w 2764208"/>
              <a:gd name="connsiteY38" fmla="*/ 3186434 h 3831962"/>
              <a:gd name="connsiteX39" fmla="*/ 841086 w 2764208"/>
              <a:gd name="connsiteY39" fmla="*/ 3111187 h 3831962"/>
              <a:gd name="connsiteX40" fmla="*/ 836224 w 2764208"/>
              <a:gd name="connsiteY40" fmla="*/ 3082078 h 3831962"/>
              <a:gd name="connsiteX41" fmla="*/ 816817 w 2764208"/>
              <a:gd name="connsiteY41" fmla="*/ 3057809 h 3831962"/>
              <a:gd name="connsiteX42" fmla="*/ 841075 w 2764208"/>
              <a:gd name="connsiteY42" fmla="*/ 2898845 h 3831962"/>
              <a:gd name="connsiteX43" fmla="*/ 831361 w 2764208"/>
              <a:gd name="connsiteY43" fmla="*/ 2912199 h 3831962"/>
              <a:gd name="connsiteX44" fmla="*/ 821658 w 2764208"/>
              <a:gd name="connsiteY44" fmla="*/ 2946171 h 3831962"/>
              <a:gd name="connsiteX45" fmla="*/ 841086 w 2764208"/>
              <a:gd name="connsiteY45" fmla="*/ 2938888 h 3831962"/>
              <a:gd name="connsiteX46" fmla="*/ 850789 w 2764208"/>
              <a:gd name="connsiteY46" fmla="*/ 2907337 h 3831962"/>
              <a:gd name="connsiteX47" fmla="*/ 841075 w 2764208"/>
              <a:gd name="connsiteY47" fmla="*/ 2898845 h 3831962"/>
              <a:gd name="connsiteX48" fmla="*/ 1219655 w 2764208"/>
              <a:gd name="connsiteY48" fmla="*/ 1956010 h 3831962"/>
              <a:gd name="connsiteX49" fmla="*/ 1214814 w 2764208"/>
              <a:gd name="connsiteY49" fmla="*/ 1968155 h 3831962"/>
              <a:gd name="connsiteX50" fmla="*/ 1224517 w 2764208"/>
              <a:gd name="connsiteY50" fmla="*/ 1960873 h 3831962"/>
              <a:gd name="connsiteX51" fmla="*/ 1219655 w 2764208"/>
              <a:gd name="connsiteY51" fmla="*/ 1956010 h 3831962"/>
              <a:gd name="connsiteX52" fmla="*/ 841086 w 2764208"/>
              <a:gd name="connsiteY52" fmla="*/ 1645384 h 3831962"/>
              <a:gd name="connsiteX53" fmla="*/ 836224 w 2764208"/>
              <a:gd name="connsiteY53" fmla="*/ 1664790 h 3831962"/>
              <a:gd name="connsiteX54" fmla="*/ 836224 w 2764208"/>
              <a:gd name="connsiteY54" fmla="*/ 1655087 h 3831962"/>
              <a:gd name="connsiteX55" fmla="*/ 841086 w 2764208"/>
              <a:gd name="connsiteY55" fmla="*/ 1645384 h 3831962"/>
              <a:gd name="connsiteX56" fmla="*/ 1209952 w 2764208"/>
              <a:gd name="connsiteY56" fmla="*/ 1198851 h 3831962"/>
              <a:gd name="connsiteX57" fmla="*/ 1188125 w 2764208"/>
              <a:gd name="connsiteY57" fmla="*/ 1235243 h 3831962"/>
              <a:gd name="connsiteX58" fmla="*/ 1163857 w 2764208"/>
              <a:gd name="connsiteY58" fmla="*/ 1317772 h 3831962"/>
              <a:gd name="connsiteX59" fmla="*/ 1142009 w 2764208"/>
              <a:gd name="connsiteY59" fmla="*/ 1402701 h 3831962"/>
              <a:gd name="connsiteX60" fmla="*/ 1132306 w 2764208"/>
              <a:gd name="connsiteY60" fmla="*/ 1451238 h 3831962"/>
              <a:gd name="connsiteX61" fmla="*/ 1120161 w 2764208"/>
              <a:gd name="connsiteY61" fmla="*/ 1507057 h 3831962"/>
              <a:gd name="connsiteX62" fmla="*/ 1105596 w 2764208"/>
              <a:gd name="connsiteY62" fmla="*/ 1596848 h 3831962"/>
              <a:gd name="connsiteX63" fmla="*/ 1093472 w 2764208"/>
              <a:gd name="connsiteY63" fmla="*/ 1686638 h 3831962"/>
              <a:gd name="connsiteX64" fmla="*/ 1083769 w 2764208"/>
              <a:gd name="connsiteY64" fmla="*/ 1732755 h 3831962"/>
              <a:gd name="connsiteX65" fmla="*/ 1122581 w 2764208"/>
              <a:gd name="connsiteY65" fmla="*/ 1628399 h 3831962"/>
              <a:gd name="connsiteX66" fmla="*/ 1158994 w 2764208"/>
              <a:gd name="connsiteY66" fmla="*/ 1448817 h 3831962"/>
              <a:gd name="connsiteX67" fmla="*/ 1188125 w 2764208"/>
              <a:gd name="connsiteY67" fmla="*/ 1276497 h 3831962"/>
              <a:gd name="connsiteX68" fmla="*/ 1209952 w 2764208"/>
              <a:gd name="connsiteY68" fmla="*/ 1198851 h 3831962"/>
              <a:gd name="connsiteX69" fmla="*/ 1243323 w 2764208"/>
              <a:gd name="connsiteY69" fmla="*/ 1146668 h 3831962"/>
              <a:gd name="connsiteX70" fmla="*/ 1234220 w 2764208"/>
              <a:gd name="connsiteY70" fmla="*/ 1147894 h 3831962"/>
              <a:gd name="connsiteX71" fmla="*/ 1200248 w 2764208"/>
              <a:gd name="connsiteY71" fmla="*/ 1155156 h 3831962"/>
              <a:gd name="connsiteX72" fmla="*/ 1185683 w 2764208"/>
              <a:gd name="connsiteY72" fmla="*/ 1155156 h 3831962"/>
              <a:gd name="connsiteX73" fmla="*/ 1185683 w 2764208"/>
              <a:gd name="connsiteY73" fmla="*/ 1169721 h 3831962"/>
              <a:gd name="connsiteX74" fmla="*/ 1241503 w 2764208"/>
              <a:gd name="connsiteY74" fmla="*/ 1147894 h 3831962"/>
              <a:gd name="connsiteX75" fmla="*/ 1243323 w 2764208"/>
              <a:gd name="connsiteY75" fmla="*/ 1146668 h 3831962"/>
              <a:gd name="connsiteX76" fmla="*/ 992395 w 2764208"/>
              <a:gd name="connsiteY76" fmla="*/ 1138034 h 3831962"/>
              <a:gd name="connsiteX77" fmla="*/ 992760 w 2764208"/>
              <a:gd name="connsiteY77" fmla="*/ 1138783 h 3831962"/>
              <a:gd name="connsiteX78" fmla="*/ 992661 w 2764208"/>
              <a:gd name="connsiteY78" fmla="*/ 1139406 h 3831962"/>
              <a:gd name="connsiteX79" fmla="*/ 991537 w 2764208"/>
              <a:gd name="connsiteY79" fmla="*/ 1140612 h 3831962"/>
              <a:gd name="connsiteX80" fmla="*/ 1035232 w 2764208"/>
              <a:gd name="connsiteY80" fmla="*/ 1062944 h 3831962"/>
              <a:gd name="connsiteX81" fmla="*/ 1001240 w 2764208"/>
              <a:gd name="connsiteY81" fmla="*/ 1111481 h 3831962"/>
              <a:gd name="connsiteX82" fmla="*/ 992395 w 2764208"/>
              <a:gd name="connsiteY82" fmla="*/ 1138034 h 3831962"/>
              <a:gd name="connsiteX83" fmla="*/ 981834 w 2764208"/>
              <a:gd name="connsiteY83" fmla="*/ 1116343 h 3831962"/>
              <a:gd name="connsiteX84" fmla="*/ 969710 w 2764208"/>
              <a:gd name="connsiteY84" fmla="*/ 1152735 h 3831962"/>
              <a:gd name="connsiteX85" fmla="*/ 940580 w 2764208"/>
              <a:gd name="connsiteY85" fmla="*/ 1235243 h 3831962"/>
              <a:gd name="connsiteX86" fmla="*/ 909029 w 2764208"/>
              <a:gd name="connsiteY86" fmla="*/ 1322613 h 3831962"/>
              <a:gd name="connsiteX87" fmla="*/ 894463 w 2764208"/>
              <a:gd name="connsiteY87" fmla="*/ 1373571 h 3831962"/>
              <a:gd name="connsiteX88" fmla="*/ 862912 w 2764208"/>
              <a:gd name="connsiteY88" fmla="*/ 1514340 h 3831962"/>
              <a:gd name="connsiteX89" fmla="*/ 836224 w 2764208"/>
              <a:gd name="connsiteY89" fmla="*/ 1655087 h 3831962"/>
              <a:gd name="connsiteX90" fmla="*/ 816817 w 2764208"/>
              <a:gd name="connsiteY90" fmla="*/ 1674515 h 3831962"/>
              <a:gd name="connsiteX91" fmla="*/ 841086 w 2764208"/>
              <a:gd name="connsiteY91" fmla="*/ 1715769 h 3831962"/>
              <a:gd name="connsiteX92" fmla="*/ 807093 w 2764208"/>
              <a:gd name="connsiteY92" fmla="*/ 1761864 h 3831962"/>
              <a:gd name="connsiteX93" fmla="*/ 811955 w 2764208"/>
              <a:gd name="connsiteY93" fmla="*/ 1778871 h 3831962"/>
              <a:gd name="connsiteX94" fmla="*/ 809535 w 2764208"/>
              <a:gd name="connsiteY94" fmla="*/ 1817683 h 3831962"/>
              <a:gd name="connsiteX95" fmla="*/ 807093 w 2764208"/>
              <a:gd name="connsiteY95" fmla="*/ 1863799 h 3831962"/>
              <a:gd name="connsiteX96" fmla="*/ 807093 w 2764208"/>
              <a:gd name="connsiteY96" fmla="*/ 1892930 h 3831962"/>
              <a:gd name="connsiteX97" fmla="*/ 768281 w 2764208"/>
              <a:gd name="connsiteY97" fmla="*/ 2091917 h 3831962"/>
              <a:gd name="connsiteX98" fmla="*/ 739150 w 2764208"/>
              <a:gd name="connsiteY98" fmla="*/ 2237527 h 3831962"/>
              <a:gd name="connsiteX99" fmla="*/ 714882 w 2764208"/>
              <a:gd name="connsiteY99" fmla="*/ 2383137 h 3831962"/>
              <a:gd name="connsiteX100" fmla="*/ 695476 w 2764208"/>
              <a:gd name="connsiteY100" fmla="*/ 2504479 h 3831962"/>
              <a:gd name="connsiteX101" fmla="*/ 661483 w 2764208"/>
              <a:gd name="connsiteY101" fmla="*/ 2710770 h 3831962"/>
              <a:gd name="connsiteX102" fmla="*/ 625091 w 2764208"/>
              <a:gd name="connsiteY102" fmla="*/ 2907337 h 3831962"/>
              <a:gd name="connsiteX103" fmla="*/ 598403 w 2764208"/>
              <a:gd name="connsiteY103" fmla="*/ 3004411 h 3831962"/>
              <a:gd name="connsiteX104" fmla="*/ 617809 w 2764208"/>
              <a:gd name="connsiteY104" fmla="*/ 3001990 h 3831962"/>
              <a:gd name="connsiteX105" fmla="*/ 625091 w 2764208"/>
              <a:gd name="connsiteY105" fmla="*/ 2999548 h 3831962"/>
              <a:gd name="connsiteX106" fmla="*/ 627512 w 2764208"/>
              <a:gd name="connsiteY106" fmla="*/ 3011693 h 3831962"/>
              <a:gd name="connsiteX107" fmla="*/ 622671 w 2764208"/>
              <a:gd name="connsiteY107" fmla="*/ 3057809 h 3831962"/>
              <a:gd name="connsiteX108" fmla="*/ 625091 w 2764208"/>
              <a:gd name="connsiteY108" fmla="*/ 3120890 h 3831962"/>
              <a:gd name="connsiteX109" fmla="*/ 617809 w 2764208"/>
              <a:gd name="connsiteY109" fmla="*/ 3188854 h 3831962"/>
              <a:gd name="connsiteX110" fmla="*/ 612947 w 2764208"/>
              <a:gd name="connsiteY110" fmla="*/ 3210702 h 3831962"/>
              <a:gd name="connsiteX111" fmla="*/ 603243 w 2764208"/>
              <a:gd name="connsiteY111" fmla="*/ 3227688 h 3831962"/>
              <a:gd name="connsiteX112" fmla="*/ 593540 w 2764208"/>
              <a:gd name="connsiteY112" fmla="*/ 3237391 h 3831962"/>
              <a:gd name="connsiteX113" fmla="*/ 588678 w 2764208"/>
              <a:gd name="connsiteY113" fmla="*/ 3346588 h 3831962"/>
              <a:gd name="connsiteX114" fmla="*/ 578975 w 2764208"/>
              <a:gd name="connsiteY114" fmla="*/ 3455806 h 3831962"/>
              <a:gd name="connsiteX115" fmla="*/ 588678 w 2764208"/>
              <a:gd name="connsiteY115" fmla="*/ 3506763 h 3831962"/>
              <a:gd name="connsiteX116" fmla="*/ 583837 w 2764208"/>
              <a:gd name="connsiteY116" fmla="*/ 3557720 h 3831962"/>
              <a:gd name="connsiteX117" fmla="*/ 564410 w 2764208"/>
              <a:gd name="connsiteY117" fmla="*/ 3557720 h 3831962"/>
              <a:gd name="connsiteX118" fmla="*/ 566852 w 2764208"/>
              <a:gd name="connsiteY118" fmla="*/ 3584430 h 3831962"/>
              <a:gd name="connsiteX119" fmla="*/ 574134 w 2764208"/>
              <a:gd name="connsiteY119" fmla="*/ 3642670 h 3831962"/>
              <a:gd name="connsiteX120" fmla="*/ 583837 w 2764208"/>
              <a:gd name="connsiteY120" fmla="*/ 3698489 h 3831962"/>
              <a:gd name="connsiteX121" fmla="*/ 588678 w 2764208"/>
              <a:gd name="connsiteY121" fmla="*/ 3722757 h 3831962"/>
              <a:gd name="connsiteX122" fmla="*/ 598403 w 2764208"/>
              <a:gd name="connsiteY122" fmla="*/ 3649952 h 3831962"/>
              <a:gd name="connsiteX123" fmla="*/ 622671 w 2764208"/>
              <a:gd name="connsiteY123" fmla="*/ 3467929 h 3831962"/>
              <a:gd name="connsiteX124" fmla="*/ 651780 w 2764208"/>
              <a:gd name="connsiteY124" fmla="*/ 3230108 h 3831962"/>
              <a:gd name="connsiteX125" fmla="*/ 680911 w 2764208"/>
              <a:gd name="connsiteY125" fmla="*/ 2989845 h 3831962"/>
              <a:gd name="connsiteX126" fmla="*/ 702758 w 2764208"/>
              <a:gd name="connsiteY126" fmla="*/ 2798140 h 3831962"/>
              <a:gd name="connsiteX127" fmla="*/ 710020 w 2764208"/>
              <a:gd name="connsiteY127" fmla="*/ 2708328 h 3831962"/>
              <a:gd name="connsiteX128" fmla="*/ 841086 w 2764208"/>
              <a:gd name="connsiteY128" fmla="*/ 2023974 h 3831962"/>
              <a:gd name="connsiteX129" fmla="*/ 870195 w 2764208"/>
              <a:gd name="connsiteY129" fmla="*/ 1834669 h 3831962"/>
              <a:gd name="connsiteX130" fmla="*/ 909029 w 2764208"/>
              <a:gd name="connsiteY130" fmla="*/ 1645384 h 3831962"/>
              <a:gd name="connsiteX131" fmla="*/ 921173 w 2764208"/>
              <a:gd name="connsiteY131" fmla="*/ 1604130 h 3831962"/>
              <a:gd name="connsiteX132" fmla="*/ 945442 w 2764208"/>
              <a:gd name="connsiteY132" fmla="*/ 1528905 h 3831962"/>
              <a:gd name="connsiteX133" fmla="*/ 967268 w 2764208"/>
              <a:gd name="connsiteY133" fmla="*/ 1458520 h 3831962"/>
              <a:gd name="connsiteX134" fmla="*/ 976971 w 2764208"/>
              <a:gd name="connsiteY134" fmla="*/ 1422107 h 3831962"/>
              <a:gd name="connsiteX135" fmla="*/ 955145 w 2764208"/>
              <a:gd name="connsiteY135" fmla="*/ 1424549 h 3831962"/>
              <a:gd name="connsiteX136" fmla="*/ 947862 w 2764208"/>
              <a:gd name="connsiteY136" fmla="*/ 1402701 h 3831962"/>
              <a:gd name="connsiteX137" fmla="*/ 986696 w 2764208"/>
              <a:gd name="connsiteY137" fmla="*/ 1257091 h 3831962"/>
              <a:gd name="connsiteX138" fmla="*/ 991537 w 2764208"/>
              <a:gd name="connsiteY138" fmla="*/ 1242526 h 3831962"/>
              <a:gd name="connsiteX139" fmla="*/ 996399 w 2764208"/>
              <a:gd name="connsiteY139" fmla="*/ 1225540 h 3831962"/>
              <a:gd name="connsiteX140" fmla="*/ 1001240 w 2764208"/>
              <a:gd name="connsiteY140" fmla="*/ 1208554 h 3831962"/>
              <a:gd name="connsiteX141" fmla="*/ 972130 w 2764208"/>
              <a:gd name="connsiteY141" fmla="*/ 1266794 h 3831962"/>
              <a:gd name="connsiteX142" fmla="*/ 933297 w 2764208"/>
              <a:gd name="connsiteY142" fmla="*/ 1339599 h 3831962"/>
              <a:gd name="connsiteX143" fmla="*/ 901746 w 2764208"/>
              <a:gd name="connsiteY143" fmla="*/ 1412404 h 3831962"/>
              <a:gd name="connsiteX144" fmla="*/ 894463 w 2764208"/>
              <a:gd name="connsiteY144" fmla="*/ 1460941 h 3831962"/>
              <a:gd name="connsiteX145" fmla="*/ 899325 w 2764208"/>
              <a:gd name="connsiteY145" fmla="*/ 1385715 h 3831962"/>
              <a:gd name="connsiteX146" fmla="*/ 945442 w 2764208"/>
              <a:gd name="connsiteY146" fmla="*/ 1278939 h 3831962"/>
              <a:gd name="connsiteX147" fmla="*/ 986696 w 2764208"/>
              <a:gd name="connsiteY147" fmla="*/ 1177003 h 3831962"/>
              <a:gd name="connsiteX148" fmla="*/ 992661 w 2764208"/>
              <a:gd name="connsiteY148" fmla="*/ 1139406 h 3831962"/>
              <a:gd name="connsiteX149" fmla="*/ 1025508 w 2764208"/>
              <a:gd name="connsiteY149" fmla="*/ 1104198 h 3831962"/>
              <a:gd name="connsiteX150" fmla="*/ 1035232 w 2764208"/>
              <a:gd name="connsiteY150" fmla="*/ 1062944 h 3831962"/>
              <a:gd name="connsiteX151" fmla="*/ 1433229 w 2764208"/>
              <a:gd name="connsiteY151" fmla="*/ 1053241 h 3831962"/>
              <a:gd name="connsiteX152" fmla="*/ 1430808 w 2764208"/>
              <a:gd name="connsiteY152" fmla="*/ 1126046 h 3831962"/>
              <a:gd name="connsiteX153" fmla="*/ 1399257 w 2764208"/>
              <a:gd name="connsiteY153" fmla="*/ 1240105 h 3831962"/>
              <a:gd name="connsiteX154" fmla="*/ 1362844 w 2764208"/>
              <a:gd name="connsiteY154" fmla="*/ 1354164 h 3831962"/>
              <a:gd name="connsiteX155" fmla="*/ 1340996 w 2764208"/>
              <a:gd name="connsiteY155" fmla="*/ 1426969 h 3831962"/>
              <a:gd name="connsiteX156" fmla="*/ 1304604 w 2764208"/>
              <a:gd name="connsiteY156" fmla="*/ 1560456 h 3831962"/>
              <a:gd name="connsiteX157" fmla="*/ 1273053 w 2764208"/>
              <a:gd name="connsiteY157" fmla="*/ 1693921 h 3831962"/>
              <a:gd name="connsiteX158" fmla="*/ 1268191 w 2764208"/>
              <a:gd name="connsiteY158" fmla="*/ 1735175 h 3831962"/>
              <a:gd name="connsiteX159" fmla="*/ 1258488 w 2764208"/>
              <a:gd name="connsiteY159" fmla="*/ 1798277 h 3831962"/>
              <a:gd name="connsiteX160" fmla="*/ 1248785 w 2764208"/>
              <a:gd name="connsiteY160" fmla="*/ 1858937 h 3831962"/>
              <a:gd name="connsiteX161" fmla="*/ 1239082 w 2764208"/>
              <a:gd name="connsiteY161" fmla="*/ 1892930 h 3831962"/>
              <a:gd name="connsiteX162" fmla="*/ 1268191 w 2764208"/>
              <a:gd name="connsiteY162" fmla="*/ 1839531 h 3831962"/>
              <a:gd name="connsiteX163" fmla="*/ 1292460 w 2764208"/>
              <a:gd name="connsiteY163" fmla="*/ 1757023 h 3831962"/>
              <a:gd name="connsiteX164" fmla="*/ 1307025 w 2764208"/>
              <a:gd name="connsiteY164" fmla="*/ 1674515 h 3831962"/>
              <a:gd name="connsiteX165" fmla="*/ 1316728 w 2764208"/>
              <a:gd name="connsiteY165" fmla="*/ 1621116 h 3831962"/>
              <a:gd name="connsiteX166" fmla="*/ 1348279 w 2764208"/>
              <a:gd name="connsiteY166" fmla="*/ 1482789 h 3831962"/>
              <a:gd name="connsiteX167" fmla="*/ 1384692 w 2764208"/>
              <a:gd name="connsiteY167" fmla="*/ 1344461 h 3831962"/>
              <a:gd name="connsiteX168" fmla="*/ 1404098 w 2764208"/>
              <a:gd name="connsiteY168" fmla="*/ 1283780 h 3831962"/>
              <a:gd name="connsiteX169" fmla="*/ 1428366 w 2764208"/>
              <a:gd name="connsiteY169" fmla="*/ 1196431 h 3831962"/>
              <a:gd name="connsiteX170" fmla="*/ 1442932 w 2764208"/>
              <a:gd name="connsiteY170" fmla="*/ 1111481 h 3831962"/>
              <a:gd name="connsiteX171" fmla="*/ 1433229 w 2764208"/>
              <a:gd name="connsiteY171" fmla="*/ 1053241 h 3831962"/>
              <a:gd name="connsiteX172" fmla="*/ 1030370 w 2764208"/>
              <a:gd name="connsiteY172" fmla="*/ 956168 h 3831962"/>
              <a:gd name="connsiteX173" fmla="*/ 1018247 w 2764208"/>
              <a:gd name="connsiteY173" fmla="*/ 970733 h 3831962"/>
              <a:gd name="connsiteX174" fmla="*/ 1003681 w 2764208"/>
              <a:gd name="connsiteY174" fmla="*/ 1004705 h 3831962"/>
              <a:gd name="connsiteX175" fmla="*/ 989116 w 2764208"/>
              <a:gd name="connsiteY175" fmla="*/ 1041097 h 3831962"/>
              <a:gd name="connsiteX176" fmla="*/ 981834 w 2764208"/>
              <a:gd name="connsiteY176" fmla="*/ 1062944 h 3831962"/>
              <a:gd name="connsiteX177" fmla="*/ 981834 w 2764208"/>
              <a:gd name="connsiteY177" fmla="*/ 1082351 h 3831962"/>
              <a:gd name="connsiteX178" fmla="*/ 1001240 w 2764208"/>
              <a:gd name="connsiteY178" fmla="*/ 1062944 h 3831962"/>
              <a:gd name="connsiteX179" fmla="*/ 1020667 w 2764208"/>
              <a:gd name="connsiteY179" fmla="*/ 1019270 h 3831962"/>
              <a:gd name="connsiteX180" fmla="*/ 1032791 w 2764208"/>
              <a:gd name="connsiteY180" fmla="*/ 975574 h 3831962"/>
              <a:gd name="connsiteX181" fmla="*/ 1030370 w 2764208"/>
              <a:gd name="connsiteY181" fmla="*/ 956168 h 3831962"/>
              <a:gd name="connsiteX182" fmla="*/ 1074045 w 2764208"/>
              <a:gd name="connsiteY182" fmla="*/ 912472 h 3831962"/>
              <a:gd name="connsiteX183" fmla="*/ 1057059 w 2764208"/>
              <a:gd name="connsiteY183" fmla="*/ 939182 h 3831962"/>
              <a:gd name="connsiteX184" fmla="*/ 1042515 w 2764208"/>
              <a:gd name="connsiteY184" fmla="*/ 987719 h 3831962"/>
              <a:gd name="connsiteX185" fmla="*/ 1035232 w 2764208"/>
              <a:gd name="connsiteY185" fmla="*/ 1033814 h 3831962"/>
              <a:gd name="connsiteX186" fmla="*/ 1044935 w 2764208"/>
              <a:gd name="connsiteY186" fmla="*/ 1053241 h 3831962"/>
              <a:gd name="connsiteX187" fmla="*/ 1052218 w 2764208"/>
              <a:gd name="connsiteY187" fmla="*/ 1024111 h 3831962"/>
              <a:gd name="connsiteX188" fmla="*/ 1064342 w 2764208"/>
              <a:gd name="connsiteY188" fmla="*/ 985277 h 3831962"/>
              <a:gd name="connsiteX189" fmla="*/ 1064342 w 2764208"/>
              <a:gd name="connsiteY189" fmla="*/ 978016 h 3831962"/>
              <a:gd name="connsiteX190" fmla="*/ 1069204 w 2764208"/>
              <a:gd name="connsiteY190" fmla="*/ 948885 h 3831962"/>
              <a:gd name="connsiteX191" fmla="*/ 1074045 w 2764208"/>
              <a:gd name="connsiteY191" fmla="*/ 919755 h 3831962"/>
              <a:gd name="connsiteX192" fmla="*/ 2171589 w 2764208"/>
              <a:gd name="connsiteY192" fmla="*/ 725614 h 3831962"/>
              <a:gd name="connsiteX193" fmla="*/ 2144293 w 2764208"/>
              <a:gd name="connsiteY193" fmla="*/ 728050 h 3831962"/>
              <a:gd name="connsiteX194" fmla="*/ 2103039 w 2764208"/>
              <a:gd name="connsiteY194" fmla="*/ 737753 h 3831962"/>
              <a:gd name="connsiteX195" fmla="*/ 2088473 w 2764208"/>
              <a:gd name="connsiteY195" fmla="*/ 740174 h 3831962"/>
              <a:gd name="connsiteX196" fmla="*/ 2073908 w 2764208"/>
              <a:gd name="connsiteY196" fmla="*/ 742594 h 3831962"/>
              <a:gd name="connsiteX197" fmla="*/ 2132148 w 2764208"/>
              <a:gd name="connsiteY197" fmla="*/ 745036 h 3831962"/>
              <a:gd name="connsiteX198" fmla="*/ 2180684 w 2764208"/>
              <a:gd name="connsiteY198" fmla="*/ 728050 h 3831962"/>
              <a:gd name="connsiteX199" fmla="*/ 2171589 w 2764208"/>
              <a:gd name="connsiteY199" fmla="*/ 725614 h 3831962"/>
              <a:gd name="connsiteX200" fmla="*/ 2118806 w 2764208"/>
              <a:gd name="connsiteY200" fmla="*/ 470799 h 3831962"/>
              <a:gd name="connsiteX201" fmla="*/ 2093314 w 2764208"/>
              <a:gd name="connsiteY201" fmla="*/ 475642 h 3831962"/>
              <a:gd name="connsiteX202" fmla="*/ 2073908 w 2764208"/>
              <a:gd name="connsiteY202" fmla="*/ 482925 h 3831962"/>
              <a:gd name="connsiteX203" fmla="*/ 2083611 w 2764208"/>
              <a:gd name="connsiteY203" fmla="*/ 485367 h 3831962"/>
              <a:gd name="connsiteX204" fmla="*/ 2107880 w 2764208"/>
              <a:gd name="connsiteY204" fmla="*/ 485367 h 3831962"/>
              <a:gd name="connsiteX205" fmla="*/ 2127307 w 2764208"/>
              <a:gd name="connsiteY205" fmla="*/ 485367 h 3831962"/>
              <a:gd name="connsiteX206" fmla="*/ 2118806 w 2764208"/>
              <a:gd name="connsiteY206" fmla="*/ 470799 h 3831962"/>
              <a:gd name="connsiteX207" fmla="*/ 1205111 w 2764208"/>
              <a:gd name="connsiteY207" fmla="*/ 0 h 3831962"/>
              <a:gd name="connsiteX208" fmla="*/ 1763282 w 2764208"/>
              <a:gd name="connsiteY208" fmla="*/ 9703 h 3831962"/>
              <a:gd name="connsiteX209" fmla="*/ 1976835 w 2764208"/>
              <a:gd name="connsiteY209" fmla="*/ 12124 h 3831962"/>
              <a:gd name="connsiteX210" fmla="*/ 2197670 w 2764208"/>
              <a:gd name="connsiteY210" fmla="*/ 14544 h 3831962"/>
              <a:gd name="connsiteX211" fmla="*/ 2411244 w 2764208"/>
              <a:gd name="connsiteY211" fmla="*/ 36392 h 3831962"/>
              <a:gd name="connsiteX212" fmla="*/ 2602949 w 2764208"/>
              <a:gd name="connsiteY212" fmla="*/ 97073 h 3831962"/>
              <a:gd name="connsiteX213" fmla="*/ 2746139 w 2764208"/>
              <a:gd name="connsiteY213" fmla="*/ 198988 h 3831962"/>
              <a:gd name="connsiteX214" fmla="*/ 2714588 w 2764208"/>
              <a:gd name="connsiteY214" fmla="*/ 259669 h 3831962"/>
              <a:gd name="connsiteX215" fmla="*/ 2573840 w 2764208"/>
              <a:gd name="connsiteY215" fmla="*/ 291220 h 3831962"/>
              <a:gd name="connsiteX216" fmla="*/ 2391817 w 2764208"/>
              <a:gd name="connsiteY216" fmla="*/ 300923 h 3831962"/>
              <a:gd name="connsiteX217" fmla="*/ 2236504 w 2764208"/>
              <a:gd name="connsiteY217" fmla="*/ 298503 h 3831962"/>
              <a:gd name="connsiteX218" fmla="*/ 2170981 w 2764208"/>
              <a:gd name="connsiteY218" fmla="*/ 296061 h 3831962"/>
              <a:gd name="connsiteX219" fmla="*/ 2238924 w 2764208"/>
              <a:gd name="connsiteY219" fmla="*/ 317909 h 3831962"/>
              <a:gd name="connsiteX220" fmla="*/ 2394258 w 2764208"/>
              <a:gd name="connsiteY220" fmla="*/ 337315 h 3831962"/>
              <a:gd name="connsiteX221" fmla="*/ 2556854 w 2764208"/>
              <a:gd name="connsiteY221" fmla="*/ 349460 h 3831962"/>
              <a:gd name="connsiteX222" fmla="*/ 2646645 w 2764208"/>
              <a:gd name="connsiteY222" fmla="*/ 354301 h 3831962"/>
              <a:gd name="connsiteX223" fmla="*/ 2714588 w 2764208"/>
              <a:gd name="connsiteY223" fmla="*/ 364025 h 3831962"/>
              <a:gd name="connsiteX224" fmla="*/ 2763124 w 2764208"/>
              <a:gd name="connsiteY224" fmla="*/ 402837 h 3831962"/>
              <a:gd name="connsiteX225" fmla="*/ 2751001 w 2764208"/>
              <a:gd name="connsiteY225" fmla="*/ 441671 h 3831962"/>
              <a:gd name="connsiteX226" fmla="*/ 2712167 w 2764208"/>
              <a:gd name="connsiteY226" fmla="*/ 453816 h 3831962"/>
              <a:gd name="connsiteX227" fmla="*/ 2670913 w 2764208"/>
              <a:gd name="connsiteY227" fmla="*/ 456236 h 3831962"/>
              <a:gd name="connsiteX228" fmla="*/ 2651486 w 2764208"/>
              <a:gd name="connsiteY228" fmla="*/ 461098 h 3831962"/>
              <a:gd name="connsiteX229" fmla="*/ 2661210 w 2764208"/>
              <a:gd name="connsiteY229" fmla="*/ 473222 h 3831962"/>
              <a:gd name="connsiteX230" fmla="*/ 2666051 w 2764208"/>
              <a:gd name="connsiteY230" fmla="*/ 480505 h 3831962"/>
              <a:gd name="connsiteX231" fmla="*/ 2656348 w 2764208"/>
              <a:gd name="connsiteY231" fmla="*/ 490208 h 3831962"/>
              <a:gd name="connsiteX232" fmla="*/ 2695181 w 2764208"/>
              <a:gd name="connsiteY232" fmla="*/ 495070 h 3831962"/>
              <a:gd name="connsiteX233" fmla="*/ 2736435 w 2764208"/>
              <a:gd name="connsiteY233" fmla="*/ 497490 h 3831962"/>
              <a:gd name="connsiteX234" fmla="*/ 2753421 w 2764208"/>
              <a:gd name="connsiteY234" fmla="*/ 519338 h 3831962"/>
              <a:gd name="connsiteX235" fmla="*/ 2729153 w 2764208"/>
              <a:gd name="connsiteY235" fmla="*/ 584860 h 3831962"/>
              <a:gd name="connsiteX236" fmla="*/ 2670913 w 2764208"/>
              <a:gd name="connsiteY236" fmla="*/ 616411 h 3831962"/>
              <a:gd name="connsiteX237" fmla="*/ 2700022 w 2764208"/>
              <a:gd name="connsiteY237" fmla="*/ 621252 h 3831962"/>
              <a:gd name="connsiteX238" fmla="*/ 2714588 w 2764208"/>
              <a:gd name="connsiteY238" fmla="*/ 626115 h 3831962"/>
              <a:gd name="connsiteX239" fmla="*/ 2617514 w 2764208"/>
              <a:gd name="connsiteY239" fmla="*/ 650383 h 3831962"/>
              <a:gd name="connsiteX240" fmla="*/ 2510738 w 2764208"/>
              <a:gd name="connsiteY240" fmla="*/ 660086 h 3831962"/>
              <a:gd name="connsiteX241" fmla="*/ 2583543 w 2764208"/>
              <a:gd name="connsiteY241" fmla="*/ 662528 h 3831962"/>
              <a:gd name="connsiteX242" fmla="*/ 2661210 w 2764208"/>
              <a:gd name="connsiteY242" fmla="*/ 664948 h 3831962"/>
              <a:gd name="connsiteX243" fmla="*/ 2680616 w 2764208"/>
              <a:gd name="connsiteY243" fmla="*/ 669789 h 3831962"/>
              <a:gd name="connsiteX244" fmla="*/ 2704885 w 2764208"/>
              <a:gd name="connsiteY244" fmla="*/ 681934 h 3831962"/>
              <a:gd name="connsiteX245" fmla="*/ 2714588 w 2764208"/>
              <a:gd name="connsiteY245" fmla="*/ 696499 h 3831962"/>
              <a:gd name="connsiteX246" fmla="*/ 2685478 w 2764208"/>
              <a:gd name="connsiteY246" fmla="*/ 708623 h 3831962"/>
              <a:gd name="connsiteX247" fmla="*/ 2561695 w 2764208"/>
              <a:gd name="connsiteY247" fmla="*/ 723188 h 3831962"/>
              <a:gd name="connsiteX248" fmla="*/ 2433071 w 2764208"/>
              <a:gd name="connsiteY248" fmla="*/ 732891 h 3831962"/>
              <a:gd name="connsiteX249" fmla="*/ 2391817 w 2764208"/>
              <a:gd name="connsiteY249" fmla="*/ 737753 h 3831962"/>
              <a:gd name="connsiteX250" fmla="*/ 2326294 w 2764208"/>
              <a:gd name="connsiteY250" fmla="*/ 745036 h 3831962"/>
              <a:gd name="connsiteX251" fmla="*/ 2258352 w 2764208"/>
              <a:gd name="connsiteY251" fmla="*/ 749877 h 3831962"/>
              <a:gd name="connsiteX252" fmla="*/ 2209815 w 2764208"/>
              <a:gd name="connsiteY252" fmla="*/ 747456 h 3831962"/>
              <a:gd name="connsiteX253" fmla="*/ 2321454 w 2764208"/>
              <a:gd name="connsiteY253" fmla="*/ 759601 h 3831962"/>
              <a:gd name="connsiteX254" fmla="*/ 2486470 w 2764208"/>
              <a:gd name="connsiteY254" fmla="*/ 762021 h 3831962"/>
              <a:gd name="connsiteX255" fmla="*/ 2634500 w 2764208"/>
              <a:gd name="connsiteY255" fmla="*/ 759601 h 3831962"/>
              <a:gd name="connsiteX256" fmla="*/ 2700022 w 2764208"/>
              <a:gd name="connsiteY256" fmla="*/ 762021 h 3831962"/>
              <a:gd name="connsiteX257" fmla="*/ 2644224 w 2764208"/>
              <a:gd name="connsiteY257" fmla="*/ 815399 h 3831962"/>
              <a:gd name="connsiteX258" fmla="*/ 2554412 w 2764208"/>
              <a:gd name="connsiteY258" fmla="*/ 859095 h 3831962"/>
              <a:gd name="connsiteX259" fmla="*/ 2459781 w 2764208"/>
              <a:gd name="connsiteY259" fmla="*/ 888204 h 3831962"/>
              <a:gd name="connsiteX260" fmla="*/ 2389396 w 2764208"/>
              <a:gd name="connsiteY260" fmla="*/ 902769 h 3831962"/>
              <a:gd name="connsiteX261" fmla="*/ 2272917 w 2764208"/>
              <a:gd name="connsiteY261" fmla="*/ 919755 h 3831962"/>
              <a:gd name="connsiteX262" fmla="*/ 2066626 w 2764208"/>
              <a:gd name="connsiteY262" fmla="*/ 941603 h 3831962"/>
              <a:gd name="connsiteX263" fmla="*/ 1870058 w 2764208"/>
              <a:gd name="connsiteY263" fmla="*/ 958588 h 3831962"/>
              <a:gd name="connsiteX264" fmla="*/ 1782688 w 2764208"/>
              <a:gd name="connsiteY264" fmla="*/ 965871 h 3831962"/>
              <a:gd name="connsiteX265" fmla="*/ 1675912 w 2764208"/>
              <a:gd name="connsiteY265" fmla="*/ 1378433 h 3831962"/>
              <a:gd name="connsiteX266" fmla="*/ 1527881 w 2764208"/>
              <a:gd name="connsiteY266" fmla="*/ 1958452 h 3831962"/>
              <a:gd name="connsiteX267" fmla="*/ 1374989 w 2764208"/>
              <a:gd name="connsiteY267" fmla="*/ 2538450 h 3831962"/>
              <a:gd name="connsiteX268" fmla="*/ 1277916 w 2764208"/>
              <a:gd name="connsiteY268" fmla="*/ 2953453 h 3831962"/>
              <a:gd name="connsiteX269" fmla="*/ 1142009 w 2764208"/>
              <a:gd name="connsiteY269" fmla="*/ 3368435 h 3831962"/>
              <a:gd name="connsiteX270" fmla="*/ 1105596 w 2764208"/>
              <a:gd name="connsiteY270" fmla="*/ 3446103 h 3831962"/>
              <a:gd name="connsiteX271" fmla="*/ 1064342 w 2764208"/>
              <a:gd name="connsiteY271" fmla="*/ 3514045 h 3831962"/>
              <a:gd name="connsiteX272" fmla="*/ 962427 w 2764208"/>
              <a:gd name="connsiteY272" fmla="*/ 3645090 h 3831962"/>
              <a:gd name="connsiteX273" fmla="*/ 906608 w 2764208"/>
              <a:gd name="connsiteY273" fmla="*/ 3669358 h 3831962"/>
              <a:gd name="connsiteX274" fmla="*/ 884760 w 2764208"/>
              <a:gd name="connsiteY274" fmla="*/ 3630525 h 3831962"/>
              <a:gd name="connsiteX275" fmla="*/ 928435 w 2764208"/>
              <a:gd name="connsiteY275" fmla="*/ 3596553 h 3831962"/>
              <a:gd name="connsiteX276" fmla="*/ 909029 w 2764208"/>
              <a:gd name="connsiteY276" fmla="*/ 3538314 h 3831962"/>
              <a:gd name="connsiteX277" fmla="*/ 928435 w 2764208"/>
              <a:gd name="connsiteY277" fmla="*/ 3511625 h 3831962"/>
              <a:gd name="connsiteX278" fmla="*/ 938159 w 2764208"/>
              <a:gd name="connsiteY278" fmla="*/ 3480074 h 3831962"/>
              <a:gd name="connsiteX279" fmla="*/ 947862 w 2764208"/>
              <a:gd name="connsiteY279" fmla="*/ 3383001 h 3831962"/>
              <a:gd name="connsiteX280" fmla="*/ 962427 w 2764208"/>
              <a:gd name="connsiteY280" fmla="*/ 3285927 h 3831962"/>
              <a:gd name="connsiteX281" fmla="*/ 1010964 w 2764208"/>
              <a:gd name="connsiteY281" fmla="*/ 3094201 h 3831962"/>
              <a:gd name="connsiteX282" fmla="*/ 1030370 w 2764208"/>
              <a:gd name="connsiteY282" fmla="*/ 2902475 h 3831962"/>
              <a:gd name="connsiteX283" fmla="*/ 1061921 w 2764208"/>
              <a:gd name="connsiteY283" fmla="*/ 2810264 h 3831962"/>
              <a:gd name="connsiteX284" fmla="*/ 1064342 w 2764208"/>
              <a:gd name="connsiteY284" fmla="*/ 2708328 h 3831962"/>
              <a:gd name="connsiteX285" fmla="*/ 1059501 w 2764208"/>
              <a:gd name="connsiteY285" fmla="*/ 2747162 h 3831962"/>
              <a:gd name="connsiteX286" fmla="*/ 1037653 w 2764208"/>
              <a:gd name="connsiteY286" fmla="*/ 2800561 h 3831962"/>
              <a:gd name="connsiteX287" fmla="*/ 1015805 w 2764208"/>
              <a:gd name="connsiteY287" fmla="*/ 2853938 h 3831962"/>
              <a:gd name="connsiteX288" fmla="*/ 1006102 w 2764208"/>
              <a:gd name="connsiteY288" fmla="*/ 2892772 h 3831962"/>
              <a:gd name="connsiteX289" fmla="*/ 989116 w 2764208"/>
              <a:gd name="connsiteY289" fmla="*/ 3033541 h 3831962"/>
              <a:gd name="connsiteX290" fmla="*/ 952703 w 2764208"/>
              <a:gd name="connsiteY290" fmla="*/ 3174289 h 3831962"/>
              <a:gd name="connsiteX291" fmla="*/ 943000 w 2764208"/>
              <a:gd name="connsiteY291" fmla="*/ 3295630 h 3831962"/>
              <a:gd name="connsiteX292" fmla="*/ 909029 w 2764208"/>
              <a:gd name="connsiteY292" fmla="*/ 3416972 h 3831962"/>
              <a:gd name="connsiteX293" fmla="*/ 896905 w 2764208"/>
              <a:gd name="connsiteY293" fmla="*/ 3433958 h 3831962"/>
              <a:gd name="connsiteX294" fmla="*/ 879898 w 2764208"/>
              <a:gd name="connsiteY294" fmla="*/ 3460647 h 3831962"/>
              <a:gd name="connsiteX295" fmla="*/ 850789 w 2764208"/>
              <a:gd name="connsiteY295" fmla="*/ 3494639 h 3831962"/>
              <a:gd name="connsiteX296" fmla="*/ 858071 w 2764208"/>
              <a:gd name="connsiteY296" fmla="*/ 3509183 h 3831962"/>
              <a:gd name="connsiteX297" fmla="*/ 870195 w 2764208"/>
              <a:gd name="connsiteY297" fmla="*/ 3540734 h 3831962"/>
              <a:gd name="connsiteX298" fmla="*/ 875057 w 2764208"/>
              <a:gd name="connsiteY298" fmla="*/ 3569865 h 3831962"/>
              <a:gd name="connsiteX299" fmla="*/ 865354 w 2764208"/>
              <a:gd name="connsiteY299" fmla="*/ 3581988 h 3831962"/>
              <a:gd name="connsiteX300" fmla="*/ 838644 w 2764208"/>
              <a:gd name="connsiteY300" fmla="*/ 3615981 h 3831962"/>
              <a:gd name="connsiteX301" fmla="*/ 811955 w 2764208"/>
              <a:gd name="connsiteY301" fmla="*/ 3640249 h 3831962"/>
              <a:gd name="connsiteX302" fmla="*/ 838644 w 2764208"/>
              <a:gd name="connsiteY302" fmla="*/ 3640249 h 3831962"/>
              <a:gd name="connsiteX303" fmla="*/ 855630 w 2764208"/>
              <a:gd name="connsiteY303" fmla="*/ 3635387 h 3831962"/>
              <a:gd name="connsiteX304" fmla="*/ 850789 w 2764208"/>
              <a:gd name="connsiteY304" fmla="*/ 3654793 h 3831962"/>
              <a:gd name="connsiteX305" fmla="*/ 824100 w 2764208"/>
              <a:gd name="connsiteY305" fmla="*/ 3686344 h 3831962"/>
              <a:gd name="connsiteX306" fmla="*/ 787687 w 2764208"/>
              <a:gd name="connsiteY306" fmla="*/ 3715475 h 3831962"/>
              <a:gd name="connsiteX307" fmla="*/ 763419 w 2764208"/>
              <a:gd name="connsiteY307" fmla="*/ 3732460 h 3831962"/>
              <a:gd name="connsiteX308" fmla="*/ 768281 w 2764208"/>
              <a:gd name="connsiteY308" fmla="*/ 3659655 h 3831962"/>
              <a:gd name="connsiteX309" fmla="*/ 768281 w 2764208"/>
              <a:gd name="connsiteY309" fmla="*/ 3596553 h 3831962"/>
              <a:gd name="connsiteX310" fmla="*/ 756136 w 2764208"/>
              <a:gd name="connsiteY310" fmla="*/ 3603836 h 3831962"/>
              <a:gd name="connsiteX311" fmla="*/ 741571 w 2764208"/>
              <a:gd name="connsiteY311" fmla="*/ 3645090 h 3831962"/>
              <a:gd name="connsiteX312" fmla="*/ 731868 w 2764208"/>
              <a:gd name="connsiteY312" fmla="*/ 3691206 h 3831962"/>
              <a:gd name="connsiteX313" fmla="*/ 734288 w 2764208"/>
              <a:gd name="connsiteY313" fmla="*/ 3713054 h 3831962"/>
              <a:gd name="connsiteX314" fmla="*/ 695476 w 2764208"/>
              <a:gd name="connsiteY314" fmla="*/ 3756729 h 3831962"/>
              <a:gd name="connsiteX315" fmla="*/ 700317 w 2764208"/>
              <a:gd name="connsiteY315" fmla="*/ 3780997 h 3831962"/>
              <a:gd name="connsiteX316" fmla="*/ 705179 w 2764208"/>
              <a:gd name="connsiteY316" fmla="*/ 3805265 h 3831962"/>
              <a:gd name="connsiteX317" fmla="*/ 678490 w 2764208"/>
              <a:gd name="connsiteY317" fmla="*/ 3817410 h 3831962"/>
              <a:gd name="connsiteX318" fmla="*/ 644497 w 2764208"/>
              <a:gd name="connsiteY318" fmla="*/ 3785859 h 3831962"/>
              <a:gd name="connsiteX319" fmla="*/ 617809 w 2764208"/>
              <a:gd name="connsiteY319" fmla="*/ 3744605 h 3831962"/>
              <a:gd name="connsiteX320" fmla="*/ 612947 w 2764208"/>
              <a:gd name="connsiteY320" fmla="*/ 3722757 h 3831962"/>
              <a:gd name="connsiteX321" fmla="*/ 595961 w 2764208"/>
              <a:gd name="connsiteY321" fmla="*/ 3747026 h 3831962"/>
              <a:gd name="connsiteX322" fmla="*/ 586258 w 2764208"/>
              <a:gd name="connsiteY322" fmla="*/ 3795562 h 3831962"/>
              <a:gd name="connsiteX323" fmla="*/ 561989 w 2764208"/>
              <a:gd name="connsiteY323" fmla="*/ 3829534 h 3831962"/>
              <a:gd name="connsiteX324" fmla="*/ 506170 w 2764208"/>
              <a:gd name="connsiteY324" fmla="*/ 3810127 h 3831962"/>
              <a:gd name="connsiteX325" fmla="*/ 447930 w 2764208"/>
              <a:gd name="connsiteY325" fmla="*/ 3751867 h 3831962"/>
              <a:gd name="connsiteX326" fmla="*/ 413959 w 2764208"/>
              <a:gd name="connsiteY326" fmla="*/ 3683924 h 3831962"/>
              <a:gd name="connsiteX327" fmla="*/ 365422 w 2764208"/>
              <a:gd name="connsiteY327" fmla="*/ 3399986 h 3831962"/>
              <a:gd name="connsiteX328" fmla="*/ 384829 w 2764208"/>
              <a:gd name="connsiteY328" fmla="*/ 3096622 h 3831962"/>
              <a:gd name="connsiteX329" fmla="*/ 445510 w 2764208"/>
              <a:gd name="connsiteY329" fmla="*/ 2633103 h 3831962"/>
              <a:gd name="connsiteX330" fmla="*/ 525598 w 2764208"/>
              <a:gd name="connsiteY330" fmla="*/ 2169584 h 3831962"/>
              <a:gd name="connsiteX331" fmla="*/ 700317 w 2764208"/>
              <a:gd name="connsiteY331" fmla="*/ 1359027 h 3831962"/>
              <a:gd name="connsiteX332" fmla="*/ 724585 w 2764208"/>
              <a:gd name="connsiteY332" fmla="*/ 1269236 h 3831962"/>
              <a:gd name="connsiteX333" fmla="*/ 760998 w 2764208"/>
              <a:gd name="connsiteY333" fmla="*/ 1130887 h 3831962"/>
              <a:gd name="connsiteX334" fmla="*/ 785266 w 2764208"/>
              <a:gd name="connsiteY334" fmla="*/ 997422 h 3831962"/>
              <a:gd name="connsiteX335" fmla="*/ 777984 w 2764208"/>
              <a:gd name="connsiteY335" fmla="*/ 917334 h 3831962"/>
              <a:gd name="connsiteX336" fmla="*/ 731868 w 2764208"/>
              <a:gd name="connsiteY336" fmla="*/ 890646 h 3831962"/>
              <a:gd name="connsiteX337" fmla="*/ 661483 w 2764208"/>
              <a:gd name="connsiteY337" fmla="*/ 880943 h 3831962"/>
              <a:gd name="connsiteX338" fmla="*/ 586258 w 2764208"/>
              <a:gd name="connsiteY338" fmla="*/ 878501 h 3831962"/>
              <a:gd name="connsiteX339" fmla="*/ 530438 w 2764208"/>
              <a:gd name="connsiteY339" fmla="*/ 873660 h 3831962"/>
              <a:gd name="connsiteX340" fmla="*/ 384829 w 2764208"/>
              <a:gd name="connsiteY340" fmla="*/ 844529 h 3831962"/>
              <a:gd name="connsiteX341" fmla="*/ 258646 w 2764208"/>
              <a:gd name="connsiteY341" fmla="*/ 791131 h 3831962"/>
              <a:gd name="connsiteX342" fmla="*/ 159131 w 2764208"/>
              <a:gd name="connsiteY342" fmla="*/ 718326 h 3831962"/>
              <a:gd name="connsiteX343" fmla="*/ 83906 w 2764208"/>
              <a:gd name="connsiteY343" fmla="*/ 621252 h 3831962"/>
              <a:gd name="connsiteX344" fmla="*/ 79043 w 2764208"/>
              <a:gd name="connsiteY344" fmla="*/ 599426 h 3831962"/>
              <a:gd name="connsiteX345" fmla="*/ 71782 w 2764208"/>
              <a:gd name="connsiteY345" fmla="*/ 553310 h 3831962"/>
              <a:gd name="connsiteX346" fmla="*/ 71782 w 2764208"/>
              <a:gd name="connsiteY346" fmla="*/ 507193 h 3831962"/>
              <a:gd name="connsiteX347" fmla="*/ 83906 w 2764208"/>
              <a:gd name="connsiteY347" fmla="*/ 485367 h 3831962"/>
              <a:gd name="connsiteX348" fmla="*/ 52355 w 2764208"/>
              <a:gd name="connsiteY348" fmla="*/ 478084 h 3831962"/>
              <a:gd name="connsiteX349" fmla="*/ 15963 w 2764208"/>
              <a:gd name="connsiteY349" fmla="*/ 465939 h 3831962"/>
              <a:gd name="connsiteX350" fmla="*/ 1398 w 2764208"/>
              <a:gd name="connsiteY350" fmla="*/ 441671 h 3831962"/>
              <a:gd name="connsiteX351" fmla="*/ 40231 w 2764208"/>
              <a:gd name="connsiteY351" fmla="*/ 402837 h 3831962"/>
              <a:gd name="connsiteX352" fmla="*/ 83906 w 2764208"/>
              <a:gd name="connsiteY352" fmla="*/ 385852 h 3831962"/>
              <a:gd name="connsiteX353" fmla="*/ 142145 w 2764208"/>
              <a:gd name="connsiteY353" fmla="*/ 371308 h 3831962"/>
              <a:gd name="connsiteX354" fmla="*/ 195544 w 2764208"/>
              <a:gd name="connsiteY354" fmla="*/ 351880 h 3831962"/>
              <a:gd name="connsiteX355" fmla="*/ 229516 w 2764208"/>
              <a:gd name="connsiteY355" fmla="*/ 320329 h 3831962"/>
              <a:gd name="connsiteX356" fmla="*/ 200385 w 2764208"/>
              <a:gd name="connsiteY356" fmla="*/ 322771 h 3831962"/>
              <a:gd name="connsiteX357" fmla="*/ 125160 w 2764208"/>
              <a:gd name="connsiteY357" fmla="*/ 339757 h 3831962"/>
              <a:gd name="connsiteX358" fmla="*/ 47514 w 2764208"/>
              <a:gd name="connsiteY358" fmla="*/ 361583 h 3831962"/>
              <a:gd name="connsiteX359" fmla="*/ 11100 w 2764208"/>
              <a:gd name="connsiteY359" fmla="*/ 373728 h 3831962"/>
              <a:gd name="connsiteX360" fmla="*/ 6238 w 2764208"/>
              <a:gd name="connsiteY360" fmla="*/ 337315 h 3831962"/>
              <a:gd name="connsiteX361" fmla="*/ 47514 w 2764208"/>
              <a:gd name="connsiteY361" fmla="*/ 281496 h 3831962"/>
              <a:gd name="connsiteX362" fmla="*/ 100891 w 2764208"/>
              <a:gd name="connsiteY362" fmla="*/ 228118 h 3831962"/>
              <a:gd name="connsiteX363" fmla="*/ 132442 w 2764208"/>
              <a:gd name="connsiteY363" fmla="*/ 194147 h 3831962"/>
              <a:gd name="connsiteX364" fmla="*/ 379988 w 2764208"/>
              <a:gd name="connsiteY364" fmla="*/ 82508 h 3831962"/>
              <a:gd name="connsiteX365" fmla="*/ 642077 w 2764208"/>
              <a:gd name="connsiteY365" fmla="*/ 38812 h 3831962"/>
              <a:gd name="connsiteX366" fmla="*/ 1205111 w 2764208"/>
              <a:gd name="connsiteY366" fmla="*/ 0 h 383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2764208" h="3831962">
                <a:moveTo>
                  <a:pt x="744012" y="3708192"/>
                </a:moveTo>
                <a:cubicBezTo>
                  <a:pt x="737537" y="3714668"/>
                  <a:pt x="734288" y="3716281"/>
                  <a:pt x="734288" y="3713054"/>
                </a:cubicBezTo>
                <a:cubicBezTo>
                  <a:pt x="737537" y="3713054"/>
                  <a:pt x="739150" y="3712247"/>
                  <a:pt x="739150" y="3710612"/>
                </a:cubicBezTo>
                <a:cubicBezTo>
                  <a:pt x="739150" y="3708999"/>
                  <a:pt x="740764" y="3708192"/>
                  <a:pt x="744012" y="3708192"/>
                </a:cubicBezTo>
                <a:close/>
                <a:moveTo>
                  <a:pt x="779799" y="3514043"/>
                </a:moveTo>
                <a:cubicBezTo>
                  <a:pt x="776158" y="3510807"/>
                  <a:pt x="768270" y="3510807"/>
                  <a:pt x="756136" y="3514045"/>
                </a:cubicBezTo>
                <a:cubicBezTo>
                  <a:pt x="731868" y="3520521"/>
                  <a:pt x="722971" y="3531838"/>
                  <a:pt x="729447" y="3548017"/>
                </a:cubicBezTo>
                <a:cubicBezTo>
                  <a:pt x="726199" y="3544790"/>
                  <a:pt x="732674" y="3543176"/>
                  <a:pt x="748853" y="3543176"/>
                </a:cubicBezTo>
                <a:cubicBezTo>
                  <a:pt x="765032" y="3543176"/>
                  <a:pt x="774735" y="3539927"/>
                  <a:pt x="777984" y="3533452"/>
                </a:cubicBezTo>
                <a:cubicBezTo>
                  <a:pt x="782835" y="3523748"/>
                  <a:pt x="783441" y="3517278"/>
                  <a:pt x="779799" y="3514043"/>
                </a:cubicBezTo>
                <a:close/>
                <a:moveTo>
                  <a:pt x="782825" y="3349029"/>
                </a:moveTo>
                <a:cubicBezTo>
                  <a:pt x="776370" y="3355484"/>
                  <a:pt x="771508" y="3359539"/>
                  <a:pt x="768281" y="3361153"/>
                </a:cubicBezTo>
                <a:cubicBezTo>
                  <a:pt x="765032" y="3362766"/>
                  <a:pt x="761805" y="3365208"/>
                  <a:pt x="758556" y="3368435"/>
                </a:cubicBezTo>
                <a:cubicBezTo>
                  <a:pt x="755329" y="3384614"/>
                  <a:pt x="756943" y="3393511"/>
                  <a:pt x="763419" y="3395124"/>
                </a:cubicBezTo>
                <a:cubicBezTo>
                  <a:pt x="769894" y="3396759"/>
                  <a:pt x="776370" y="3395124"/>
                  <a:pt x="782825" y="3390283"/>
                </a:cubicBezTo>
                <a:cubicBezTo>
                  <a:pt x="789301" y="3385421"/>
                  <a:pt x="793356" y="3378945"/>
                  <a:pt x="794970" y="3370856"/>
                </a:cubicBezTo>
                <a:cubicBezTo>
                  <a:pt x="796583" y="3362766"/>
                  <a:pt x="792549" y="3355484"/>
                  <a:pt x="782825" y="3349029"/>
                </a:cubicBezTo>
                <a:close/>
                <a:moveTo>
                  <a:pt x="792549" y="3305334"/>
                </a:moveTo>
                <a:cubicBezTo>
                  <a:pt x="779598" y="3305334"/>
                  <a:pt x="772315" y="3311003"/>
                  <a:pt x="770701" y="3322319"/>
                </a:cubicBezTo>
                <a:cubicBezTo>
                  <a:pt x="769088" y="3333657"/>
                  <a:pt x="773122" y="3339305"/>
                  <a:pt x="782825" y="3339305"/>
                </a:cubicBezTo>
                <a:cubicBezTo>
                  <a:pt x="789301" y="3339305"/>
                  <a:pt x="794970" y="3333657"/>
                  <a:pt x="799832" y="3322319"/>
                </a:cubicBezTo>
                <a:cubicBezTo>
                  <a:pt x="804673" y="3311003"/>
                  <a:pt x="802252" y="3305334"/>
                  <a:pt x="792549" y="3305334"/>
                </a:cubicBezTo>
                <a:close/>
                <a:moveTo>
                  <a:pt x="816817" y="3057809"/>
                </a:moveTo>
                <a:cubicBezTo>
                  <a:pt x="810342" y="3067512"/>
                  <a:pt x="810342" y="3080443"/>
                  <a:pt x="816817" y="3096622"/>
                </a:cubicBezTo>
                <a:cubicBezTo>
                  <a:pt x="823272" y="3112801"/>
                  <a:pt x="824907" y="3125752"/>
                  <a:pt x="821658" y="3135455"/>
                </a:cubicBezTo>
                <a:cubicBezTo>
                  <a:pt x="818431" y="3141931"/>
                  <a:pt x="815183" y="3144352"/>
                  <a:pt x="811955" y="3142738"/>
                </a:cubicBezTo>
                <a:cubicBezTo>
                  <a:pt x="808728" y="3141124"/>
                  <a:pt x="805479" y="3136262"/>
                  <a:pt x="802252" y="3128173"/>
                </a:cubicBezTo>
                <a:cubicBezTo>
                  <a:pt x="799004" y="3120083"/>
                  <a:pt x="795776" y="3112801"/>
                  <a:pt x="792549" y="3106346"/>
                </a:cubicBezTo>
                <a:cubicBezTo>
                  <a:pt x="789301" y="3099870"/>
                  <a:pt x="787687" y="3095008"/>
                  <a:pt x="787687" y="3091781"/>
                </a:cubicBezTo>
                <a:cubicBezTo>
                  <a:pt x="777984" y="3095008"/>
                  <a:pt x="776370" y="3108766"/>
                  <a:pt x="782825" y="3133035"/>
                </a:cubicBezTo>
                <a:cubicBezTo>
                  <a:pt x="789301" y="3157303"/>
                  <a:pt x="795776" y="3177516"/>
                  <a:pt x="802252" y="3193695"/>
                </a:cubicBezTo>
                <a:cubicBezTo>
                  <a:pt x="795776" y="3190468"/>
                  <a:pt x="788494" y="3198557"/>
                  <a:pt x="780404" y="3217963"/>
                </a:cubicBezTo>
                <a:cubicBezTo>
                  <a:pt x="772315" y="3237391"/>
                  <a:pt x="773122" y="3242232"/>
                  <a:pt x="782825" y="3232529"/>
                </a:cubicBezTo>
                <a:lnTo>
                  <a:pt x="792549" y="3217963"/>
                </a:lnTo>
                <a:cubicBezTo>
                  <a:pt x="792549" y="3221212"/>
                  <a:pt x="790914" y="3228494"/>
                  <a:pt x="787687" y="3239811"/>
                </a:cubicBezTo>
                <a:cubicBezTo>
                  <a:pt x="784460" y="3251149"/>
                  <a:pt x="782825" y="3261659"/>
                  <a:pt x="782825" y="3271362"/>
                </a:cubicBezTo>
                <a:cubicBezTo>
                  <a:pt x="782825" y="3281065"/>
                  <a:pt x="784460" y="3286734"/>
                  <a:pt x="787687" y="3288348"/>
                </a:cubicBezTo>
                <a:cubicBezTo>
                  <a:pt x="790914" y="3289961"/>
                  <a:pt x="795776" y="3282679"/>
                  <a:pt x="802252" y="3266500"/>
                </a:cubicBezTo>
                <a:cubicBezTo>
                  <a:pt x="811955" y="3240618"/>
                  <a:pt x="820852" y="3213929"/>
                  <a:pt x="828941" y="3186434"/>
                </a:cubicBezTo>
                <a:cubicBezTo>
                  <a:pt x="837030" y="3158917"/>
                  <a:pt x="841086" y="3133842"/>
                  <a:pt x="841086" y="3111187"/>
                </a:cubicBezTo>
                <a:cubicBezTo>
                  <a:pt x="841086" y="3101484"/>
                  <a:pt x="839451" y="3091781"/>
                  <a:pt x="836224" y="3082078"/>
                </a:cubicBezTo>
                <a:cubicBezTo>
                  <a:pt x="829748" y="3059423"/>
                  <a:pt x="823272" y="3051334"/>
                  <a:pt x="816817" y="3057809"/>
                </a:cubicBezTo>
                <a:close/>
                <a:moveTo>
                  <a:pt x="841075" y="2898845"/>
                </a:moveTo>
                <a:cubicBezTo>
                  <a:pt x="837837" y="2899657"/>
                  <a:pt x="834599" y="2904110"/>
                  <a:pt x="831361" y="2912199"/>
                </a:cubicBezTo>
                <a:cubicBezTo>
                  <a:pt x="828134" y="2921902"/>
                  <a:pt x="824907" y="2933219"/>
                  <a:pt x="821658" y="2946171"/>
                </a:cubicBezTo>
                <a:cubicBezTo>
                  <a:pt x="821658" y="2952647"/>
                  <a:pt x="828134" y="2950205"/>
                  <a:pt x="841086" y="2938888"/>
                </a:cubicBezTo>
                <a:cubicBezTo>
                  <a:pt x="854016" y="2927571"/>
                  <a:pt x="857265" y="2917040"/>
                  <a:pt x="850789" y="2907337"/>
                </a:cubicBezTo>
                <a:cubicBezTo>
                  <a:pt x="847551" y="2900861"/>
                  <a:pt x="844313" y="2898032"/>
                  <a:pt x="841075" y="2898845"/>
                </a:cubicBezTo>
                <a:close/>
                <a:moveTo>
                  <a:pt x="1219655" y="1956010"/>
                </a:moveTo>
                <a:cubicBezTo>
                  <a:pt x="1216427" y="1962486"/>
                  <a:pt x="1214814" y="1966542"/>
                  <a:pt x="1214814" y="1968155"/>
                </a:cubicBezTo>
                <a:cubicBezTo>
                  <a:pt x="1214814" y="1969769"/>
                  <a:pt x="1218041" y="1967348"/>
                  <a:pt x="1224517" y="1960873"/>
                </a:cubicBezTo>
                <a:cubicBezTo>
                  <a:pt x="1224517" y="1960873"/>
                  <a:pt x="1222903" y="1959259"/>
                  <a:pt x="1219655" y="1956010"/>
                </a:cubicBezTo>
                <a:close/>
                <a:moveTo>
                  <a:pt x="841086" y="1645384"/>
                </a:moveTo>
                <a:lnTo>
                  <a:pt x="836224" y="1664790"/>
                </a:lnTo>
                <a:cubicBezTo>
                  <a:pt x="836224" y="1664790"/>
                  <a:pt x="836224" y="1661563"/>
                  <a:pt x="836224" y="1655087"/>
                </a:cubicBezTo>
                <a:cubicBezTo>
                  <a:pt x="839451" y="1648612"/>
                  <a:pt x="841086" y="1645384"/>
                  <a:pt x="841086" y="1645384"/>
                </a:cubicBezTo>
                <a:close/>
                <a:moveTo>
                  <a:pt x="1209952" y="1198851"/>
                </a:moveTo>
                <a:cubicBezTo>
                  <a:pt x="1203476" y="1198851"/>
                  <a:pt x="1196214" y="1210975"/>
                  <a:pt x="1188125" y="1235243"/>
                </a:cubicBezTo>
                <a:cubicBezTo>
                  <a:pt x="1180036" y="1259512"/>
                  <a:pt x="1171946" y="1287028"/>
                  <a:pt x="1163857" y="1317772"/>
                </a:cubicBezTo>
                <a:cubicBezTo>
                  <a:pt x="1155767" y="1348495"/>
                  <a:pt x="1148485" y="1376819"/>
                  <a:pt x="1142009" y="1402701"/>
                </a:cubicBezTo>
                <a:cubicBezTo>
                  <a:pt x="1135533" y="1428583"/>
                  <a:pt x="1132306" y="1444762"/>
                  <a:pt x="1132306" y="1451238"/>
                </a:cubicBezTo>
                <a:cubicBezTo>
                  <a:pt x="1129057" y="1460941"/>
                  <a:pt x="1125023" y="1479561"/>
                  <a:pt x="1120161" y="1507057"/>
                </a:cubicBezTo>
                <a:cubicBezTo>
                  <a:pt x="1115320" y="1534553"/>
                  <a:pt x="1110458" y="1564490"/>
                  <a:pt x="1105596" y="1596848"/>
                </a:cubicBezTo>
                <a:cubicBezTo>
                  <a:pt x="1100755" y="1629205"/>
                  <a:pt x="1096699" y="1659143"/>
                  <a:pt x="1093472" y="1686638"/>
                </a:cubicBezTo>
                <a:cubicBezTo>
                  <a:pt x="1090224" y="1714155"/>
                  <a:pt x="1086996" y="1729506"/>
                  <a:pt x="1083769" y="1732755"/>
                </a:cubicBezTo>
                <a:cubicBezTo>
                  <a:pt x="1096699" y="1719803"/>
                  <a:pt x="1109651" y="1685025"/>
                  <a:pt x="1122581" y="1628399"/>
                </a:cubicBezTo>
                <a:cubicBezTo>
                  <a:pt x="1135533" y="1571772"/>
                  <a:pt x="1147678" y="1511919"/>
                  <a:pt x="1158994" y="1448817"/>
                </a:cubicBezTo>
                <a:cubicBezTo>
                  <a:pt x="1170311" y="1385715"/>
                  <a:pt x="1180036" y="1328282"/>
                  <a:pt x="1188125" y="1276497"/>
                </a:cubicBezTo>
                <a:cubicBezTo>
                  <a:pt x="1196214" y="1224733"/>
                  <a:pt x="1203476" y="1198851"/>
                  <a:pt x="1209952" y="1198851"/>
                </a:cubicBezTo>
                <a:close/>
                <a:moveTo>
                  <a:pt x="1243323" y="1146668"/>
                </a:moveTo>
                <a:cubicBezTo>
                  <a:pt x="1242108" y="1146668"/>
                  <a:pt x="1239071" y="1147077"/>
                  <a:pt x="1234220" y="1147894"/>
                </a:cubicBezTo>
                <a:cubicBezTo>
                  <a:pt x="1224517" y="1149508"/>
                  <a:pt x="1213200" y="1151928"/>
                  <a:pt x="1200248" y="1155156"/>
                </a:cubicBezTo>
                <a:cubicBezTo>
                  <a:pt x="1187297" y="1158404"/>
                  <a:pt x="1182456" y="1158404"/>
                  <a:pt x="1185683" y="1155156"/>
                </a:cubicBezTo>
                <a:cubicBezTo>
                  <a:pt x="1179207" y="1161631"/>
                  <a:pt x="1179207" y="1166494"/>
                  <a:pt x="1185683" y="1169721"/>
                </a:cubicBezTo>
                <a:cubicBezTo>
                  <a:pt x="1218041" y="1156790"/>
                  <a:pt x="1236662" y="1149508"/>
                  <a:pt x="1241503" y="1147894"/>
                </a:cubicBezTo>
                <a:cubicBezTo>
                  <a:pt x="1243934" y="1147077"/>
                  <a:pt x="1244539" y="1146668"/>
                  <a:pt x="1243323" y="1146668"/>
                </a:cubicBezTo>
                <a:close/>
                <a:moveTo>
                  <a:pt x="992395" y="1138034"/>
                </a:moveTo>
                <a:lnTo>
                  <a:pt x="992760" y="1138783"/>
                </a:lnTo>
                <a:lnTo>
                  <a:pt x="992661" y="1139406"/>
                </a:lnTo>
                <a:lnTo>
                  <a:pt x="991537" y="1140612"/>
                </a:lnTo>
                <a:close/>
                <a:moveTo>
                  <a:pt x="1035232" y="1062944"/>
                </a:moveTo>
                <a:cubicBezTo>
                  <a:pt x="1022281" y="1072648"/>
                  <a:pt x="1010964" y="1088826"/>
                  <a:pt x="1001240" y="1111481"/>
                </a:cubicBezTo>
                <a:lnTo>
                  <a:pt x="992395" y="1138034"/>
                </a:lnTo>
                <a:lnTo>
                  <a:pt x="981834" y="1116343"/>
                </a:lnTo>
                <a:cubicBezTo>
                  <a:pt x="981834" y="1116343"/>
                  <a:pt x="977799" y="1128467"/>
                  <a:pt x="969710" y="1152735"/>
                </a:cubicBezTo>
                <a:cubicBezTo>
                  <a:pt x="961621" y="1177003"/>
                  <a:pt x="951896" y="1204520"/>
                  <a:pt x="940580" y="1235243"/>
                </a:cubicBezTo>
                <a:cubicBezTo>
                  <a:pt x="929263" y="1265987"/>
                  <a:pt x="918732" y="1295118"/>
                  <a:pt x="909029" y="1322613"/>
                </a:cubicBezTo>
                <a:cubicBezTo>
                  <a:pt x="899325" y="1350130"/>
                  <a:pt x="894463" y="1367116"/>
                  <a:pt x="894463" y="1373571"/>
                </a:cubicBezTo>
                <a:cubicBezTo>
                  <a:pt x="884760" y="1418880"/>
                  <a:pt x="874250" y="1465803"/>
                  <a:pt x="862912" y="1514340"/>
                </a:cubicBezTo>
                <a:cubicBezTo>
                  <a:pt x="851596" y="1562876"/>
                  <a:pt x="842699" y="1609799"/>
                  <a:pt x="836224" y="1655087"/>
                </a:cubicBezTo>
                <a:cubicBezTo>
                  <a:pt x="826521" y="1674515"/>
                  <a:pt x="820045" y="1680969"/>
                  <a:pt x="816817" y="1674515"/>
                </a:cubicBezTo>
                <a:cubicBezTo>
                  <a:pt x="826521" y="1700397"/>
                  <a:pt x="834610" y="1714155"/>
                  <a:pt x="841086" y="1715769"/>
                </a:cubicBezTo>
                <a:cubicBezTo>
                  <a:pt x="847540" y="1717382"/>
                  <a:pt x="836224" y="1732755"/>
                  <a:pt x="807093" y="1761864"/>
                </a:cubicBezTo>
                <a:cubicBezTo>
                  <a:pt x="810342" y="1761864"/>
                  <a:pt x="811955" y="1767533"/>
                  <a:pt x="811955" y="1778871"/>
                </a:cubicBezTo>
                <a:cubicBezTo>
                  <a:pt x="811955" y="1790187"/>
                  <a:pt x="811148" y="1803139"/>
                  <a:pt x="809535" y="1817683"/>
                </a:cubicBezTo>
                <a:cubicBezTo>
                  <a:pt x="807921" y="1832248"/>
                  <a:pt x="807093" y="1847620"/>
                  <a:pt x="807093" y="1863799"/>
                </a:cubicBezTo>
                <a:cubicBezTo>
                  <a:pt x="807093" y="1879978"/>
                  <a:pt x="807093" y="1889681"/>
                  <a:pt x="807093" y="1892930"/>
                </a:cubicBezTo>
                <a:lnTo>
                  <a:pt x="768281" y="2091917"/>
                </a:lnTo>
                <a:cubicBezTo>
                  <a:pt x="758556" y="2140454"/>
                  <a:pt x="748853" y="2188990"/>
                  <a:pt x="739150" y="2237527"/>
                </a:cubicBezTo>
                <a:cubicBezTo>
                  <a:pt x="729447" y="2286064"/>
                  <a:pt x="721358" y="2334600"/>
                  <a:pt x="714882" y="2383137"/>
                </a:cubicBezTo>
                <a:cubicBezTo>
                  <a:pt x="711655" y="2399316"/>
                  <a:pt x="705179" y="2439763"/>
                  <a:pt x="695476" y="2504479"/>
                </a:cubicBezTo>
                <a:cubicBezTo>
                  <a:pt x="685751" y="2569194"/>
                  <a:pt x="674435" y="2637965"/>
                  <a:pt x="661483" y="2710770"/>
                </a:cubicBezTo>
                <a:cubicBezTo>
                  <a:pt x="648553" y="2783575"/>
                  <a:pt x="636408" y="2849097"/>
                  <a:pt x="625091" y="2907337"/>
                </a:cubicBezTo>
                <a:cubicBezTo>
                  <a:pt x="613775" y="2965577"/>
                  <a:pt x="604857" y="2997935"/>
                  <a:pt x="598403" y="3004411"/>
                </a:cubicBezTo>
                <a:cubicBezTo>
                  <a:pt x="608106" y="3004411"/>
                  <a:pt x="614581" y="3003604"/>
                  <a:pt x="617809" y="3001990"/>
                </a:cubicBezTo>
                <a:cubicBezTo>
                  <a:pt x="621036" y="3000376"/>
                  <a:pt x="623478" y="2999548"/>
                  <a:pt x="625091" y="2999548"/>
                </a:cubicBezTo>
                <a:cubicBezTo>
                  <a:pt x="626705" y="2999548"/>
                  <a:pt x="627512" y="3003604"/>
                  <a:pt x="627512" y="3011693"/>
                </a:cubicBezTo>
                <a:cubicBezTo>
                  <a:pt x="627512" y="3019783"/>
                  <a:pt x="625898" y="3035155"/>
                  <a:pt x="622671" y="3057809"/>
                </a:cubicBezTo>
                <a:cubicBezTo>
                  <a:pt x="625898" y="3080443"/>
                  <a:pt x="626705" y="3101484"/>
                  <a:pt x="625091" y="3120890"/>
                </a:cubicBezTo>
                <a:cubicBezTo>
                  <a:pt x="623478" y="3140317"/>
                  <a:pt x="621036" y="3162972"/>
                  <a:pt x="617809" y="3188854"/>
                </a:cubicBezTo>
                <a:cubicBezTo>
                  <a:pt x="617809" y="3198557"/>
                  <a:pt x="616195" y="3205840"/>
                  <a:pt x="612947" y="3210702"/>
                </a:cubicBezTo>
                <a:cubicBezTo>
                  <a:pt x="609719" y="3215543"/>
                  <a:pt x="606492" y="3221212"/>
                  <a:pt x="603243" y="3227688"/>
                </a:cubicBezTo>
                <a:cubicBezTo>
                  <a:pt x="600016" y="3234142"/>
                  <a:pt x="596768" y="3237391"/>
                  <a:pt x="593540" y="3237391"/>
                </a:cubicBezTo>
                <a:cubicBezTo>
                  <a:pt x="580589" y="3272976"/>
                  <a:pt x="578975" y="3309389"/>
                  <a:pt x="588678" y="3346588"/>
                </a:cubicBezTo>
                <a:cubicBezTo>
                  <a:pt x="598403" y="3383808"/>
                  <a:pt x="595154" y="3420199"/>
                  <a:pt x="578975" y="3455806"/>
                </a:cubicBezTo>
                <a:cubicBezTo>
                  <a:pt x="572499" y="3471985"/>
                  <a:pt x="575748" y="3488970"/>
                  <a:pt x="588678" y="3506763"/>
                </a:cubicBezTo>
                <a:cubicBezTo>
                  <a:pt x="601630" y="3524555"/>
                  <a:pt x="600016" y="3541541"/>
                  <a:pt x="583837" y="3557720"/>
                </a:cubicBezTo>
                <a:cubicBezTo>
                  <a:pt x="580589" y="3554493"/>
                  <a:pt x="574134" y="3554493"/>
                  <a:pt x="564410" y="3557720"/>
                </a:cubicBezTo>
                <a:cubicBezTo>
                  <a:pt x="564410" y="3557720"/>
                  <a:pt x="565238" y="3566637"/>
                  <a:pt x="566852" y="3584430"/>
                </a:cubicBezTo>
                <a:cubicBezTo>
                  <a:pt x="568465" y="3602222"/>
                  <a:pt x="570886" y="3621629"/>
                  <a:pt x="574134" y="3642670"/>
                </a:cubicBezTo>
                <a:cubicBezTo>
                  <a:pt x="577361" y="3663711"/>
                  <a:pt x="580589" y="3682310"/>
                  <a:pt x="583837" y="3698489"/>
                </a:cubicBezTo>
                <a:cubicBezTo>
                  <a:pt x="587065" y="3714668"/>
                  <a:pt x="588678" y="3722757"/>
                  <a:pt x="588678" y="3722757"/>
                </a:cubicBezTo>
                <a:cubicBezTo>
                  <a:pt x="588678" y="3722757"/>
                  <a:pt x="591927" y="3698489"/>
                  <a:pt x="598403" y="3649952"/>
                </a:cubicBezTo>
                <a:cubicBezTo>
                  <a:pt x="604857" y="3601416"/>
                  <a:pt x="612947" y="3540734"/>
                  <a:pt x="622671" y="3467929"/>
                </a:cubicBezTo>
                <a:cubicBezTo>
                  <a:pt x="632374" y="3395124"/>
                  <a:pt x="642077" y="3315865"/>
                  <a:pt x="651780" y="3230108"/>
                </a:cubicBezTo>
                <a:cubicBezTo>
                  <a:pt x="661483" y="3144352"/>
                  <a:pt x="671207" y="3064264"/>
                  <a:pt x="680911" y="2989845"/>
                </a:cubicBezTo>
                <a:cubicBezTo>
                  <a:pt x="690614" y="2915427"/>
                  <a:pt x="697896" y="2851518"/>
                  <a:pt x="702758" y="2798140"/>
                </a:cubicBezTo>
                <a:cubicBezTo>
                  <a:pt x="707599" y="2744742"/>
                  <a:pt x="710020" y="2714804"/>
                  <a:pt x="710020" y="2708328"/>
                </a:cubicBezTo>
                <a:cubicBezTo>
                  <a:pt x="742378" y="2475369"/>
                  <a:pt x="786073" y="2247230"/>
                  <a:pt x="841086" y="2023974"/>
                </a:cubicBezTo>
                <a:cubicBezTo>
                  <a:pt x="850789" y="1959259"/>
                  <a:pt x="860492" y="1896157"/>
                  <a:pt x="870195" y="1834669"/>
                </a:cubicBezTo>
                <a:cubicBezTo>
                  <a:pt x="879898" y="1773202"/>
                  <a:pt x="892850" y="1710100"/>
                  <a:pt x="909029" y="1645384"/>
                </a:cubicBezTo>
                <a:cubicBezTo>
                  <a:pt x="909029" y="1642157"/>
                  <a:pt x="913084" y="1628399"/>
                  <a:pt x="921173" y="1604130"/>
                </a:cubicBezTo>
                <a:cubicBezTo>
                  <a:pt x="929263" y="1579862"/>
                  <a:pt x="937352" y="1554787"/>
                  <a:pt x="945442" y="1528905"/>
                </a:cubicBezTo>
                <a:cubicBezTo>
                  <a:pt x="953531" y="1503002"/>
                  <a:pt x="960793" y="1479561"/>
                  <a:pt x="967268" y="1458520"/>
                </a:cubicBezTo>
                <a:cubicBezTo>
                  <a:pt x="973744" y="1437479"/>
                  <a:pt x="976971" y="1425356"/>
                  <a:pt x="976971" y="1422107"/>
                </a:cubicBezTo>
                <a:cubicBezTo>
                  <a:pt x="970517" y="1415653"/>
                  <a:pt x="963234" y="1416459"/>
                  <a:pt x="955145" y="1424549"/>
                </a:cubicBezTo>
                <a:cubicBezTo>
                  <a:pt x="947055" y="1432638"/>
                  <a:pt x="944614" y="1425356"/>
                  <a:pt x="947862" y="1402701"/>
                </a:cubicBezTo>
                <a:lnTo>
                  <a:pt x="986696" y="1257091"/>
                </a:lnTo>
                <a:cubicBezTo>
                  <a:pt x="986696" y="1253864"/>
                  <a:pt x="988309" y="1249002"/>
                  <a:pt x="991537" y="1242526"/>
                </a:cubicBezTo>
                <a:cubicBezTo>
                  <a:pt x="994785" y="1236050"/>
                  <a:pt x="996399" y="1230402"/>
                  <a:pt x="996399" y="1225540"/>
                </a:cubicBezTo>
                <a:cubicBezTo>
                  <a:pt x="996399" y="1220699"/>
                  <a:pt x="998012" y="1215030"/>
                  <a:pt x="1001240" y="1208554"/>
                </a:cubicBezTo>
                <a:cubicBezTo>
                  <a:pt x="994785" y="1224733"/>
                  <a:pt x="985061" y="1244139"/>
                  <a:pt x="972130" y="1266794"/>
                </a:cubicBezTo>
                <a:cubicBezTo>
                  <a:pt x="959179" y="1289449"/>
                  <a:pt x="946248" y="1313717"/>
                  <a:pt x="933297" y="1339599"/>
                </a:cubicBezTo>
                <a:cubicBezTo>
                  <a:pt x="920345" y="1365481"/>
                  <a:pt x="909835" y="1389749"/>
                  <a:pt x="901746" y="1412404"/>
                </a:cubicBezTo>
                <a:cubicBezTo>
                  <a:pt x="893657" y="1435059"/>
                  <a:pt x="891236" y="1451238"/>
                  <a:pt x="894463" y="1460941"/>
                </a:cubicBezTo>
                <a:cubicBezTo>
                  <a:pt x="884760" y="1444762"/>
                  <a:pt x="886374" y="1419687"/>
                  <a:pt x="899325" y="1385715"/>
                </a:cubicBezTo>
                <a:cubicBezTo>
                  <a:pt x="912256" y="1351744"/>
                  <a:pt x="927628" y="1316138"/>
                  <a:pt x="945442" y="1278939"/>
                </a:cubicBezTo>
                <a:cubicBezTo>
                  <a:pt x="963234" y="1241719"/>
                  <a:pt x="976971" y="1207748"/>
                  <a:pt x="986696" y="1177003"/>
                </a:cubicBezTo>
                <a:lnTo>
                  <a:pt x="992661" y="1139406"/>
                </a:lnTo>
                <a:lnTo>
                  <a:pt x="1025508" y="1104198"/>
                </a:lnTo>
                <a:cubicBezTo>
                  <a:pt x="1041687" y="1089633"/>
                  <a:pt x="1044935" y="1075896"/>
                  <a:pt x="1035232" y="1062944"/>
                </a:cubicBezTo>
                <a:close/>
                <a:moveTo>
                  <a:pt x="1433229" y="1053241"/>
                </a:moveTo>
                <a:cubicBezTo>
                  <a:pt x="1439704" y="1066172"/>
                  <a:pt x="1438898" y="1090440"/>
                  <a:pt x="1430808" y="1126046"/>
                </a:cubicBezTo>
                <a:cubicBezTo>
                  <a:pt x="1422719" y="1161631"/>
                  <a:pt x="1412188" y="1199658"/>
                  <a:pt x="1399257" y="1240105"/>
                </a:cubicBezTo>
                <a:cubicBezTo>
                  <a:pt x="1386306" y="1280553"/>
                  <a:pt x="1374182" y="1318579"/>
                  <a:pt x="1362844" y="1354164"/>
                </a:cubicBezTo>
                <a:cubicBezTo>
                  <a:pt x="1351527" y="1389749"/>
                  <a:pt x="1344245" y="1414018"/>
                  <a:pt x="1340996" y="1426969"/>
                </a:cubicBezTo>
                <a:cubicBezTo>
                  <a:pt x="1328066" y="1472279"/>
                  <a:pt x="1315921" y="1516760"/>
                  <a:pt x="1304604" y="1560456"/>
                </a:cubicBezTo>
                <a:cubicBezTo>
                  <a:pt x="1293288" y="1604130"/>
                  <a:pt x="1282757" y="1648612"/>
                  <a:pt x="1273053" y="1693921"/>
                </a:cubicBezTo>
                <a:cubicBezTo>
                  <a:pt x="1273053" y="1700397"/>
                  <a:pt x="1271440" y="1714155"/>
                  <a:pt x="1268191" y="1735175"/>
                </a:cubicBezTo>
                <a:cubicBezTo>
                  <a:pt x="1264964" y="1756216"/>
                  <a:pt x="1261737" y="1777236"/>
                  <a:pt x="1258488" y="1798277"/>
                </a:cubicBezTo>
                <a:cubicBezTo>
                  <a:pt x="1255261" y="1819318"/>
                  <a:pt x="1252012" y="1839531"/>
                  <a:pt x="1248785" y="1858937"/>
                </a:cubicBezTo>
                <a:cubicBezTo>
                  <a:pt x="1245558" y="1878364"/>
                  <a:pt x="1242309" y="1889681"/>
                  <a:pt x="1239082" y="1892930"/>
                </a:cubicBezTo>
                <a:cubicBezTo>
                  <a:pt x="1248785" y="1883205"/>
                  <a:pt x="1258488" y="1865413"/>
                  <a:pt x="1268191" y="1839531"/>
                </a:cubicBezTo>
                <a:cubicBezTo>
                  <a:pt x="1277916" y="1813649"/>
                  <a:pt x="1286005" y="1786132"/>
                  <a:pt x="1292460" y="1757023"/>
                </a:cubicBezTo>
                <a:cubicBezTo>
                  <a:pt x="1298935" y="1727892"/>
                  <a:pt x="1303798" y="1700397"/>
                  <a:pt x="1307025" y="1674515"/>
                </a:cubicBezTo>
                <a:cubicBezTo>
                  <a:pt x="1310273" y="1648612"/>
                  <a:pt x="1313501" y="1630819"/>
                  <a:pt x="1316728" y="1621116"/>
                </a:cubicBezTo>
                <a:cubicBezTo>
                  <a:pt x="1326452" y="1575807"/>
                  <a:pt x="1336962" y="1529712"/>
                  <a:pt x="1348279" y="1482789"/>
                </a:cubicBezTo>
                <a:cubicBezTo>
                  <a:pt x="1359617" y="1435866"/>
                  <a:pt x="1371740" y="1389749"/>
                  <a:pt x="1384692" y="1344461"/>
                </a:cubicBezTo>
                <a:cubicBezTo>
                  <a:pt x="1387919" y="1331510"/>
                  <a:pt x="1394395" y="1311297"/>
                  <a:pt x="1404098" y="1283780"/>
                </a:cubicBezTo>
                <a:cubicBezTo>
                  <a:pt x="1413801" y="1256284"/>
                  <a:pt x="1421891" y="1227154"/>
                  <a:pt x="1428366" y="1196431"/>
                </a:cubicBezTo>
                <a:cubicBezTo>
                  <a:pt x="1434842" y="1165687"/>
                  <a:pt x="1439704" y="1137363"/>
                  <a:pt x="1442932" y="1111481"/>
                </a:cubicBezTo>
                <a:cubicBezTo>
                  <a:pt x="1446159" y="1085599"/>
                  <a:pt x="1442932" y="1066172"/>
                  <a:pt x="1433229" y="1053241"/>
                </a:cubicBezTo>
                <a:close/>
                <a:moveTo>
                  <a:pt x="1030370" y="956168"/>
                </a:moveTo>
                <a:cubicBezTo>
                  <a:pt x="1027143" y="956168"/>
                  <a:pt x="1023088" y="961009"/>
                  <a:pt x="1018247" y="970733"/>
                </a:cubicBezTo>
                <a:cubicBezTo>
                  <a:pt x="1013384" y="980436"/>
                  <a:pt x="1008522" y="991753"/>
                  <a:pt x="1003681" y="1004705"/>
                </a:cubicBezTo>
                <a:cubicBezTo>
                  <a:pt x="998819" y="1017635"/>
                  <a:pt x="993978" y="1029780"/>
                  <a:pt x="989116" y="1041097"/>
                </a:cubicBezTo>
                <a:cubicBezTo>
                  <a:pt x="984254" y="1052435"/>
                  <a:pt x="981834" y="1059717"/>
                  <a:pt x="981834" y="1062944"/>
                </a:cubicBezTo>
                <a:lnTo>
                  <a:pt x="981834" y="1082351"/>
                </a:lnTo>
                <a:cubicBezTo>
                  <a:pt x="988309" y="1082351"/>
                  <a:pt x="994785" y="1075896"/>
                  <a:pt x="1001240" y="1062944"/>
                </a:cubicBezTo>
                <a:cubicBezTo>
                  <a:pt x="1007716" y="1049993"/>
                  <a:pt x="1014191" y="1035449"/>
                  <a:pt x="1020667" y="1019270"/>
                </a:cubicBezTo>
                <a:cubicBezTo>
                  <a:pt x="1027143" y="1003091"/>
                  <a:pt x="1031177" y="988526"/>
                  <a:pt x="1032791" y="975574"/>
                </a:cubicBezTo>
                <a:cubicBezTo>
                  <a:pt x="1034426" y="962644"/>
                  <a:pt x="1033597" y="956168"/>
                  <a:pt x="1030370" y="956168"/>
                </a:cubicBezTo>
                <a:close/>
                <a:moveTo>
                  <a:pt x="1074045" y="912472"/>
                </a:moveTo>
                <a:cubicBezTo>
                  <a:pt x="1067590" y="915721"/>
                  <a:pt x="1061921" y="924617"/>
                  <a:pt x="1057059" y="939182"/>
                </a:cubicBezTo>
                <a:cubicBezTo>
                  <a:pt x="1052218" y="953748"/>
                  <a:pt x="1047356" y="969926"/>
                  <a:pt x="1042515" y="987719"/>
                </a:cubicBezTo>
                <a:cubicBezTo>
                  <a:pt x="1037653" y="1005511"/>
                  <a:pt x="1035232" y="1020884"/>
                  <a:pt x="1035232" y="1033814"/>
                </a:cubicBezTo>
                <a:cubicBezTo>
                  <a:pt x="1035232" y="1046766"/>
                  <a:pt x="1038460" y="1053241"/>
                  <a:pt x="1044935" y="1053241"/>
                </a:cubicBezTo>
                <a:cubicBezTo>
                  <a:pt x="1048163" y="1043538"/>
                  <a:pt x="1050604" y="1033814"/>
                  <a:pt x="1052218" y="1024111"/>
                </a:cubicBezTo>
                <a:cubicBezTo>
                  <a:pt x="1053832" y="1014408"/>
                  <a:pt x="1057866" y="1001456"/>
                  <a:pt x="1064342" y="985277"/>
                </a:cubicBezTo>
                <a:lnTo>
                  <a:pt x="1064342" y="978016"/>
                </a:lnTo>
                <a:cubicBezTo>
                  <a:pt x="1064342" y="969926"/>
                  <a:pt x="1065955" y="960202"/>
                  <a:pt x="1069204" y="948885"/>
                </a:cubicBezTo>
                <a:cubicBezTo>
                  <a:pt x="1072431" y="937569"/>
                  <a:pt x="1074045" y="927844"/>
                  <a:pt x="1074045" y="919755"/>
                </a:cubicBezTo>
                <a:close/>
                <a:moveTo>
                  <a:pt x="2171589" y="725614"/>
                </a:moveTo>
                <a:cubicBezTo>
                  <a:pt x="2165525" y="725614"/>
                  <a:pt x="2156427" y="726426"/>
                  <a:pt x="2144293" y="728050"/>
                </a:cubicBezTo>
                <a:cubicBezTo>
                  <a:pt x="2120024" y="731277"/>
                  <a:pt x="2106266" y="734505"/>
                  <a:pt x="2103039" y="737753"/>
                </a:cubicBezTo>
                <a:cubicBezTo>
                  <a:pt x="2096563" y="737753"/>
                  <a:pt x="2091701" y="738560"/>
                  <a:pt x="2088473" y="740174"/>
                </a:cubicBezTo>
                <a:cubicBezTo>
                  <a:pt x="2085225" y="741787"/>
                  <a:pt x="2080384" y="742594"/>
                  <a:pt x="2073908" y="742594"/>
                </a:cubicBezTo>
                <a:cubicBezTo>
                  <a:pt x="2083611" y="745842"/>
                  <a:pt x="2103039" y="746649"/>
                  <a:pt x="2132148" y="745036"/>
                </a:cubicBezTo>
                <a:cubicBezTo>
                  <a:pt x="2161278" y="743422"/>
                  <a:pt x="2177457" y="737753"/>
                  <a:pt x="2180684" y="728050"/>
                </a:cubicBezTo>
                <a:cubicBezTo>
                  <a:pt x="2180684" y="726426"/>
                  <a:pt x="2177654" y="725614"/>
                  <a:pt x="2171589" y="725614"/>
                </a:cubicBezTo>
                <a:close/>
                <a:moveTo>
                  <a:pt x="2118806" y="470799"/>
                </a:moveTo>
                <a:cubicBezTo>
                  <a:pt x="2113140" y="469177"/>
                  <a:pt x="2104641" y="470791"/>
                  <a:pt x="2093314" y="475642"/>
                </a:cubicBezTo>
                <a:cubicBezTo>
                  <a:pt x="2080384" y="478891"/>
                  <a:pt x="2073908" y="481311"/>
                  <a:pt x="2073908" y="482925"/>
                </a:cubicBezTo>
                <a:cubicBezTo>
                  <a:pt x="2073908" y="484560"/>
                  <a:pt x="2077135" y="485367"/>
                  <a:pt x="2083611" y="485367"/>
                </a:cubicBezTo>
                <a:cubicBezTo>
                  <a:pt x="2090087" y="485367"/>
                  <a:pt x="2098176" y="485367"/>
                  <a:pt x="2107880" y="485367"/>
                </a:cubicBezTo>
                <a:cubicBezTo>
                  <a:pt x="2117583" y="485367"/>
                  <a:pt x="2124058" y="485367"/>
                  <a:pt x="2127307" y="485367"/>
                </a:cubicBezTo>
                <a:cubicBezTo>
                  <a:pt x="2127307" y="477277"/>
                  <a:pt x="2124472" y="472421"/>
                  <a:pt x="2118806" y="470799"/>
                </a:cubicBezTo>
                <a:close/>
                <a:moveTo>
                  <a:pt x="1205111" y="0"/>
                </a:moveTo>
                <a:cubicBezTo>
                  <a:pt x="1389533" y="0"/>
                  <a:pt x="1575590" y="3227"/>
                  <a:pt x="1763282" y="9703"/>
                </a:cubicBezTo>
                <a:cubicBezTo>
                  <a:pt x="1831225" y="12930"/>
                  <a:pt x="1902416" y="13737"/>
                  <a:pt x="1976835" y="12124"/>
                </a:cubicBezTo>
                <a:cubicBezTo>
                  <a:pt x="2051253" y="10510"/>
                  <a:pt x="2124865" y="11317"/>
                  <a:pt x="2197670" y="14544"/>
                </a:cubicBezTo>
                <a:cubicBezTo>
                  <a:pt x="2270475" y="17793"/>
                  <a:pt x="2341667" y="25075"/>
                  <a:pt x="2411244" y="36392"/>
                </a:cubicBezTo>
                <a:cubicBezTo>
                  <a:pt x="2480801" y="47730"/>
                  <a:pt x="2544709" y="67943"/>
                  <a:pt x="2602949" y="97073"/>
                </a:cubicBezTo>
                <a:cubicBezTo>
                  <a:pt x="2687092" y="139134"/>
                  <a:pt x="2734822" y="173106"/>
                  <a:pt x="2746139" y="198988"/>
                </a:cubicBezTo>
                <a:cubicBezTo>
                  <a:pt x="2757477" y="224870"/>
                  <a:pt x="2746945" y="245104"/>
                  <a:pt x="2714588" y="259669"/>
                </a:cubicBezTo>
                <a:cubicBezTo>
                  <a:pt x="2682230" y="274234"/>
                  <a:pt x="2635307" y="284744"/>
                  <a:pt x="2573840" y="291220"/>
                </a:cubicBezTo>
                <a:cubicBezTo>
                  <a:pt x="2512352" y="297675"/>
                  <a:pt x="2451691" y="300923"/>
                  <a:pt x="2391817" y="300923"/>
                </a:cubicBezTo>
                <a:cubicBezTo>
                  <a:pt x="2331963" y="300923"/>
                  <a:pt x="2280199" y="300116"/>
                  <a:pt x="2236504" y="298503"/>
                </a:cubicBezTo>
                <a:cubicBezTo>
                  <a:pt x="2192829" y="296868"/>
                  <a:pt x="2170981" y="296061"/>
                  <a:pt x="2170981" y="296061"/>
                </a:cubicBezTo>
                <a:cubicBezTo>
                  <a:pt x="2170981" y="302537"/>
                  <a:pt x="2193636" y="309819"/>
                  <a:pt x="2238924" y="317909"/>
                </a:cubicBezTo>
                <a:cubicBezTo>
                  <a:pt x="2284234" y="325998"/>
                  <a:pt x="2335998" y="332474"/>
                  <a:pt x="2394258" y="337315"/>
                </a:cubicBezTo>
                <a:cubicBezTo>
                  <a:pt x="2452498" y="342177"/>
                  <a:pt x="2506704" y="346211"/>
                  <a:pt x="2556854" y="349460"/>
                </a:cubicBezTo>
                <a:cubicBezTo>
                  <a:pt x="2607004" y="352687"/>
                  <a:pt x="2636942" y="354301"/>
                  <a:pt x="2646645" y="354301"/>
                </a:cubicBezTo>
                <a:cubicBezTo>
                  <a:pt x="2659575" y="357549"/>
                  <a:pt x="2682230" y="360777"/>
                  <a:pt x="2714588" y="364025"/>
                </a:cubicBezTo>
                <a:cubicBezTo>
                  <a:pt x="2746945" y="367252"/>
                  <a:pt x="2763124" y="380204"/>
                  <a:pt x="2763124" y="402837"/>
                </a:cubicBezTo>
                <a:cubicBezTo>
                  <a:pt x="2766373" y="422265"/>
                  <a:pt x="2762317" y="435195"/>
                  <a:pt x="2751001" y="441671"/>
                </a:cubicBezTo>
                <a:cubicBezTo>
                  <a:pt x="2739663" y="448147"/>
                  <a:pt x="2726732" y="452202"/>
                  <a:pt x="2712167" y="453816"/>
                </a:cubicBezTo>
                <a:cubicBezTo>
                  <a:pt x="2697602" y="455429"/>
                  <a:pt x="2683844" y="456236"/>
                  <a:pt x="2670913" y="456236"/>
                </a:cubicBezTo>
                <a:cubicBezTo>
                  <a:pt x="2657962" y="456236"/>
                  <a:pt x="2651486" y="457850"/>
                  <a:pt x="2651486" y="461098"/>
                </a:cubicBezTo>
                <a:cubicBezTo>
                  <a:pt x="2654734" y="467553"/>
                  <a:pt x="2657962" y="471608"/>
                  <a:pt x="2661210" y="473222"/>
                </a:cubicBezTo>
                <a:cubicBezTo>
                  <a:pt x="2664437" y="474836"/>
                  <a:pt x="2666051" y="477277"/>
                  <a:pt x="2666051" y="480505"/>
                </a:cubicBezTo>
                <a:cubicBezTo>
                  <a:pt x="2659575" y="486980"/>
                  <a:pt x="2656348" y="490208"/>
                  <a:pt x="2656348" y="490208"/>
                </a:cubicBezTo>
                <a:cubicBezTo>
                  <a:pt x="2666051" y="490208"/>
                  <a:pt x="2679003" y="491821"/>
                  <a:pt x="2695181" y="495070"/>
                </a:cubicBezTo>
                <a:cubicBezTo>
                  <a:pt x="2708112" y="495070"/>
                  <a:pt x="2721870" y="495877"/>
                  <a:pt x="2736435" y="497490"/>
                </a:cubicBezTo>
                <a:cubicBezTo>
                  <a:pt x="2751001" y="499104"/>
                  <a:pt x="2756648" y="506386"/>
                  <a:pt x="2753421" y="519338"/>
                </a:cubicBezTo>
                <a:cubicBezTo>
                  <a:pt x="2746945" y="545220"/>
                  <a:pt x="2738856" y="567068"/>
                  <a:pt x="2729153" y="584860"/>
                </a:cubicBezTo>
                <a:cubicBezTo>
                  <a:pt x="2719450" y="602653"/>
                  <a:pt x="2700022" y="613163"/>
                  <a:pt x="2670913" y="616411"/>
                </a:cubicBezTo>
                <a:cubicBezTo>
                  <a:pt x="2677389" y="619639"/>
                  <a:pt x="2687092" y="621252"/>
                  <a:pt x="2700022" y="621252"/>
                </a:cubicBezTo>
                <a:cubicBezTo>
                  <a:pt x="2706498" y="621252"/>
                  <a:pt x="2711360" y="622887"/>
                  <a:pt x="2714588" y="626115"/>
                </a:cubicBezTo>
                <a:cubicBezTo>
                  <a:pt x="2691933" y="642293"/>
                  <a:pt x="2659575" y="650383"/>
                  <a:pt x="2617514" y="650383"/>
                </a:cubicBezTo>
                <a:cubicBezTo>
                  <a:pt x="2575453" y="650383"/>
                  <a:pt x="2539868" y="653610"/>
                  <a:pt x="2510738" y="660086"/>
                </a:cubicBezTo>
                <a:cubicBezTo>
                  <a:pt x="2533393" y="660086"/>
                  <a:pt x="2557661" y="660893"/>
                  <a:pt x="2583543" y="662528"/>
                </a:cubicBezTo>
                <a:cubicBezTo>
                  <a:pt x="2609425" y="664141"/>
                  <a:pt x="2635307" y="664948"/>
                  <a:pt x="2661210" y="664948"/>
                </a:cubicBezTo>
                <a:cubicBezTo>
                  <a:pt x="2664437" y="664948"/>
                  <a:pt x="2670913" y="666562"/>
                  <a:pt x="2680616" y="669789"/>
                </a:cubicBezTo>
                <a:cubicBezTo>
                  <a:pt x="2690319" y="673038"/>
                  <a:pt x="2698409" y="677072"/>
                  <a:pt x="2704885" y="681934"/>
                </a:cubicBezTo>
                <a:cubicBezTo>
                  <a:pt x="2711360" y="686796"/>
                  <a:pt x="2714588" y="691637"/>
                  <a:pt x="2714588" y="696499"/>
                </a:cubicBezTo>
                <a:cubicBezTo>
                  <a:pt x="2714588" y="701340"/>
                  <a:pt x="2704885" y="705395"/>
                  <a:pt x="2685478" y="708623"/>
                </a:cubicBezTo>
                <a:cubicBezTo>
                  <a:pt x="2643396" y="715098"/>
                  <a:pt x="2602142" y="719961"/>
                  <a:pt x="2561695" y="723188"/>
                </a:cubicBezTo>
                <a:cubicBezTo>
                  <a:pt x="2521248" y="726415"/>
                  <a:pt x="2478380" y="729664"/>
                  <a:pt x="2433071" y="732891"/>
                </a:cubicBezTo>
                <a:cubicBezTo>
                  <a:pt x="2426616" y="732891"/>
                  <a:pt x="2412858" y="734505"/>
                  <a:pt x="2391817" y="737753"/>
                </a:cubicBezTo>
                <a:cubicBezTo>
                  <a:pt x="2370797" y="740980"/>
                  <a:pt x="2348949" y="743422"/>
                  <a:pt x="2326294" y="745036"/>
                </a:cubicBezTo>
                <a:cubicBezTo>
                  <a:pt x="2303640" y="746649"/>
                  <a:pt x="2281006" y="748263"/>
                  <a:pt x="2258352" y="749877"/>
                </a:cubicBezTo>
                <a:cubicBezTo>
                  <a:pt x="2235697" y="751511"/>
                  <a:pt x="2219518" y="750683"/>
                  <a:pt x="2209815" y="747456"/>
                </a:cubicBezTo>
                <a:cubicBezTo>
                  <a:pt x="2229221" y="753932"/>
                  <a:pt x="2266441" y="757966"/>
                  <a:pt x="2321454" y="759601"/>
                </a:cubicBezTo>
                <a:cubicBezTo>
                  <a:pt x="2376445" y="761215"/>
                  <a:pt x="2431457" y="762021"/>
                  <a:pt x="2486470" y="762021"/>
                </a:cubicBezTo>
                <a:cubicBezTo>
                  <a:pt x="2541482" y="762021"/>
                  <a:pt x="2590826" y="761215"/>
                  <a:pt x="2634500" y="759601"/>
                </a:cubicBezTo>
                <a:cubicBezTo>
                  <a:pt x="2678196" y="757966"/>
                  <a:pt x="2700022" y="758773"/>
                  <a:pt x="2700022" y="762021"/>
                </a:cubicBezTo>
                <a:cubicBezTo>
                  <a:pt x="2690319" y="781428"/>
                  <a:pt x="2671720" y="799220"/>
                  <a:pt x="2644224" y="815399"/>
                </a:cubicBezTo>
                <a:cubicBezTo>
                  <a:pt x="2616708" y="831578"/>
                  <a:pt x="2586770" y="846143"/>
                  <a:pt x="2554412" y="859095"/>
                </a:cubicBezTo>
                <a:cubicBezTo>
                  <a:pt x="2522055" y="872025"/>
                  <a:pt x="2490525" y="881749"/>
                  <a:pt x="2459781" y="888204"/>
                </a:cubicBezTo>
                <a:cubicBezTo>
                  <a:pt x="2429037" y="894680"/>
                  <a:pt x="2405575" y="899542"/>
                  <a:pt x="2389396" y="902769"/>
                </a:cubicBezTo>
                <a:cubicBezTo>
                  <a:pt x="2376445" y="906018"/>
                  <a:pt x="2337632" y="911665"/>
                  <a:pt x="2272917" y="919755"/>
                </a:cubicBezTo>
                <a:cubicBezTo>
                  <a:pt x="2208201" y="927844"/>
                  <a:pt x="2139430" y="935127"/>
                  <a:pt x="2066626" y="941603"/>
                </a:cubicBezTo>
                <a:cubicBezTo>
                  <a:pt x="1993821" y="948079"/>
                  <a:pt x="1928298" y="953748"/>
                  <a:pt x="1870058" y="958588"/>
                </a:cubicBezTo>
                <a:cubicBezTo>
                  <a:pt x="1811819" y="963451"/>
                  <a:pt x="1782688" y="965871"/>
                  <a:pt x="1782688" y="965871"/>
                </a:cubicBezTo>
                <a:lnTo>
                  <a:pt x="1675912" y="1378433"/>
                </a:lnTo>
                <a:cubicBezTo>
                  <a:pt x="1627375" y="1572579"/>
                  <a:pt x="1578032" y="1765919"/>
                  <a:pt x="1527881" y="1958452"/>
                </a:cubicBezTo>
                <a:cubicBezTo>
                  <a:pt x="1477710" y="2150985"/>
                  <a:pt x="1426753" y="2344304"/>
                  <a:pt x="1374989" y="2538450"/>
                </a:cubicBezTo>
                <a:cubicBezTo>
                  <a:pt x="1342631" y="2674357"/>
                  <a:pt x="1310273" y="2812684"/>
                  <a:pt x="1277916" y="2953453"/>
                </a:cubicBezTo>
                <a:cubicBezTo>
                  <a:pt x="1245558" y="3094201"/>
                  <a:pt x="1200248" y="3232529"/>
                  <a:pt x="1142009" y="3368435"/>
                </a:cubicBezTo>
                <a:cubicBezTo>
                  <a:pt x="1132306" y="3394317"/>
                  <a:pt x="1120161" y="3420199"/>
                  <a:pt x="1105596" y="3446103"/>
                </a:cubicBezTo>
                <a:cubicBezTo>
                  <a:pt x="1091052" y="3471985"/>
                  <a:pt x="1077293" y="3494639"/>
                  <a:pt x="1064342" y="3514045"/>
                </a:cubicBezTo>
                <a:lnTo>
                  <a:pt x="962427" y="3645090"/>
                </a:lnTo>
                <a:cubicBezTo>
                  <a:pt x="946248" y="3661269"/>
                  <a:pt x="927628" y="3669358"/>
                  <a:pt x="906608" y="3669358"/>
                </a:cubicBezTo>
                <a:cubicBezTo>
                  <a:pt x="885567" y="3669358"/>
                  <a:pt x="878284" y="3656428"/>
                  <a:pt x="884760" y="3630525"/>
                </a:cubicBezTo>
                <a:cubicBezTo>
                  <a:pt x="907415" y="3617595"/>
                  <a:pt x="921980" y="3606257"/>
                  <a:pt x="928435" y="3596553"/>
                </a:cubicBezTo>
                <a:lnTo>
                  <a:pt x="909029" y="3538314"/>
                </a:lnTo>
                <a:cubicBezTo>
                  <a:pt x="912256" y="3515659"/>
                  <a:pt x="918732" y="3506763"/>
                  <a:pt x="928435" y="3511625"/>
                </a:cubicBezTo>
                <a:cubicBezTo>
                  <a:pt x="938159" y="3516466"/>
                  <a:pt x="941386" y="3505956"/>
                  <a:pt x="938159" y="3480074"/>
                </a:cubicBezTo>
                <a:cubicBezTo>
                  <a:pt x="938159" y="3447716"/>
                  <a:pt x="941386" y="3415358"/>
                  <a:pt x="947862" y="3383001"/>
                </a:cubicBezTo>
                <a:cubicBezTo>
                  <a:pt x="954338" y="3350643"/>
                  <a:pt x="959179" y="3318285"/>
                  <a:pt x="962427" y="3285927"/>
                </a:cubicBezTo>
                <a:cubicBezTo>
                  <a:pt x="978606" y="3224439"/>
                  <a:pt x="994785" y="3160530"/>
                  <a:pt x="1010964" y="3094201"/>
                </a:cubicBezTo>
                <a:cubicBezTo>
                  <a:pt x="1027143" y="3027872"/>
                  <a:pt x="1033597" y="2963963"/>
                  <a:pt x="1030370" y="2902475"/>
                </a:cubicBezTo>
                <a:cubicBezTo>
                  <a:pt x="1030370" y="2879842"/>
                  <a:pt x="1040880" y="2849097"/>
                  <a:pt x="1061921" y="2810264"/>
                </a:cubicBezTo>
                <a:cubicBezTo>
                  <a:pt x="1082962" y="2771430"/>
                  <a:pt x="1083769" y="2737459"/>
                  <a:pt x="1064342" y="2708328"/>
                </a:cubicBezTo>
                <a:cubicBezTo>
                  <a:pt x="1067590" y="2718053"/>
                  <a:pt x="1065955" y="2730983"/>
                  <a:pt x="1059501" y="2747162"/>
                </a:cubicBezTo>
                <a:cubicBezTo>
                  <a:pt x="1053025" y="2763341"/>
                  <a:pt x="1045742" y="2781133"/>
                  <a:pt x="1037653" y="2800561"/>
                </a:cubicBezTo>
                <a:cubicBezTo>
                  <a:pt x="1029563" y="2819967"/>
                  <a:pt x="1022281" y="2837760"/>
                  <a:pt x="1015805" y="2853938"/>
                </a:cubicBezTo>
                <a:cubicBezTo>
                  <a:pt x="1009329" y="2870117"/>
                  <a:pt x="1006102" y="2883069"/>
                  <a:pt x="1006102" y="2892772"/>
                </a:cubicBezTo>
                <a:cubicBezTo>
                  <a:pt x="1012578" y="2938081"/>
                  <a:pt x="1006909" y="2985004"/>
                  <a:pt x="989116" y="3033541"/>
                </a:cubicBezTo>
                <a:cubicBezTo>
                  <a:pt x="971324" y="3082078"/>
                  <a:pt x="959179" y="3128979"/>
                  <a:pt x="952703" y="3174289"/>
                </a:cubicBezTo>
                <a:cubicBezTo>
                  <a:pt x="946248" y="3209874"/>
                  <a:pt x="943000" y="3250321"/>
                  <a:pt x="943000" y="3295630"/>
                </a:cubicBezTo>
                <a:cubicBezTo>
                  <a:pt x="943000" y="3340940"/>
                  <a:pt x="931683" y="3381387"/>
                  <a:pt x="909029" y="3416972"/>
                </a:cubicBezTo>
                <a:cubicBezTo>
                  <a:pt x="905801" y="3420199"/>
                  <a:pt x="901746" y="3425868"/>
                  <a:pt x="896905" y="3433958"/>
                </a:cubicBezTo>
                <a:cubicBezTo>
                  <a:pt x="892043" y="3442047"/>
                  <a:pt x="886374" y="3450944"/>
                  <a:pt x="879898" y="3460647"/>
                </a:cubicBezTo>
                <a:cubicBezTo>
                  <a:pt x="870195" y="3473598"/>
                  <a:pt x="860492" y="3484915"/>
                  <a:pt x="850789" y="3494639"/>
                </a:cubicBezTo>
                <a:cubicBezTo>
                  <a:pt x="850789" y="3494639"/>
                  <a:pt x="853209" y="3499480"/>
                  <a:pt x="858071" y="3509183"/>
                </a:cubicBezTo>
                <a:cubicBezTo>
                  <a:pt x="862912" y="3518908"/>
                  <a:pt x="866968" y="3529417"/>
                  <a:pt x="870195" y="3540734"/>
                </a:cubicBezTo>
                <a:cubicBezTo>
                  <a:pt x="873444" y="3552072"/>
                  <a:pt x="875057" y="3561775"/>
                  <a:pt x="875057" y="3569865"/>
                </a:cubicBezTo>
                <a:cubicBezTo>
                  <a:pt x="875057" y="3577954"/>
                  <a:pt x="871809" y="3581988"/>
                  <a:pt x="865354" y="3581988"/>
                </a:cubicBezTo>
                <a:cubicBezTo>
                  <a:pt x="862106" y="3581988"/>
                  <a:pt x="853209" y="3593326"/>
                  <a:pt x="838644" y="3615981"/>
                </a:cubicBezTo>
                <a:cubicBezTo>
                  <a:pt x="824100" y="3638614"/>
                  <a:pt x="815183" y="3646704"/>
                  <a:pt x="811955" y="3640249"/>
                </a:cubicBezTo>
                <a:cubicBezTo>
                  <a:pt x="815183" y="3649952"/>
                  <a:pt x="824100" y="3649952"/>
                  <a:pt x="838644" y="3640249"/>
                </a:cubicBezTo>
                <a:cubicBezTo>
                  <a:pt x="853209" y="3630525"/>
                  <a:pt x="858878" y="3628911"/>
                  <a:pt x="855630" y="3635387"/>
                </a:cubicBezTo>
                <a:cubicBezTo>
                  <a:pt x="858878" y="3638614"/>
                  <a:pt x="857265" y="3645090"/>
                  <a:pt x="850789" y="3654793"/>
                </a:cubicBezTo>
                <a:cubicBezTo>
                  <a:pt x="844313" y="3664518"/>
                  <a:pt x="835417" y="3675027"/>
                  <a:pt x="824100" y="3686344"/>
                </a:cubicBezTo>
                <a:cubicBezTo>
                  <a:pt x="812762" y="3697682"/>
                  <a:pt x="800639" y="3707385"/>
                  <a:pt x="787687" y="3715475"/>
                </a:cubicBezTo>
                <a:cubicBezTo>
                  <a:pt x="774735" y="3723564"/>
                  <a:pt x="766646" y="3729233"/>
                  <a:pt x="763419" y="3732460"/>
                </a:cubicBezTo>
                <a:cubicBezTo>
                  <a:pt x="760191" y="3716281"/>
                  <a:pt x="761805" y="3692013"/>
                  <a:pt x="768281" y="3659655"/>
                </a:cubicBezTo>
                <a:cubicBezTo>
                  <a:pt x="774735" y="3627298"/>
                  <a:pt x="774735" y="3606257"/>
                  <a:pt x="768281" y="3596553"/>
                </a:cubicBezTo>
                <a:cubicBezTo>
                  <a:pt x="765032" y="3590078"/>
                  <a:pt x="760998" y="3592519"/>
                  <a:pt x="756136" y="3603836"/>
                </a:cubicBezTo>
                <a:cubicBezTo>
                  <a:pt x="751295" y="3615174"/>
                  <a:pt x="746433" y="3628911"/>
                  <a:pt x="741571" y="3645090"/>
                </a:cubicBezTo>
                <a:cubicBezTo>
                  <a:pt x="736730" y="3661269"/>
                  <a:pt x="733481" y="3676641"/>
                  <a:pt x="731868" y="3691206"/>
                </a:cubicBezTo>
                <a:cubicBezTo>
                  <a:pt x="730254" y="3705772"/>
                  <a:pt x="731061" y="3713054"/>
                  <a:pt x="734288" y="3713054"/>
                </a:cubicBezTo>
                <a:cubicBezTo>
                  <a:pt x="718109" y="3729233"/>
                  <a:pt x="705179" y="3743777"/>
                  <a:pt x="695476" y="3756729"/>
                </a:cubicBezTo>
                <a:cubicBezTo>
                  <a:pt x="698703" y="3763204"/>
                  <a:pt x="700317" y="3771294"/>
                  <a:pt x="700317" y="3780997"/>
                </a:cubicBezTo>
                <a:cubicBezTo>
                  <a:pt x="700317" y="3790700"/>
                  <a:pt x="701930" y="3798790"/>
                  <a:pt x="705179" y="3805265"/>
                </a:cubicBezTo>
                <a:cubicBezTo>
                  <a:pt x="698703" y="3821444"/>
                  <a:pt x="689807" y="3825500"/>
                  <a:pt x="678490" y="3817410"/>
                </a:cubicBezTo>
                <a:cubicBezTo>
                  <a:pt x="667152" y="3809321"/>
                  <a:pt x="655835" y="3798790"/>
                  <a:pt x="644497" y="3785859"/>
                </a:cubicBezTo>
                <a:cubicBezTo>
                  <a:pt x="633181" y="3772908"/>
                  <a:pt x="624284" y="3759149"/>
                  <a:pt x="617809" y="3744605"/>
                </a:cubicBezTo>
                <a:cubicBezTo>
                  <a:pt x="611333" y="3730040"/>
                  <a:pt x="609719" y="3722757"/>
                  <a:pt x="612947" y="3722757"/>
                </a:cubicBezTo>
                <a:cubicBezTo>
                  <a:pt x="603243" y="3722757"/>
                  <a:pt x="597596" y="3730847"/>
                  <a:pt x="595961" y="3747026"/>
                </a:cubicBezTo>
                <a:cubicBezTo>
                  <a:pt x="594347" y="3763204"/>
                  <a:pt x="591120" y="3779383"/>
                  <a:pt x="586258" y="3795562"/>
                </a:cubicBezTo>
                <a:cubicBezTo>
                  <a:pt x="581417" y="3811741"/>
                  <a:pt x="573327" y="3823058"/>
                  <a:pt x="561989" y="3829534"/>
                </a:cubicBezTo>
                <a:cubicBezTo>
                  <a:pt x="550673" y="3836009"/>
                  <a:pt x="532052" y="3829534"/>
                  <a:pt x="506170" y="3810127"/>
                </a:cubicBezTo>
                <a:cubicBezTo>
                  <a:pt x="483515" y="3793949"/>
                  <a:pt x="464109" y="3774521"/>
                  <a:pt x="447930" y="3751867"/>
                </a:cubicBezTo>
                <a:cubicBezTo>
                  <a:pt x="431752" y="3729233"/>
                  <a:pt x="420435" y="3706578"/>
                  <a:pt x="413959" y="3683924"/>
                </a:cubicBezTo>
                <a:cubicBezTo>
                  <a:pt x="381601" y="3599802"/>
                  <a:pt x="365422" y="3505149"/>
                  <a:pt x="365422" y="3399986"/>
                </a:cubicBezTo>
                <a:cubicBezTo>
                  <a:pt x="365422" y="3294824"/>
                  <a:pt x="371898" y="3193695"/>
                  <a:pt x="384829" y="3096622"/>
                </a:cubicBezTo>
                <a:cubicBezTo>
                  <a:pt x="397780" y="2941309"/>
                  <a:pt x="417993" y="2786802"/>
                  <a:pt x="445510" y="2633103"/>
                </a:cubicBezTo>
                <a:cubicBezTo>
                  <a:pt x="473006" y="2479404"/>
                  <a:pt x="499694" y="2324897"/>
                  <a:pt x="525598" y="2169584"/>
                </a:cubicBezTo>
                <a:lnTo>
                  <a:pt x="700317" y="1359027"/>
                </a:lnTo>
                <a:cubicBezTo>
                  <a:pt x="703565" y="1342848"/>
                  <a:pt x="711655" y="1312910"/>
                  <a:pt x="724585" y="1269236"/>
                </a:cubicBezTo>
                <a:cubicBezTo>
                  <a:pt x="737537" y="1225540"/>
                  <a:pt x="749660" y="1179424"/>
                  <a:pt x="760998" y="1130887"/>
                </a:cubicBezTo>
                <a:cubicBezTo>
                  <a:pt x="772315" y="1082351"/>
                  <a:pt x="780404" y="1037869"/>
                  <a:pt x="785266" y="997422"/>
                </a:cubicBezTo>
                <a:cubicBezTo>
                  <a:pt x="790107" y="956975"/>
                  <a:pt x="787687" y="930286"/>
                  <a:pt x="777984" y="917334"/>
                </a:cubicBezTo>
                <a:cubicBezTo>
                  <a:pt x="768281" y="904383"/>
                  <a:pt x="752909" y="895487"/>
                  <a:pt x="731868" y="890646"/>
                </a:cubicBezTo>
                <a:cubicBezTo>
                  <a:pt x="710848" y="885783"/>
                  <a:pt x="687386" y="882556"/>
                  <a:pt x="661483" y="880943"/>
                </a:cubicBezTo>
                <a:cubicBezTo>
                  <a:pt x="635601" y="879308"/>
                  <a:pt x="610526" y="878501"/>
                  <a:pt x="586258" y="878501"/>
                </a:cubicBezTo>
                <a:cubicBezTo>
                  <a:pt x="561989" y="878501"/>
                  <a:pt x="543390" y="876887"/>
                  <a:pt x="530438" y="873660"/>
                </a:cubicBezTo>
                <a:cubicBezTo>
                  <a:pt x="481902" y="867184"/>
                  <a:pt x="433365" y="857481"/>
                  <a:pt x="384829" y="844529"/>
                </a:cubicBezTo>
                <a:cubicBezTo>
                  <a:pt x="336292" y="831578"/>
                  <a:pt x="294231" y="813785"/>
                  <a:pt x="258646" y="791131"/>
                </a:cubicBezTo>
                <a:cubicBezTo>
                  <a:pt x="219812" y="771724"/>
                  <a:pt x="186648" y="747456"/>
                  <a:pt x="159131" y="718326"/>
                </a:cubicBezTo>
                <a:cubicBezTo>
                  <a:pt x="131635" y="689216"/>
                  <a:pt x="106560" y="656859"/>
                  <a:pt x="83906" y="621252"/>
                </a:cubicBezTo>
                <a:cubicBezTo>
                  <a:pt x="83906" y="621252"/>
                  <a:pt x="82292" y="613991"/>
                  <a:pt x="79043" y="599426"/>
                </a:cubicBezTo>
                <a:cubicBezTo>
                  <a:pt x="75816" y="584860"/>
                  <a:pt x="73396" y="569488"/>
                  <a:pt x="71782" y="553310"/>
                </a:cubicBezTo>
                <a:cubicBezTo>
                  <a:pt x="70147" y="537131"/>
                  <a:pt x="70147" y="521759"/>
                  <a:pt x="71782" y="507193"/>
                </a:cubicBezTo>
                <a:cubicBezTo>
                  <a:pt x="73396" y="492649"/>
                  <a:pt x="77430" y="485367"/>
                  <a:pt x="83906" y="485367"/>
                </a:cubicBezTo>
                <a:cubicBezTo>
                  <a:pt x="77430" y="482118"/>
                  <a:pt x="66920" y="479698"/>
                  <a:pt x="52355" y="478084"/>
                </a:cubicBezTo>
                <a:cubicBezTo>
                  <a:pt x="37789" y="476470"/>
                  <a:pt x="25666" y="472415"/>
                  <a:pt x="15963" y="465939"/>
                </a:cubicBezTo>
                <a:cubicBezTo>
                  <a:pt x="6238" y="459463"/>
                  <a:pt x="1398" y="451374"/>
                  <a:pt x="1398" y="441671"/>
                </a:cubicBezTo>
                <a:cubicBezTo>
                  <a:pt x="1398" y="431968"/>
                  <a:pt x="14328" y="419016"/>
                  <a:pt x="40231" y="402837"/>
                </a:cubicBezTo>
                <a:cubicBezTo>
                  <a:pt x="49934" y="396383"/>
                  <a:pt x="64499" y="390714"/>
                  <a:pt x="83906" y="385852"/>
                </a:cubicBezTo>
                <a:cubicBezTo>
                  <a:pt x="103312" y="381011"/>
                  <a:pt x="122739" y="376149"/>
                  <a:pt x="142145" y="371308"/>
                </a:cubicBezTo>
                <a:cubicBezTo>
                  <a:pt x="161573" y="366446"/>
                  <a:pt x="179365" y="359970"/>
                  <a:pt x="195544" y="351880"/>
                </a:cubicBezTo>
                <a:cubicBezTo>
                  <a:pt x="211723" y="343791"/>
                  <a:pt x="223040" y="333281"/>
                  <a:pt x="229516" y="320329"/>
                </a:cubicBezTo>
                <a:cubicBezTo>
                  <a:pt x="232743" y="317102"/>
                  <a:pt x="223040" y="317909"/>
                  <a:pt x="200385" y="322771"/>
                </a:cubicBezTo>
                <a:cubicBezTo>
                  <a:pt x="177751" y="327612"/>
                  <a:pt x="152676" y="333281"/>
                  <a:pt x="125160" y="339757"/>
                </a:cubicBezTo>
                <a:cubicBezTo>
                  <a:pt x="97664" y="346211"/>
                  <a:pt x="71782" y="353494"/>
                  <a:pt x="47514" y="361583"/>
                </a:cubicBezTo>
                <a:cubicBezTo>
                  <a:pt x="23245" y="369673"/>
                  <a:pt x="11100" y="373728"/>
                  <a:pt x="11100" y="373728"/>
                </a:cubicBezTo>
                <a:cubicBezTo>
                  <a:pt x="-1851" y="367252"/>
                  <a:pt x="-3465" y="355129"/>
                  <a:pt x="6238" y="337315"/>
                </a:cubicBezTo>
                <a:cubicBezTo>
                  <a:pt x="15963" y="319522"/>
                  <a:pt x="29700" y="300923"/>
                  <a:pt x="47514" y="281496"/>
                </a:cubicBezTo>
                <a:cubicBezTo>
                  <a:pt x="65306" y="262090"/>
                  <a:pt x="83099" y="244297"/>
                  <a:pt x="100891" y="228118"/>
                </a:cubicBezTo>
                <a:cubicBezTo>
                  <a:pt x="118684" y="211939"/>
                  <a:pt x="129215" y="200601"/>
                  <a:pt x="132442" y="194147"/>
                </a:cubicBezTo>
                <a:cubicBezTo>
                  <a:pt x="206861" y="139134"/>
                  <a:pt x="289369" y="101914"/>
                  <a:pt x="379988" y="82508"/>
                </a:cubicBezTo>
                <a:cubicBezTo>
                  <a:pt x="470585" y="63081"/>
                  <a:pt x="557955" y="48537"/>
                  <a:pt x="642077" y="38812"/>
                </a:cubicBezTo>
                <a:cubicBezTo>
                  <a:pt x="832996" y="12930"/>
                  <a:pt x="1020667" y="0"/>
                  <a:pt x="1205111"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233020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0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4109FD-D18D-4666-AC32-2B7BB7D48496}"/>
              </a:ext>
            </a:extLst>
          </p:cNvPr>
          <p:cNvSpPr>
            <a:spLocks noGrp="1"/>
          </p:cNvSpPr>
          <p:nvPr>
            <p:ph type="pic" sz="quarter" idx="22" hasCustomPrompt="1"/>
          </p:nvPr>
        </p:nvSpPr>
        <p:spPr>
          <a:xfrm>
            <a:off x="1450261" y="2433842"/>
            <a:ext cx="4289499" cy="2696260"/>
          </a:xfrm>
          <a:custGeom>
            <a:avLst/>
            <a:gdLst>
              <a:gd name="connsiteX0" fmla="*/ 0 w 4289498"/>
              <a:gd name="connsiteY0" fmla="*/ 0 h 2696260"/>
              <a:gd name="connsiteX1" fmla="*/ 4289498 w 4289498"/>
              <a:gd name="connsiteY1" fmla="*/ 0 h 2696260"/>
              <a:gd name="connsiteX2" fmla="*/ 4289498 w 4289498"/>
              <a:gd name="connsiteY2" fmla="*/ 2696260 h 2696260"/>
              <a:gd name="connsiteX3" fmla="*/ 0 w 4289498"/>
              <a:gd name="connsiteY3" fmla="*/ 2696260 h 2696260"/>
            </a:gdLst>
            <a:ahLst/>
            <a:cxnLst>
              <a:cxn ang="0">
                <a:pos x="connsiteX0" y="connsiteY0"/>
              </a:cxn>
              <a:cxn ang="0">
                <a:pos x="connsiteX1" y="connsiteY1"/>
              </a:cxn>
              <a:cxn ang="0">
                <a:pos x="connsiteX2" y="connsiteY2"/>
              </a:cxn>
              <a:cxn ang="0">
                <a:pos x="connsiteX3" y="connsiteY3"/>
              </a:cxn>
            </a:cxnLst>
            <a:rect l="l" t="t" r="r" b="b"/>
            <a:pathLst>
              <a:path w="4289498" h="2696260">
                <a:moveTo>
                  <a:pt x="0" y="0"/>
                </a:moveTo>
                <a:lnTo>
                  <a:pt x="4289498" y="0"/>
                </a:lnTo>
                <a:lnTo>
                  <a:pt x="4289498" y="2696260"/>
                </a:lnTo>
                <a:lnTo>
                  <a:pt x="0" y="269626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898021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04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6D0E03D-D946-47D3-B118-6A8B50F60873}"/>
              </a:ext>
            </a:extLst>
          </p:cNvPr>
          <p:cNvSpPr>
            <a:spLocks noGrp="1"/>
          </p:cNvSpPr>
          <p:nvPr>
            <p:ph type="pic" sz="quarter" idx="24" hasCustomPrompt="1"/>
          </p:nvPr>
        </p:nvSpPr>
        <p:spPr>
          <a:xfrm>
            <a:off x="6752379" y="2340329"/>
            <a:ext cx="1419287" cy="3050215"/>
          </a:xfrm>
          <a:custGeom>
            <a:avLst/>
            <a:gdLst>
              <a:gd name="connsiteX0" fmla="*/ 127069 w 1419287"/>
              <a:gd name="connsiteY0" fmla="*/ 0 h 3050215"/>
              <a:gd name="connsiteX1" fmla="*/ 307821 w 1419287"/>
              <a:gd name="connsiteY1" fmla="*/ 0 h 3050215"/>
              <a:gd name="connsiteX2" fmla="*/ 402758 w 1419287"/>
              <a:gd name="connsiteY2" fmla="*/ 94678 h 3050215"/>
              <a:gd name="connsiteX3" fmla="*/ 1028580 w 1419287"/>
              <a:gd name="connsiteY3" fmla="*/ 94678 h 3050215"/>
              <a:gd name="connsiteX4" fmla="*/ 1097550 w 1419287"/>
              <a:gd name="connsiteY4" fmla="*/ 10473 h 3050215"/>
              <a:gd name="connsiteX5" fmla="*/ 1103647 w 1419287"/>
              <a:gd name="connsiteY5" fmla="*/ 0 h 3050215"/>
              <a:gd name="connsiteX6" fmla="*/ 1292219 w 1419287"/>
              <a:gd name="connsiteY6" fmla="*/ 0 h 3050215"/>
              <a:gd name="connsiteX7" fmla="*/ 1419287 w 1419287"/>
              <a:gd name="connsiteY7" fmla="*/ 126258 h 3050215"/>
              <a:gd name="connsiteX8" fmla="*/ 1419287 w 1419287"/>
              <a:gd name="connsiteY8" fmla="*/ 2923957 h 3050215"/>
              <a:gd name="connsiteX9" fmla="*/ 1292219 w 1419287"/>
              <a:gd name="connsiteY9" fmla="*/ 3050215 h 3050215"/>
              <a:gd name="connsiteX10" fmla="*/ 127069 w 1419287"/>
              <a:gd name="connsiteY10" fmla="*/ 3050215 h 3050215"/>
              <a:gd name="connsiteX11" fmla="*/ 0 w 1419287"/>
              <a:gd name="connsiteY11" fmla="*/ 2923957 h 3050215"/>
              <a:gd name="connsiteX12" fmla="*/ 0 w 1419287"/>
              <a:gd name="connsiteY12" fmla="*/ 126258 h 3050215"/>
              <a:gd name="connsiteX13" fmla="*/ 127069 w 1419287"/>
              <a:gd name="connsiteY13" fmla="*/ 0 h 30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9287" h="3050215">
                <a:moveTo>
                  <a:pt x="127069" y="0"/>
                </a:moveTo>
                <a:lnTo>
                  <a:pt x="307821" y="0"/>
                </a:lnTo>
                <a:cubicBezTo>
                  <a:pt x="336011" y="5644"/>
                  <a:pt x="305461" y="94217"/>
                  <a:pt x="402758" y="94678"/>
                </a:cubicBezTo>
                <a:lnTo>
                  <a:pt x="1028580" y="94678"/>
                </a:lnTo>
                <a:cubicBezTo>
                  <a:pt x="1102198" y="73076"/>
                  <a:pt x="1085811" y="39638"/>
                  <a:pt x="1097550" y="10473"/>
                </a:cubicBezTo>
                <a:lnTo>
                  <a:pt x="1103647" y="0"/>
                </a:lnTo>
                <a:lnTo>
                  <a:pt x="1292219" y="0"/>
                </a:lnTo>
                <a:cubicBezTo>
                  <a:pt x="1362397" y="0"/>
                  <a:pt x="1419287" y="56528"/>
                  <a:pt x="1419287" y="126258"/>
                </a:cubicBezTo>
                <a:lnTo>
                  <a:pt x="1419287" y="2923957"/>
                </a:lnTo>
                <a:cubicBezTo>
                  <a:pt x="1419287" y="2993687"/>
                  <a:pt x="1362397" y="3050215"/>
                  <a:pt x="1292219" y="3050215"/>
                </a:cubicBezTo>
                <a:lnTo>
                  <a:pt x="127069" y="3050215"/>
                </a:lnTo>
                <a:cubicBezTo>
                  <a:pt x="56891" y="3050215"/>
                  <a:pt x="0" y="2993687"/>
                  <a:pt x="0" y="2923957"/>
                </a:cubicBezTo>
                <a:lnTo>
                  <a:pt x="0" y="126258"/>
                </a:lnTo>
                <a:cubicBezTo>
                  <a:pt x="0" y="56528"/>
                  <a:pt x="56891" y="0"/>
                  <a:pt x="127069"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4" name="Picture Placeholder 13">
            <a:extLst>
              <a:ext uri="{FF2B5EF4-FFF2-40B4-BE49-F238E27FC236}">
                <a16:creationId xmlns:a16="http://schemas.microsoft.com/office/drawing/2014/main" id="{E1F5DD75-BC26-4455-86DA-86EBF84DB40B}"/>
              </a:ext>
            </a:extLst>
          </p:cNvPr>
          <p:cNvSpPr>
            <a:spLocks noGrp="1"/>
          </p:cNvSpPr>
          <p:nvPr>
            <p:ph type="pic" sz="quarter" idx="22" hasCustomPrompt="1"/>
          </p:nvPr>
        </p:nvSpPr>
        <p:spPr>
          <a:xfrm>
            <a:off x="4020341" y="2340329"/>
            <a:ext cx="1419287" cy="3050215"/>
          </a:xfrm>
          <a:custGeom>
            <a:avLst/>
            <a:gdLst>
              <a:gd name="connsiteX0" fmla="*/ 127069 w 1419287"/>
              <a:gd name="connsiteY0" fmla="*/ 0 h 3050215"/>
              <a:gd name="connsiteX1" fmla="*/ 307821 w 1419287"/>
              <a:gd name="connsiteY1" fmla="*/ 0 h 3050215"/>
              <a:gd name="connsiteX2" fmla="*/ 402758 w 1419287"/>
              <a:gd name="connsiteY2" fmla="*/ 94678 h 3050215"/>
              <a:gd name="connsiteX3" fmla="*/ 1028580 w 1419287"/>
              <a:gd name="connsiteY3" fmla="*/ 94678 h 3050215"/>
              <a:gd name="connsiteX4" fmla="*/ 1097550 w 1419287"/>
              <a:gd name="connsiteY4" fmla="*/ 10473 h 3050215"/>
              <a:gd name="connsiteX5" fmla="*/ 1103647 w 1419287"/>
              <a:gd name="connsiteY5" fmla="*/ 0 h 3050215"/>
              <a:gd name="connsiteX6" fmla="*/ 1292219 w 1419287"/>
              <a:gd name="connsiteY6" fmla="*/ 0 h 3050215"/>
              <a:gd name="connsiteX7" fmla="*/ 1419287 w 1419287"/>
              <a:gd name="connsiteY7" fmla="*/ 126258 h 3050215"/>
              <a:gd name="connsiteX8" fmla="*/ 1419287 w 1419287"/>
              <a:gd name="connsiteY8" fmla="*/ 2923957 h 3050215"/>
              <a:gd name="connsiteX9" fmla="*/ 1292219 w 1419287"/>
              <a:gd name="connsiteY9" fmla="*/ 3050215 h 3050215"/>
              <a:gd name="connsiteX10" fmla="*/ 127069 w 1419287"/>
              <a:gd name="connsiteY10" fmla="*/ 3050215 h 3050215"/>
              <a:gd name="connsiteX11" fmla="*/ 0 w 1419287"/>
              <a:gd name="connsiteY11" fmla="*/ 2923957 h 3050215"/>
              <a:gd name="connsiteX12" fmla="*/ 0 w 1419287"/>
              <a:gd name="connsiteY12" fmla="*/ 126258 h 3050215"/>
              <a:gd name="connsiteX13" fmla="*/ 127069 w 1419287"/>
              <a:gd name="connsiteY13" fmla="*/ 0 h 30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9287" h="3050215">
                <a:moveTo>
                  <a:pt x="127069" y="0"/>
                </a:moveTo>
                <a:lnTo>
                  <a:pt x="307821" y="0"/>
                </a:lnTo>
                <a:cubicBezTo>
                  <a:pt x="336011" y="5644"/>
                  <a:pt x="305461" y="94217"/>
                  <a:pt x="402758" y="94678"/>
                </a:cubicBezTo>
                <a:lnTo>
                  <a:pt x="1028580" y="94678"/>
                </a:lnTo>
                <a:cubicBezTo>
                  <a:pt x="1102198" y="73076"/>
                  <a:pt x="1085811" y="39638"/>
                  <a:pt x="1097550" y="10473"/>
                </a:cubicBezTo>
                <a:lnTo>
                  <a:pt x="1103647" y="0"/>
                </a:lnTo>
                <a:lnTo>
                  <a:pt x="1292219" y="0"/>
                </a:lnTo>
                <a:cubicBezTo>
                  <a:pt x="1362397" y="0"/>
                  <a:pt x="1419287" y="56528"/>
                  <a:pt x="1419287" y="126258"/>
                </a:cubicBezTo>
                <a:lnTo>
                  <a:pt x="1419287" y="2923957"/>
                </a:lnTo>
                <a:cubicBezTo>
                  <a:pt x="1419287" y="2993687"/>
                  <a:pt x="1362397" y="3050215"/>
                  <a:pt x="1292219" y="3050215"/>
                </a:cubicBezTo>
                <a:lnTo>
                  <a:pt x="127069" y="3050215"/>
                </a:lnTo>
                <a:cubicBezTo>
                  <a:pt x="56891" y="3050215"/>
                  <a:pt x="0" y="2993687"/>
                  <a:pt x="0" y="2923957"/>
                </a:cubicBezTo>
                <a:lnTo>
                  <a:pt x="0" y="126258"/>
                </a:lnTo>
                <a:cubicBezTo>
                  <a:pt x="0" y="56528"/>
                  <a:pt x="56891" y="0"/>
                  <a:pt x="127069"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055781BD-0301-42A4-A926-867FE7B532AC}"/>
              </a:ext>
            </a:extLst>
          </p:cNvPr>
          <p:cNvSpPr>
            <a:spLocks noGrp="1"/>
          </p:cNvSpPr>
          <p:nvPr>
            <p:ph type="pic" sz="quarter" idx="23" hasCustomPrompt="1"/>
          </p:nvPr>
        </p:nvSpPr>
        <p:spPr>
          <a:xfrm>
            <a:off x="5188963" y="2025869"/>
            <a:ext cx="1814079" cy="3898670"/>
          </a:xfrm>
          <a:custGeom>
            <a:avLst/>
            <a:gdLst>
              <a:gd name="connsiteX0" fmla="*/ 162415 w 1814079"/>
              <a:gd name="connsiteY0" fmla="*/ 0 h 3898670"/>
              <a:gd name="connsiteX1" fmla="*/ 393445 w 1814079"/>
              <a:gd name="connsiteY1" fmla="*/ 0 h 3898670"/>
              <a:gd name="connsiteX2" fmla="*/ 514790 w 1814079"/>
              <a:gd name="connsiteY2" fmla="*/ 121014 h 3898670"/>
              <a:gd name="connsiteX3" fmla="*/ 1314692 w 1814079"/>
              <a:gd name="connsiteY3" fmla="*/ 121014 h 3898670"/>
              <a:gd name="connsiteX4" fmla="*/ 1402847 w 1814079"/>
              <a:gd name="connsiteY4" fmla="*/ 13386 h 3898670"/>
              <a:gd name="connsiteX5" fmla="*/ 1410640 w 1814079"/>
              <a:gd name="connsiteY5" fmla="*/ 0 h 3898670"/>
              <a:gd name="connsiteX6" fmla="*/ 1651665 w 1814079"/>
              <a:gd name="connsiteY6" fmla="*/ 0 h 3898670"/>
              <a:gd name="connsiteX7" fmla="*/ 1814079 w 1814079"/>
              <a:gd name="connsiteY7" fmla="*/ 161379 h 3898670"/>
              <a:gd name="connsiteX8" fmla="*/ 1814079 w 1814079"/>
              <a:gd name="connsiteY8" fmla="*/ 3737292 h 3898670"/>
              <a:gd name="connsiteX9" fmla="*/ 1651665 w 1814079"/>
              <a:gd name="connsiteY9" fmla="*/ 3898670 h 3898670"/>
              <a:gd name="connsiteX10" fmla="*/ 162415 w 1814079"/>
              <a:gd name="connsiteY10" fmla="*/ 3898670 h 3898670"/>
              <a:gd name="connsiteX11" fmla="*/ 0 w 1814079"/>
              <a:gd name="connsiteY11" fmla="*/ 3737292 h 3898670"/>
              <a:gd name="connsiteX12" fmla="*/ 0 w 1814079"/>
              <a:gd name="connsiteY12" fmla="*/ 161379 h 3898670"/>
              <a:gd name="connsiteX13" fmla="*/ 162415 w 1814079"/>
              <a:gd name="connsiteY13" fmla="*/ 0 h 38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4079" h="3898670">
                <a:moveTo>
                  <a:pt x="162415" y="0"/>
                </a:moveTo>
                <a:lnTo>
                  <a:pt x="393445" y="0"/>
                </a:lnTo>
                <a:cubicBezTo>
                  <a:pt x="429476" y="7214"/>
                  <a:pt x="390428" y="120425"/>
                  <a:pt x="514790" y="121014"/>
                </a:cubicBezTo>
                <a:lnTo>
                  <a:pt x="1314692" y="121014"/>
                </a:lnTo>
                <a:cubicBezTo>
                  <a:pt x="1408788" y="93404"/>
                  <a:pt x="1387842" y="50663"/>
                  <a:pt x="1402847" y="13386"/>
                </a:cubicBezTo>
                <a:lnTo>
                  <a:pt x="1410640" y="0"/>
                </a:lnTo>
                <a:lnTo>
                  <a:pt x="1651665" y="0"/>
                </a:lnTo>
                <a:cubicBezTo>
                  <a:pt x="1741364" y="0"/>
                  <a:pt x="1814079" y="72252"/>
                  <a:pt x="1814079" y="161379"/>
                </a:cubicBezTo>
                <a:lnTo>
                  <a:pt x="1814079" y="3737292"/>
                </a:lnTo>
                <a:cubicBezTo>
                  <a:pt x="1814079" y="3826418"/>
                  <a:pt x="1741364" y="3898670"/>
                  <a:pt x="1651665" y="3898670"/>
                </a:cubicBezTo>
                <a:lnTo>
                  <a:pt x="162415" y="3898670"/>
                </a:lnTo>
                <a:cubicBezTo>
                  <a:pt x="72716" y="3898670"/>
                  <a:pt x="0" y="3826418"/>
                  <a:pt x="0" y="3737292"/>
                </a:cubicBezTo>
                <a:lnTo>
                  <a:pt x="0" y="161379"/>
                </a:lnTo>
                <a:cubicBezTo>
                  <a:pt x="0" y="72252"/>
                  <a:pt x="72716" y="0"/>
                  <a:pt x="16241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547403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02_Blank">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33C851FB-D450-4704-9864-530B6E272CAB}"/>
              </a:ext>
            </a:extLst>
          </p:cNvPr>
          <p:cNvSpPr>
            <a:spLocks noGrp="1"/>
          </p:cNvSpPr>
          <p:nvPr>
            <p:ph type="pic" sz="quarter" idx="21" hasCustomPrompt="1"/>
          </p:nvPr>
        </p:nvSpPr>
        <p:spPr>
          <a:xfrm>
            <a:off x="6146407" y="3122983"/>
            <a:ext cx="5002399" cy="2813849"/>
          </a:xfrm>
          <a:custGeom>
            <a:avLst/>
            <a:gdLst>
              <a:gd name="connsiteX0" fmla="*/ 0 w 5002398"/>
              <a:gd name="connsiteY0" fmla="*/ 0 h 2813849"/>
              <a:gd name="connsiteX1" fmla="*/ 5002398 w 5002398"/>
              <a:gd name="connsiteY1" fmla="*/ 0 h 2813849"/>
              <a:gd name="connsiteX2" fmla="*/ 5002398 w 5002398"/>
              <a:gd name="connsiteY2" fmla="*/ 2813849 h 2813849"/>
              <a:gd name="connsiteX3" fmla="*/ 0 w 5002398"/>
              <a:gd name="connsiteY3" fmla="*/ 2813849 h 2813849"/>
            </a:gdLst>
            <a:ahLst/>
            <a:cxnLst>
              <a:cxn ang="0">
                <a:pos x="connsiteX0" y="connsiteY0"/>
              </a:cxn>
              <a:cxn ang="0">
                <a:pos x="connsiteX1" y="connsiteY1"/>
              </a:cxn>
              <a:cxn ang="0">
                <a:pos x="connsiteX2" y="connsiteY2"/>
              </a:cxn>
              <a:cxn ang="0">
                <a:pos x="connsiteX3" y="connsiteY3"/>
              </a:cxn>
            </a:cxnLst>
            <a:rect l="l" t="t" r="r" b="b"/>
            <a:pathLst>
              <a:path w="5002398" h="2813849">
                <a:moveTo>
                  <a:pt x="0" y="0"/>
                </a:moveTo>
                <a:lnTo>
                  <a:pt x="5002398" y="0"/>
                </a:lnTo>
                <a:lnTo>
                  <a:pt x="5002398" y="2813849"/>
                </a:lnTo>
                <a:lnTo>
                  <a:pt x="0" y="2813849"/>
                </a:lnTo>
                <a:close/>
              </a:path>
            </a:pathLst>
          </a:custGeom>
          <a:solidFill>
            <a:schemeClr val="bg1">
              <a:lumMod val="85000"/>
            </a:schemeClr>
          </a:solidFill>
          <a:scene3d>
            <a:camera prst="orthographicFront">
              <a:rot lat="19476000" lon="18882000" rev="3612000"/>
            </a:camera>
            <a:lightRig rig="threePt" dir="t"/>
          </a:scene3d>
        </p:spPr>
        <p:txBody>
          <a:bodyPr wrap="square" anchor="ctr">
            <a:noAutofit/>
          </a:bodyPr>
          <a:lstStyle>
            <a:lvl1pPr marL="0" indent="0" algn="ctr">
              <a:buFontTx/>
              <a:buNone/>
              <a:defRPr sz="9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F3F9CAFE-0C3A-410A-8E26-B42E914D9260}"/>
              </a:ext>
            </a:extLst>
          </p:cNvPr>
          <p:cNvSpPr>
            <a:spLocks noGrp="1"/>
          </p:cNvSpPr>
          <p:nvPr>
            <p:ph type="pic" sz="quarter" idx="20" hasCustomPrompt="1"/>
          </p:nvPr>
        </p:nvSpPr>
        <p:spPr>
          <a:xfrm>
            <a:off x="6146407" y="1910181"/>
            <a:ext cx="5002399" cy="2813849"/>
          </a:xfrm>
          <a:custGeom>
            <a:avLst/>
            <a:gdLst>
              <a:gd name="connsiteX0" fmla="*/ 0 w 5002398"/>
              <a:gd name="connsiteY0" fmla="*/ 0 h 2813849"/>
              <a:gd name="connsiteX1" fmla="*/ 5002398 w 5002398"/>
              <a:gd name="connsiteY1" fmla="*/ 0 h 2813849"/>
              <a:gd name="connsiteX2" fmla="*/ 5002398 w 5002398"/>
              <a:gd name="connsiteY2" fmla="*/ 2813849 h 2813849"/>
              <a:gd name="connsiteX3" fmla="*/ 0 w 5002398"/>
              <a:gd name="connsiteY3" fmla="*/ 2813849 h 2813849"/>
            </a:gdLst>
            <a:ahLst/>
            <a:cxnLst>
              <a:cxn ang="0">
                <a:pos x="connsiteX0" y="connsiteY0"/>
              </a:cxn>
              <a:cxn ang="0">
                <a:pos x="connsiteX1" y="connsiteY1"/>
              </a:cxn>
              <a:cxn ang="0">
                <a:pos x="connsiteX2" y="connsiteY2"/>
              </a:cxn>
              <a:cxn ang="0">
                <a:pos x="connsiteX3" y="connsiteY3"/>
              </a:cxn>
            </a:cxnLst>
            <a:rect l="l" t="t" r="r" b="b"/>
            <a:pathLst>
              <a:path w="5002398" h="2813849">
                <a:moveTo>
                  <a:pt x="0" y="0"/>
                </a:moveTo>
                <a:lnTo>
                  <a:pt x="5002398" y="0"/>
                </a:lnTo>
                <a:lnTo>
                  <a:pt x="5002398" y="2813849"/>
                </a:lnTo>
                <a:lnTo>
                  <a:pt x="0" y="2813849"/>
                </a:lnTo>
                <a:close/>
              </a:path>
            </a:pathLst>
          </a:custGeom>
          <a:solidFill>
            <a:schemeClr val="bg1">
              <a:lumMod val="85000"/>
            </a:schemeClr>
          </a:solidFill>
          <a:scene3d>
            <a:camera prst="orthographicFront">
              <a:rot lat="19476000" lon="18882000" rev="3612000"/>
            </a:camera>
            <a:lightRig rig="threePt" dir="t"/>
          </a:scene3d>
        </p:spPr>
        <p:txBody>
          <a:bodyPr wrap="square" anchor="ctr">
            <a:noAutofit/>
          </a:bodyPr>
          <a:lstStyle>
            <a:lvl1pPr marL="0" indent="0" algn="ctr">
              <a:buFontTx/>
              <a:buNone/>
              <a:defRPr sz="900">
                <a:solidFill>
                  <a:schemeClr val="tx1"/>
                </a:solidFill>
              </a:defRPr>
            </a:lvl1pPr>
          </a:lstStyle>
          <a:p>
            <a:r>
              <a:rPr lang="en-US"/>
              <a:t>Image</a:t>
            </a:r>
          </a:p>
        </p:txBody>
      </p:sp>
      <p:sp>
        <p:nvSpPr>
          <p:cNvPr id="18" name="Picture Placeholder 17">
            <a:extLst>
              <a:ext uri="{FF2B5EF4-FFF2-40B4-BE49-F238E27FC236}">
                <a16:creationId xmlns:a16="http://schemas.microsoft.com/office/drawing/2014/main" id="{1BAECC4B-B1FA-470F-B5F0-2C97787D87E6}"/>
              </a:ext>
            </a:extLst>
          </p:cNvPr>
          <p:cNvSpPr>
            <a:spLocks noGrp="1"/>
          </p:cNvSpPr>
          <p:nvPr>
            <p:ph type="pic" sz="quarter" idx="19" hasCustomPrompt="1"/>
          </p:nvPr>
        </p:nvSpPr>
        <p:spPr>
          <a:xfrm>
            <a:off x="6146407" y="697379"/>
            <a:ext cx="5002399" cy="2813849"/>
          </a:xfrm>
          <a:custGeom>
            <a:avLst/>
            <a:gdLst>
              <a:gd name="connsiteX0" fmla="*/ 0 w 5002398"/>
              <a:gd name="connsiteY0" fmla="*/ 0 h 2813849"/>
              <a:gd name="connsiteX1" fmla="*/ 5002398 w 5002398"/>
              <a:gd name="connsiteY1" fmla="*/ 0 h 2813849"/>
              <a:gd name="connsiteX2" fmla="*/ 5002398 w 5002398"/>
              <a:gd name="connsiteY2" fmla="*/ 2813849 h 2813849"/>
              <a:gd name="connsiteX3" fmla="*/ 0 w 5002398"/>
              <a:gd name="connsiteY3" fmla="*/ 2813849 h 2813849"/>
            </a:gdLst>
            <a:ahLst/>
            <a:cxnLst>
              <a:cxn ang="0">
                <a:pos x="connsiteX0" y="connsiteY0"/>
              </a:cxn>
              <a:cxn ang="0">
                <a:pos x="connsiteX1" y="connsiteY1"/>
              </a:cxn>
              <a:cxn ang="0">
                <a:pos x="connsiteX2" y="connsiteY2"/>
              </a:cxn>
              <a:cxn ang="0">
                <a:pos x="connsiteX3" y="connsiteY3"/>
              </a:cxn>
            </a:cxnLst>
            <a:rect l="l" t="t" r="r" b="b"/>
            <a:pathLst>
              <a:path w="5002398" h="2813849">
                <a:moveTo>
                  <a:pt x="0" y="0"/>
                </a:moveTo>
                <a:lnTo>
                  <a:pt x="5002398" y="0"/>
                </a:lnTo>
                <a:lnTo>
                  <a:pt x="5002398" y="2813849"/>
                </a:lnTo>
                <a:lnTo>
                  <a:pt x="0" y="2813849"/>
                </a:lnTo>
                <a:close/>
              </a:path>
            </a:pathLst>
          </a:custGeom>
          <a:solidFill>
            <a:schemeClr val="bg1">
              <a:lumMod val="85000"/>
            </a:schemeClr>
          </a:solidFill>
          <a:scene3d>
            <a:camera prst="orthographicFront">
              <a:rot lat="19476000" lon="18882000" rev="3612000"/>
            </a:camera>
            <a:lightRig rig="threePt" dir="t"/>
          </a:scene3d>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707843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0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2819EC-10E6-4555-A20E-9B1E2574F080}"/>
              </a:ext>
            </a:extLst>
          </p:cNvPr>
          <p:cNvSpPr>
            <a:spLocks noGrp="1"/>
          </p:cNvSpPr>
          <p:nvPr>
            <p:ph type="pic" sz="quarter" idx="22" hasCustomPrompt="1"/>
          </p:nvPr>
        </p:nvSpPr>
        <p:spPr>
          <a:xfrm>
            <a:off x="1850217" y="1965535"/>
            <a:ext cx="1568599" cy="3406286"/>
          </a:xfrm>
          <a:custGeom>
            <a:avLst/>
            <a:gdLst>
              <a:gd name="connsiteX0" fmla="*/ 149864 w 1568599"/>
              <a:gd name="connsiteY0" fmla="*/ 0 h 3406286"/>
              <a:gd name="connsiteX1" fmla="*/ 334639 w 1568599"/>
              <a:gd name="connsiteY1" fmla="*/ 0 h 3406286"/>
              <a:gd name="connsiteX2" fmla="*/ 440861 w 1568599"/>
              <a:gd name="connsiteY2" fmla="*/ 122897 h 3406286"/>
              <a:gd name="connsiteX3" fmla="*/ 1127738 w 1568599"/>
              <a:gd name="connsiteY3" fmla="*/ 122897 h 3406286"/>
              <a:gd name="connsiteX4" fmla="*/ 1233961 w 1568599"/>
              <a:gd name="connsiteY4" fmla="*/ 0 h 3406286"/>
              <a:gd name="connsiteX5" fmla="*/ 1418736 w 1568599"/>
              <a:gd name="connsiteY5" fmla="*/ 0 h 3406286"/>
              <a:gd name="connsiteX6" fmla="*/ 1568599 w 1568599"/>
              <a:gd name="connsiteY6" fmla="*/ 149864 h 3406286"/>
              <a:gd name="connsiteX7" fmla="*/ 1568599 w 1568599"/>
              <a:gd name="connsiteY7" fmla="*/ 3256423 h 3406286"/>
              <a:gd name="connsiteX8" fmla="*/ 1418736 w 1568599"/>
              <a:gd name="connsiteY8" fmla="*/ 3406286 h 3406286"/>
              <a:gd name="connsiteX9" fmla="*/ 149864 w 1568599"/>
              <a:gd name="connsiteY9" fmla="*/ 3406286 h 3406286"/>
              <a:gd name="connsiteX10" fmla="*/ 0 w 1568599"/>
              <a:gd name="connsiteY10" fmla="*/ 3256423 h 3406286"/>
              <a:gd name="connsiteX11" fmla="*/ 0 w 1568599"/>
              <a:gd name="connsiteY11" fmla="*/ 149864 h 3406286"/>
              <a:gd name="connsiteX12" fmla="*/ 149864 w 1568599"/>
              <a:gd name="connsiteY12" fmla="*/ 0 h 34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8599" h="3406286">
                <a:moveTo>
                  <a:pt x="149864" y="0"/>
                </a:moveTo>
                <a:lnTo>
                  <a:pt x="334639" y="0"/>
                </a:lnTo>
                <a:cubicBezTo>
                  <a:pt x="350339" y="18757"/>
                  <a:pt x="308678" y="102414"/>
                  <a:pt x="440861" y="122897"/>
                </a:cubicBezTo>
                <a:lnTo>
                  <a:pt x="1127738" y="122897"/>
                </a:lnTo>
                <a:cubicBezTo>
                  <a:pt x="1259921" y="102414"/>
                  <a:pt x="1202723" y="25662"/>
                  <a:pt x="1233961" y="0"/>
                </a:cubicBezTo>
                <a:lnTo>
                  <a:pt x="1418736" y="0"/>
                </a:lnTo>
                <a:cubicBezTo>
                  <a:pt x="1501503" y="0"/>
                  <a:pt x="1568599" y="67096"/>
                  <a:pt x="1568599" y="149864"/>
                </a:cubicBezTo>
                <a:lnTo>
                  <a:pt x="1568599" y="3256423"/>
                </a:lnTo>
                <a:cubicBezTo>
                  <a:pt x="1568599" y="3339190"/>
                  <a:pt x="1501503" y="3406286"/>
                  <a:pt x="1418736" y="3406286"/>
                </a:cubicBezTo>
                <a:lnTo>
                  <a:pt x="149864" y="3406286"/>
                </a:lnTo>
                <a:cubicBezTo>
                  <a:pt x="67096" y="3406286"/>
                  <a:pt x="0" y="3339190"/>
                  <a:pt x="0" y="3256423"/>
                </a:cubicBezTo>
                <a:lnTo>
                  <a:pt x="0" y="149864"/>
                </a:lnTo>
                <a:cubicBezTo>
                  <a:pt x="0" y="67096"/>
                  <a:pt x="67096" y="0"/>
                  <a:pt x="14986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474524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0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E8A4839-9643-4C11-ABC5-FB5612231ED6}"/>
              </a:ext>
            </a:extLst>
          </p:cNvPr>
          <p:cNvSpPr>
            <a:spLocks noGrp="1"/>
          </p:cNvSpPr>
          <p:nvPr>
            <p:ph type="pic" sz="quarter" idx="22" hasCustomPrompt="1"/>
          </p:nvPr>
        </p:nvSpPr>
        <p:spPr>
          <a:xfrm>
            <a:off x="7076089" y="2157939"/>
            <a:ext cx="3986569" cy="2262648"/>
          </a:xfrm>
          <a:custGeom>
            <a:avLst/>
            <a:gdLst>
              <a:gd name="connsiteX0" fmla="*/ 0 w 3986569"/>
              <a:gd name="connsiteY0" fmla="*/ 0 h 2262648"/>
              <a:gd name="connsiteX1" fmla="*/ 3986569 w 3986569"/>
              <a:gd name="connsiteY1" fmla="*/ 0 h 2262648"/>
              <a:gd name="connsiteX2" fmla="*/ 3986569 w 3986569"/>
              <a:gd name="connsiteY2" fmla="*/ 2262648 h 2262648"/>
              <a:gd name="connsiteX3" fmla="*/ 0 w 3986569"/>
              <a:gd name="connsiteY3" fmla="*/ 2262648 h 2262648"/>
            </a:gdLst>
            <a:ahLst/>
            <a:cxnLst>
              <a:cxn ang="0">
                <a:pos x="connsiteX0" y="connsiteY0"/>
              </a:cxn>
              <a:cxn ang="0">
                <a:pos x="connsiteX1" y="connsiteY1"/>
              </a:cxn>
              <a:cxn ang="0">
                <a:pos x="connsiteX2" y="connsiteY2"/>
              </a:cxn>
              <a:cxn ang="0">
                <a:pos x="connsiteX3" y="connsiteY3"/>
              </a:cxn>
            </a:cxnLst>
            <a:rect l="l" t="t" r="r" b="b"/>
            <a:pathLst>
              <a:path w="3986569" h="2262648">
                <a:moveTo>
                  <a:pt x="0" y="0"/>
                </a:moveTo>
                <a:lnTo>
                  <a:pt x="3986569" y="0"/>
                </a:lnTo>
                <a:lnTo>
                  <a:pt x="3986569" y="2262648"/>
                </a:lnTo>
                <a:lnTo>
                  <a:pt x="0" y="226264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6" name="Picture Placeholder 5">
            <a:extLst>
              <a:ext uri="{FF2B5EF4-FFF2-40B4-BE49-F238E27FC236}">
                <a16:creationId xmlns:a16="http://schemas.microsoft.com/office/drawing/2014/main" id="{CCF9DA49-C560-424D-B7E7-DF9BF2006ED5}"/>
              </a:ext>
            </a:extLst>
          </p:cNvPr>
          <p:cNvSpPr>
            <a:spLocks noGrp="1"/>
          </p:cNvSpPr>
          <p:nvPr>
            <p:ph type="pic" sz="quarter" idx="23" hasCustomPrompt="1"/>
          </p:nvPr>
        </p:nvSpPr>
        <p:spPr>
          <a:xfrm>
            <a:off x="6222498" y="3666377"/>
            <a:ext cx="1267985" cy="1696985"/>
          </a:xfrm>
          <a:custGeom>
            <a:avLst/>
            <a:gdLst>
              <a:gd name="connsiteX0" fmla="*/ 0 w 1267985"/>
              <a:gd name="connsiteY0" fmla="*/ 0 h 1696985"/>
              <a:gd name="connsiteX1" fmla="*/ 1267985 w 1267985"/>
              <a:gd name="connsiteY1" fmla="*/ 0 h 1696985"/>
              <a:gd name="connsiteX2" fmla="*/ 1267985 w 1267985"/>
              <a:gd name="connsiteY2" fmla="*/ 1696985 h 1696985"/>
              <a:gd name="connsiteX3" fmla="*/ 0 w 1267985"/>
              <a:gd name="connsiteY3" fmla="*/ 1696985 h 1696985"/>
            </a:gdLst>
            <a:ahLst/>
            <a:cxnLst>
              <a:cxn ang="0">
                <a:pos x="connsiteX0" y="connsiteY0"/>
              </a:cxn>
              <a:cxn ang="0">
                <a:pos x="connsiteX1" y="connsiteY1"/>
              </a:cxn>
              <a:cxn ang="0">
                <a:pos x="connsiteX2" y="connsiteY2"/>
              </a:cxn>
              <a:cxn ang="0">
                <a:pos x="connsiteX3" y="connsiteY3"/>
              </a:cxn>
            </a:cxnLst>
            <a:rect l="l" t="t" r="r" b="b"/>
            <a:pathLst>
              <a:path w="1267985" h="1696985">
                <a:moveTo>
                  <a:pt x="0" y="0"/>
                </a:moveTo>
                <a:lnTo>
                  <a:pt x="1267985" y="0"/>
                </a:lnTo>
                <a:lnTo>
                  <a:pt x="1267985" y="1696985"/>
                </a:lnTo>
                <a:lnTo>
                  <a:pt x="0" y="1696985"/>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762485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07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1D54FF-052A-4661-9AE2-2FC81E91B69D}"/>
              </a:ext>
            </a:extLst>
          </p:cNvPr>
          <p:cNvSpPr>
            <a:spLocks noGrp="1"/>
          </p:cNvSpPr>
          <p:nvPr>
            <p:ph type="pic" sz="quarter" idx="22" hasCustomPrompt="1"/>
          </p:nvPr>
        </p:nvSpPr>
        <p:spPr>
          <a:xfrm>
            <a:off x="6771326" y="2323258"/>
            <a:ext cx="3937681" cy="2950347"/>
          </a:xfrm>
          <a:custGeom>
            <a:avLst/>
            <a:gdLst>
              <a:gd name="connsiteX0" fmla="*/ 58329 w 3937681"/>
              <a:gd name="connsiteY0" fmla="*/ 0 h 2950347"/>
              <a:gd name="connsiteX1" fmla="*/ 3879353 w 3937681"/>
              <a:gd name="connsiteY1" fmla="*/ 0 h 2950347"/>
              <a:gd name="connsiteX2" fmla="*/ 3937681 w 3937681"/>
              <a:gd name="connsiteY2" fmla="*/ 58329 h 2950347"/>
              <a:gd name="connsiteX3" fmla="*/ 3937681 w 3937681"/>
              <a:gd name="connsiteY3" fmla="*/ 2892019 h 2950347"/>
              <a:gd name="connsiteX4" fmla="*/ 3879353 w 3937681"/>
              <a:gd name="connsiteY4" fmla="*/ 2950347 h 2950347"/>
              <a:gd name="connsiteX5" fmla="*/ 58329 w 3937681"/>
              <a:gd name="connsiteY5" fmla="*/ 2950347 h 2950347"/>
              <a:gd name="connsiteX6" fmla="*/ 0 w 3937681"/>
              <a:gd name="connsiteY6" fmla="*/ 2892019 h 2950347"/>
              <a:gd name="connsiteX7" fmla="*/ 0 w 3937681"/>
              <a:gd name="connsiteY7" fmla="*/ 58329 h 2950347"/>
              <a:gd name="connsiteX8" fmla="*/ 58329 w 3937681"/>
              <a:gd name="connsiteY8" fmla="*/ 0 h 295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681" h="2950347">
                <a:moveTo>
                  <a:pt x="58329" y="0"/>
                </a:moveTo>
                <a:lnTo>
                  <a:pt x="3879353" y="0"/>
                </a:lnTo>
                <a:cubicBezTo>
                  <a:pt x="3911567" y="0"/>
                  <a:pt x="3937681" y="26115"/>
                  <a:pt x="3937681" y="58329"/>
                </a:cubicBezTo>
                <a:lnTo>
                  <a:pt x="3937681" y="2892019"/>
                </a:lnTo>
                <a:cubicBezTo>
                  <a:pt x="3937681" y="2924233"/>
                  <a:pt x="3911567" y="2950347"/>
                  <a:pt x="3879353" y="2950347"/>
                </a:cubicBezTo>
                <a:lnTo>
                  <a:pt x="58329" y="2950347"/>
                </a:lnTo>
                <a:cubicBezTo>
                  <a:pt x="26115" y="2950347"/>
                  <a:pt x="0" y="2924233"/>
                  <a:pt x="0" y="2892019"/>
                </a:cubicBezTo>
                <a:lnTo>
                  <a:pt x="0" y="58329"/>
                </a:lnTo>
                <a:cubicBezTo>
                  <a:pt x="0" y="26115"/>
                  <a:pt x="26115" y="0"/>
                  <a:pt x="58329"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69521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2/10/2022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4097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08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88DB1E-531C-4752-98FB-D289A6B62779}"/>
              </a:ext>
            </a:extLst>
          </p:cNvPr>
          <p:cNvSpPr>
            <a:spLocks noGrp="1"/>
          </p:cNvSpPr>
          <p:nvPr>
            <p:ph type="pic" sz="quarter" idx="22" hasCustomPrompt="1"/>
          </p:nvPr>
        </p:nvSpPr>
        <p:spPr>
          <a:xfrm>
            <a:off x="7931453" y="1744070"/>
            <a:ext cx="2797985" cy="3722189"/>
          </a:xfrm>
          <a:custGeom>
            <a:avLst/>
            <a:gdLst>
              <a:gd name="connsiteX0" fmla="*/ 21768 w 2797985"/>
              <a:gd name="connsiteY0" fmla="*/ 0 h 3722189"/>
              <a:gd name="connsiteX1" fmla="*/ 2776217 w 2797985"/>
              <a:gd name="connsiteY1" fmla="*/ 0 h 3722189"/>
              <a:gd name="connsiteX2" fmla="*/ 2797985 w 2797985"/>
              <a:gd name="connsiteY2" fmla="*/ 21768 h 3722189"/>
              <a:gd name="connsiteX3" fmla="*/ 2797985 w 2797985"/>
              <a:gd name="connsiteY3" fmla="*/ 3700421 h 3722189"/>
              <a:gd name="connsiteX4" fmla="*/ 2776217 w 2797985"/>
              <a:gd name="connsiteY4" fmla="*/ 3722189 h 3722189"/>
              <a:gd name="connsiteX5" fmla="*/ 21768 w 2797985"/>
              <a:gd name="connsiteY5" fmla="*/ 3722189 h 3722189"/>
              <a:gd name="connsiteX6" fmla="*/ 0 w 2797985"/>
              <a:gd name="connsiteY6" fmla="*/ 3700421 h 3722189"/>
              <a:gd name="connsiteX7" fmla="*/ 0 w 2797985"/>
              <a:gd name="connsiteY7" fmla="*/ 21768 h 3722189"/>
              <a:gd name="connsiteX8" fmla="*/ 21768 w 2797985"/>
              <a:gd name="connsiteY8" fmla="*/ 0 h 372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985" h="3722189">
                <a:moveTo>
                  <a:pt x="21768" y="0"/>
                </a:moveTo>
                <a:lnTo>
                  <a:pt x="2776217" y="0"/>
                </a:lnTo>
                <a:cubicBezTo>
                  <a:pt x="2788239" y="0"/>
                  <a:pt x="2797985" y="9746"/>
                  <a:pt x="2797985" y="21768"/>
                </a:cubicBezTo>
                <a:lnTo>
                  <a:pt x="2797985" y="3700421"/>
                </a:lnTo>
                <a:cubicBezTo>
                  <a:pt x="2797985" y="3712443"/>
                  <a:pt x="2788239" y="3722189"/>
                  <a:pt x="2776217" y="3722189"/>
                </a:cubicBezTo>
                <a:lnTo>
                  <a:pt x="21768" y="3722189"/>
                </a:lnTo>
                <a:cubicBezTo>
                  <a:pt x="9746" y="3722189"/>
                  <a:pt x="0" y="3712443"/>
                  <a:pt x="0" y="3700421"/>
                </a:cubicBezTo>
                <a:lnTo>
                  <a:pt x="0" y="21768"/>
                </a:lnTo>
                <a:cubicBezTo>
                  <a:pt x="0" y="9746"/>
                  <a:pt x="9746" y="0"/>
                  <a:pt x="21768"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38782193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0_6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986460D-205A-4996-8342-32BD6CD722AB}"/>
              </a:ext>
            </a:extLst>
          </p:cNvPr>
          <p:cNvSpPr>
            <a:spLocks noGrp="1"/>
          </p:cNvSpPr>
          <p:nvPr>
            <p:ph type="pic" sz="quarter" idx="22" hasCustomPrompt="1"/>
          </p:nvPr>
        </p:nvSpPr>
        <p:spPr>
          <a:xfrm>
            <a:off x="4878476" y="2377165"/>
            <a:ext cx="2439829" cy="3265300"/>
          </a:xfrm>
          <a:custGeom>
            <a:avLst/>
            <a:gdLst>
              <a:gd name="connsiteX0" fmla="*/ 0 w 2439829"/>
              <a:gd name="connsiteY0" fmla="*/ 0 h 3265300"/>
              <a:gd name="connsiteX1" fmla="*/ 2439829 w 2439829"/>
              <a:gd name="connsiteY1" fmla="*/ 0 h 3265300"/>
              <a:gd name="connsiteX2" fmla="*/ 2439829 w 2439829"/>
              <a:gd name="connsiteY2" fmla="*/ 3265300 h 3265300"/>
              <a:gd name="connsiteX3" fmla="*/ 0 w 2439829"/>
              <a:gd name="connsiteY3" fmla="*/ 3265300 h 3265300"/>
            </a:gdLst>
            <a:ahLst/>
            <a:cxnLst>
              <a:cxn ang="0">
                <a:pos x="connsiteX0" y="connsiteY0"/>
              </a:cxn>
              <a:cxn ang="0">
                <a:pos x="connsiteX1" y="connsiteY1"/>
              </a:cxn>
              <a:cxn ang="0">
                <a:pos x="connsiteX2" y="connsiteY2"/>
              </a:cxn>
              <a:cxn ang="0">
                <a:pos x="connsiteX3" y="connsiteY3"/>
              </a:cxn>
            </a:cxnLst>
            <a:rect l="l" t="t" r="r" b="b"/>
            <a:pathLst>
              <a:path w="2439829" h="3265300">
                <a:moveTo>
                  <a:pt x="0" y="0"/>
                </a:moveTo>
                <a:lnTo>
                  <a:pt x="2439829" y="0"/>
                </a:lnTo>
                <a:lnTo>
                  <a:pt x="2439829" y="3265300"/>
                </a:lnTo>
                <a:lnTo>
                  <a:pt x="0" y="32653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23103756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1_6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77D391-8D0F-445B-95AD-832CECA67CBE}"/>
              </a:ext>
            </a:extLst>
          </p:cNvPr>
          <p:cNvSpPr>
            <a:spLocks noGrp="1"/>
          </p:cNvSpPr>
          <p:nvPr>
            <p:ph type="pic" sz="quarter" idx="22" hasCustomPrompt="1"/>
          </p:nvPr>
        </p:nvSpPr>
        <p:spPr>
          <a:xfrm>
            <a:off x="5157337" y="1820493"/>
            <a:ext cx="1879003" cy="4081059"/>
          </a:xfrm>
          <a:custGeom>
            <a:avLst/>
            <a:gdLst>
              <a:gd name="connsiteX0" fmla="*/ 1496453 w 1879003"/>
              <a:gd name="connsiteY0" fmla="*/ 0 h 4081059"/>
              <a:gd name="connsiteX1" fmla="*/ 1688578 w 1879003"/>
              <a:gd name="connsiteY1" fmla="*/ 0 h 4081059"/>
              <a:gd name="connsiteX2" fmla="*/ 1879003 w 1879003"/>
              <a:gd name="connsiteY2" fmla="*/ 192429 h 4081059"/>
              <a:gd name="connsiteX3" fmla="*/ 1879003 w 1879003"/>
              <a:gd name="connsiteY3" fmla="*/ 3888629 h 4081059"/>
              <a:gd name="connsiteX4" fmla="*/ 1688578 w 1879003"/>
              <a:gd name="connsiteY4" fmla="*/ 4081059 h 4081059"/>
              <a:gd name="connsiteX5" fmla="*/ 970941 w 1879003"/>
              <a:gd name="connsiteY5" fmla="*/ 4081059 h 4081059"/>
              <a:gd name="connsiteX6" fmla="*/ 190426 w 1879003"/>
              <a:gd name="connsiteY6" fmla="*/ 4081059 h 4081059"/>
              <a:gd name="connsiteX7" fmla="*/ 0 w 1879003"/>
              <a:gd name="connsiteY7" fmla="*/ 3888630 h 4081059"/>
              <a:gd name="connsiteX8" fmla="*/ 0 w 1879003"/>
              <a:gd name="connsiteY8" fmla="*/ 192429 h 4081059"/>
              <a:gd name="connsiteX9" fmla="*/ 190426 w 1879003"/>
              <a:gd name="connsiteY9" fmla="*/ 1 h 4081059"/>
              <a:gd name="connsiteX10" fmla="*/ 382551 w 1879003"/>
              <a:gd name="connsiteY10" fmla="*/ 1 h 4081059"/>
              <a:gd name="connsiteX11" fmla="*/ 415935 w 1879003"/>
              <a:gd name="connsiteY11" fmla="*/ 35719 h 4081059"/>
              <a:gd name="connsiteX12" fmla="*/ 536673 w 1879003"/>
              <a:gd name="connsiteY12" fmla="*/ 153814 h 4081059"/>
              <a:gd name="connsiteX13" fmla="*/ 908062 w 1879003"/>
              <a:gd name="connsiteY13" fmla="*/ 153814 h 4081059"/>
              <a:gd name="connsiteX14" fmla="*/ 1342330 w 1879003"/>
              <a:gd name="connsiteY14" fmla="*/ 153814 h 4081059"/>
              <a:gd name="connsiteX15" fmla="*/ 1463069 w 1879003"/>
              <a:gd name="connsiteY15" fmla="*/ 35718 h 4081059"/>
              <a:gd name="connsiteX16" fmla="*/ 1496453 w 1879003"/>
              <a:gd name="connsiteY16" fmla="*/ 0 h 408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9003" h="4081059">
                <a:moveTo>
                  <a:pt x="1496453" y="0"/>
                </a:moveTo>
                <a:lnTo>
                  <a:pt x="1688578" y="0"/>
                </a:lnTo>
                <a:cubicBezTo>
                  <a:pt x="1793746" y="0"/>
                  <a:pt x="1879003" y="86153"/>
                  <a:pt x="1879003" y="192429"/>
                </a:cubicBezTo>
                <a:lnTo>
                  <a:pt x="1879003" y="3888629"/>
                </a:lnTo>
                <a:cubicBezTo>
                  <a:pt x="1879003" y="3994907"/>
                  <a:pt x="1793746" y="4081059"/>
                  <a:pt x="1688578" y="4081059"/>
                </a:cubicBezTo>
                <a:lnTo>
                  <a:pt x="970941" y="4081059"/>
                </a:lnTo>
                <a:lnTo>
                  <a:pt x="190426" y="4081059"/>
                </a:lnTo>
                <a:cubicBezTo>
                  <a:pt x="85258" y="4081059"/>
                  <a:pt x="0" y="3994907"/>
                  <a:pt x="0" y="3888630"/>
                </a:cubicBezTo>
                <a:lnTo>
                  <a:pt x="0" y="192429"/>
                </a:lnTo>
                <a:cubicBezTo>
                  <a:pt x="0" y="86153"/>
                  <a:pt x="85258" y="1"/>
                  <a:pt x="190426" y="1"/>
                </a:cubicBezTo>
                <a:lnTo>
                  <a:pt x="382551" y="1"/>
                </a:lnTo>
                <a:cubicBezTo>
                  <a:pt x="401540" y="117"/>
                  <a:pt x="415287" y="14643"/>
                  <a:pt x="415935" y="35719"/>
                </a:cubicBezTo>
                <a:cubicBezTo>
                  <a:pt x="415935" y="103836"/>
                  <a:pt x="469267" y="153814"/>
                  <a:pt x="536673" y="153814"/>
                </a:cubicBezTo>
                <a:lnTo>
                  <a:pt x="908062" y="153814"/>
                </a:lnTo>
                <a:lnTo>
                  <a:pt x="1342330" y="153814"/>
                </a:lnTo>
                <a:cubicBezTo>
                  <a:pt x="1409736" y="153814"/>
                  <a:pt x="1463069" y="103834"/>
                  <a:pt x="1463069" y="35718"/>
                </a:cubicBezTo>
                <a:cubicBezTo>
                  <a:pt x="1463717" y="14643"/>
                  <a:pt x="1477465" y="116"/>
                  <a:pt x="1496453"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16041441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13_Blank">
    <p:spTree>
      <p:nvGrpSpPr>
        <p:cNvPr id="1" name=""/>
        <p:cNvGrpSpPr/>
        <p:nvPr/>
      </p:nvGrpSpPr>
      <p:grpSpPr>
        <a:xfrm>
          <a:off x="0" y="0"/>
          <a:ext cx="0" cy="0"/>
          <a:chOff x="0" y="0"/>
          <a:chExt cx="0" cy="0"/>
        </a:xfrm>
      </p:grpSpPr>
      <p:sp>
        <p:nvSpPr>
          <p:cNvPr id="20" name="Picture Placeholder 19"/>
          <p:cNvSpPr>
            <a:spLocks noGrp="1"/>
          </p:cNvSpPr>
          <p:nvPr>
            <p:ph type="pic" sz="quarter" idx="19" hasCustomPrompt="1"/>
          </p:nvPr>
        </p:nvSpPr>
        <p:spPr>
          <a:xfrm>
            <a:off x="1774961" y="4344795"/>
            <a:ext cx="606160" cy="1078826"/>
          </a:xfrm>
          <a:custGeom>
            <a:avLst/>
            <a:gdLst>
              <a:gd name="connsiteX0" fmla="*/ 0 w 606160"/>
              <a:gd name="connsiteY0" fmla="*/ 0 h 1078826"/>
              <a:gd name="connsiteX1" fmla="*/ 606160 w 606160"/>
              <a:gd name="connsiteY1" fmla="*/ 0 h 1078826"/>
              <a:gd name="connsiteX2" fmla="*/ 606160 w 606160"/>
              <a:gd name="connsiteY2" fmla="*/ 1078826 h 1078826"/>
              <a:gd name="connsiteX3" fmla="*/ 0 w 606160"/>
              <a:gd name="connsiteY3" fmla="*/ 1078826 h 1078826"/>
            </a:gdLst>
            <a:ahLst/>
            <a:cxnLst>
              <a:cxn ang="0">
                <a:pos x="connsiteX0" y="connsiteY0"/>
              </a:cxn>
              <a:cxn ang="0">
                <a:pos x="connsiteX1" y="connsiteY1"/>
              </a:cxn>
              <a:cxn ang="0">
                <a:pos x="connsiteX2" y="connsiteY2"/>
              </a:cxn>
              <a:cxn ang="0">
                <a:pos x="connsiteX3" y="connsiteY3"/>
              </a:cxn>
            </a:cxnLst>
            <a:rect l="l" t="t" r="r" b="b"/>
            <a:pathLst>
              <a:path w="606160" h="1078826">
                <a:moveTo>
                  <a:pt x="0" y="0"/>
                </a:moveTo>
                <a:lnTo>
                  <a:pt x="606160" y="0"/>
                </a:lnTo>
                <a:lnTo>
                  <a:pt x="606160" y="1078826"/>
                </a:lnTo>
                <a:lnTo>
                  <a:pt x="0" y="107882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9" name="Picture Placeholder 18"/>
          <p:cNvSpPr>
            <a:spLocks noGrp="1"/>
          </p:cNvSpPr>
          <p:nvPr>
            <p:ph type="pic" sz="quarter" idx="20" hasCustomPrompt="1"/>
          </p:nvPr>
        </p:nvSpPr>
        <p:spPr>
          <a:xfrm>
            <a:off x="2599708" y="3797395"/>
            <a:ext cx="1238677" cy="1657761"/>
          </a:xfrm>
          <a:custGeom>
            <a:avLst/>
            <a:gdLst>
              <a:gd name="connsiteX0" fmla="*/ 0 w 1238677"/>
              <a:gd name="connsiteY0" fmla="*/ 0 h 1657761"/>
              <a:gd name="connsiteX1" fmla="*/ 1238677 w 1238677"/>
              <a:gd name="connsiteY1" fmla="*/ 0 h 1657761"/>
              <a:gd name="connsiteX2" fmla="*/ 1238677 w 1238677"/>
              <a:gd name="connsiteY2" fmla="*/ 1657761 h 1657761"/>
              <a:gd name="connsiteX3" fmla="*/ 0 w 1238677"/>
              <a:gd name="connsiteY3" fmla="*/ 1657761 h 1657761"/>
            </a:gdLst>
            <a:ahLst/>
            <a:cxnLst>
              <a:cxn ang="0">
                <a:pos x="connsiteX0" y="connsiteY0"/>
              </a:cxn>
              <a:cxn ang="0">
                <a:pos x="connsiteX1" y="connsiteY1"/>
              </a:cxn>
              <a:cxn ang="0">
                <a:pos x="connsiteX2" y="connsiteY2"/>
              </a:cxn>
              <a:cxn ang="0">
                <a:pos x="connsiteX3" y="connsiteY3"/>
              </a:cxn>
            </a:cxnLst>
            <a:rect l="l" t="t" r="r" b="b"/>
            <a:pathLst>
              <a:path w="1238677" h="1657761">
                <a:moveTo>
                  <a:pt x="0" y="0"/>
                </a:moveTo>
                <a:lnTo>
                  <a:pt x="1238677" y="0"/>
                </a:lnTo>
                <a:lnTo>
                  <a:pt x="1238677" y="1657761"/>
                </a:lnTo>
                <a:lnTo>
                  <a:pt x="0" y="165776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8" name="Picture Placeholder 17"/>
          <p:cNvSpPr>
            <a:spLocks noGrp="1"/>
          </p:cNvSpPr>
          <p:nvPr>
            <p:ph type="pic" sz="quarter" idx="21" hasCustomPrompt="1"/>
          </p:nvPr>
        </p:nvSpPr>
        <p:spPr>
          <a:xfrm>
            <a:off x="7188087" y="3573886"/>
            <a:ext cx="2874853" cy="1807053"/>
          </a:xfrm>
          <a:custGeom>
            <a:avLst/>
            <a:gdLst>
              <a:gd name="connsiteX0" fmla="*/ 0 w 2874853"/>
              <a:gd name="connsiteY0" fmla="*/ 0 h 1807053"/>
              <a:gd name="connsiteX1" fmla="*/ 2874853 w 2874853"/>
              <a:gd name="connsiteY1" fmla="*/ 0 h 1807053"/>
              <a:gd name="connsiteX2" fmla="*/ 2874853 w 2874853"/>
              <a:gd name="connsiteY2" fmla="*/ 1807053 h 1807053"/>
              <a:gd name="connsiteX3" fmla="*/ 0 w 2874853"/>
              <a:gd name="connsiteY3" fmla="*/ 1807053 h 1807053"/>
            </a:gdLst>
            <a:ahLst/>
            <a:cxnLst>
              <a:cxn ang="0">
                <a:pos x="connsiteX0" y="connsiteY0"/>
              </a:cxn>
              <a:cxn ang="0">
                <a:pos x="connsiteX1" y="connsiteY1"/>
              </a:cxn>
              <a:cxn ang="0">
                <a:pos x="connsiteX2" y="connsiteY2"/>
              </a:cxn>
              <a:cxn ang="0">
                <a:pos x="connsiteX3" y="connsiteY3"/>
              </a:cxn>
            </a:cxnLst>
            <a:rect l="l" t="t" r="r" b="b"/>
            <a:pathLst>
              <a:path w="2874853" h="1807053">
                <a:moveTo>
                  <a:pt x="0" y="0"/>
                </a:moveTo>
                <a:lnTo>
                  <a:pt x="2874853" y="0"/>
                </a:lnTo>
                <a:lnTo>
                  <a:pt x="2874853" y="1807053"/>
                </a:lnTo>
                <a:lnTo>
                  <a:pt x="0" y="1807053"/>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
        <p:nvSpPr>
          <p:cNvPr id="17" name="Picture Placeholder 16"/>
          <p:cNvSpPr>
            <a:spLocks noGrp="1"/>
          </p:cNvSpPr>
          <p:nvPr>
            <p:ph type="pic" sz="quarter" idx="22" hasCustomPrompt="1"/>
          </p:nvPr>
        </p:nvSpPr>
        <p:spPr>
          <a:xfrm>
            <a:off x="3570611" y="2323829"/>
            <a:ext cx="3894423" cy="2210349"/>
          </a:xfrm>
          <a:custGeom>
            <a:avLst/>
            <a:gdLst>
              <a:gd name="connsiteX0" fmla="*/ 0 w 3894423"/>
              <a:gd name="connsiteY0" fmla="*/ 0 h 2210349"/>
              <a:gd name="connsiteX1" fmla="*/ 3894423 w 3894423"/>
              <a:gd name="connsiteY1" fmla="*/ 0 h 2210349"/>
              <a:gd name="connsiteX2" fmla="*/ 3894423 w 3894423"/>
              <a:gd name="connsiteY2" fmla="*/ 2210349 h 2210349"/>
              <a:gd name="connsiteX3" fmla="*/ 0 w 3894423"/>
              <a:gd name="connsiteY3" fmla="*/ 2210349 h 2210349"/>
            </a:gdLst>
            <a:ahLst/>
            <a:cxnLst>
              <a:cxn ang="0">
                <a:pos x="connsiteX0" y="connsiteY0"/>
              </a:cxn>
              <a:cxn ang="0">
                <a:pos x="connsiteX1" y="connsiteY1"/>
              </a:cxn>
              <a:cxn ang="0">
                <a:pos x="connsiteX2" y="connsiteY2"/>
              </a:cxn>
              <a:cxn ang="0">
                <a:pos x="connsiteX3" y="connsiteY3"/>
              </a:cxn>
            </a:cxnLst>
            <a:rect l="l" t="t" r="r" b="b"/>
            <a:pathLst>
              <a:path w="3894423" h="2210349">
                <a:moveTo>
                  <a:pt x="0" y="0"/>
                </a:moveTo>
                <a:lnTo>
                  <a:pt x="3894423" y="0"/>
                </a:lnTo>
                <a:lnTo>
                  <a:pt x="3894423" y="2210349"/>
                </a:lnTo>
                <a:lnTo>
                  <a:pt x="0" y="221034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618400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F14457-5651-40A9-B54E-A00D66D80294}"/>
              </a:ext>
            </a:extLst>
          </p:cNvPr>
          <p:cNvSpPr>
            <a:spLocks noGrp="1"/>
          </p:cNvSpPr>
          <p:nvPr>
            <p:ph type="pic" sz="quarter" idx="22" hasCustomPrompt="1"/>
          </p:nvPr>
        </p:nvSpPr>
        <p:spPr>
          <a:xfrm>
            <a:off x="4873000" y="0"/>
            <a:ext cx="7319000" cy="6858000"/>
          </a:xfrm>
          <a:custGeom>
            <a:avLst/>
            <a:gdLst>
              <a:gd name="connsiteX0" fmla="*/ 2071415 w 7319000"/>
              <a:gd name="connsiteY0" fmla="*/ 0 h 6858000"/>
              <a:gd name="connsiteX1" fmla="*/ 7319000 w 7319000"/>
              <a:gd name="connsiteY1" fmla="*/ 0 h 6858000"/>
              <a:gd name="connsiteX2" fmla="*/ 7319000 w 7319000"/>
              <a:gd name="connsiteY2" fmla="*/ 6858000 h 6858000"/>
              <a:gd name="connsiteX3" fmla="*/ 0 w 7319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19000" h="6858000">
                <a:moveTo>
                  <a:pt x="2071415" y="0"/>
                </a:moveTo>
                <a:lnTo>
                  <a:pt x="7319000" y="0"/>
                </a:lnTo>
                <a:lnTo>
                  <a:pt x="7319000"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a:t>Image</a:t>
            </a:r>
          </a:p>
        </p:txBody>
      </p:sp>
    </p:spTree>
    <p:extLst>
      <p:ext uri="{BB962C8B-B14F-4D97-AF65-F5344CB8AC3E}">
        <p14:creationId xmlns:p14="http://schemas.microsoft.com/office/powerpoint/2010/main" val="73929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2/10/2022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475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7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2/10/2022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24931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94" r:id="rId12"/>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098D5-853E-4D25-A687-9187EB50789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82C0CE-CCF4-4FDC-9A05-39F3C8CB4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20918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89" r:id="rId68"/>
    <p:sldLayoutId id="2147483790" r:id="rId69"/>
    <p:sldLayoutId id="2147483791" r:id="rId70"/>
    <p:sldLayoutId id="2147483792" r:id="rId71"/>
    <p:sldLayoutId id="2147483793" r:id="rId72"/>
  </p:sldLayoutIdLst>
  <p:txStyles>
    <p:titleStyle>
      <a:lvl1pPr algn="l" defTabSz="685783" rtl="0" eaLnBrk="1" latinLnBrk="0" hangingPunct="1">
        <a:lnSpc>
          <a:spcPct val="90000"/>
        </a:lnSpc>
        <a:spcBef>
          <a:spcPct val="0"/>
        </a:spcBef>
        <a:buNone/>
        <a:defRPr sz="3300" b="0" i="0" kern="1200" spc="-75" baseline="0">
          <a:solidFill>
            <a:schemeClr val="accent1"/>
          </a:solidFill>
          <a:latin typeface="Arial" panose="020B0604020202020204" pitchFamily="34"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b="0" i="0" kern="1200">
          <a:solidFill>
            <a:schemeClr val="tx2"/>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kern="1200">
          <a:solidFill>
            <a:schemeClr val="tx2"/>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b="0" i="0" kern="1200">
          <a:solidFill>
            <a:schemeClr val="tx2"/>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b="0" i="0" kern="1200">
          <a:solidFill>
            <a:schemeClr val="tx2"/>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b="0" i="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als.org/navigating-als/coping-with-als/changes-thinking-emotional-lability"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hyperlink" Target="about:blank" TargetMode="External"/><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9D14-905C-4378-B51E-CDC9A4755431}"/>
              </a:ext>
            </a:extLst>
          </p:cNvPr>
          <p:cNvSpPr>
            <a:spLocks noGrp="1"/>
          </p:cNvSpPr>
          <p:nvPr>
            <p:ph type="ctrTitle"/>
          </p:nvPr>
        </p:nvSpPr>
        <p:spPr/>
        <p:txBody>
          <a:bodyPr/>
          <a:lstStyle/>
          <a:p>
            <a:r>
              <a:rPr lang="en-US"/>
              <a:t>Supporting persons affected by ALS</a:t>
            </a:r>
            <a:endParaRPr lang="en-US" dirty="0"/>
          </a:p>
        </p:txBody>
      </p:sp>
      <p:sp>
        <p:nvSpPr>
          <p:cNvPr id="3" name="Subtitle 2">
            <a:extLst>
              <a:ext uri="{FF2B5EF4-FFF2-40B4-BE49-F238E27FC236}">
                <a16:creationId xmlns:a16="http://schemas.microsoft.com/office/drawing/2014/main" id="{F26F959B-1B48-4A2A-A21D-7E88945D2EFB}"/>
              </a:ext>
            </a:extLst>
          </p:cNvPr>
          <p:cNvSpPr>
            <a:spLocks noGrp="1"/>
          </p:cNvSpPr>
          <p:nvPr>
            <p:ph type="subTitle" idx="1"/>
          </p:nvPr>
        </p:nvSpPr>
        <p:spPr/>
        <p:txBody>
          <a:bodyPr/>
          <a:lstStyle/>
          <a:p>
            <a:r>
              <a:rPr lang="en-US" dirty="0"/>
              <a:t>An introduction for Mental health and Support professionals </a:t>
            </a:r>
          </a:p>
        </p:txBody>
      </p:sp>
    </p:spTree>
    <p:extLst>
      <p:ext uri="{BB962C8B-B14F-4D97-AF65-F5344CB8AC3E}">
        <p14:creationId xmlns:p14="http://schemas.microsoft.com/office/powerpoint/2010/main" val="346552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AE07-3718-49C7-A6AF-3E7AF9B1229A}"/>
              </a:ext>
            </a:extLst>
          </p:cNvPr>
          <p:cNvSpPr>
            <a:spLocks noGrp="1"/>
          </p:cNvSpPr>
          <p:nvPr>
            <p:ph type="title"/>
          </p:nvPr>
        </p:nvSpPr>
        <p:spPr>
          <a:xfrm>
            <a:off x="581192" y="702156"/>
            <a:ext cx="11029616" cy="585106"/>
          </a:xfrm>
        </p:spPr>
        <p:txBody>
          <a:bodyPr/>
          <a:lstStyle/>
          <a:p>
            <a:r>
              <a:rPr lang="en-US" dirty="0">
                <a:solidFill>
                  <a:srgbClr val="FF0000"/>
                </a:solidFill>
              </a:rPr>
              <a:t>Stages of </a:t>
            </a:r>
            <a:r>
              <a:rPr lang="en-US" dirty="0" err="1">
                <a:solidFill>
                  <a:srgbClr val="FF0000"/>
                </a:solidFill>
              </a:rPr>
              <a:t>als</a:t>
            </a:r>
            <a:endParaRPr lang="en-US" dirty="0">
              <a:solidFill>
                <a:srgbClr val="FF0000"/>
              </a:solidFill>
            </a:endParaRPr>
          </a:p>
        </p:txBody>
      </p:sp>
      <p:sp>
        <p:nvSpPr>
          <p:cNvPr id="3" name="Content Placeholder 2">
            <a:extLst>
              <a:ext uri="{FF2B5EF4-FFF2-40B4-BE49-F238E27FC236}">
                <a16:creationId xmlns:a16="http://schemas.microsoft.com/office/drawing/2014/main" id="{B7DD8451-6AF7-477C-B608-B1D145558E0A}"/>
              </a:ext>
            </a:extLst>
          </p:cNvPr>
          <p:cNvSpPr>
            <a:spLocks noGrp="1"/>
          </p:cNvSpPr>
          <p:nvPr>
            <p:ph idx="1"/>
          </p:nvPr>
        </p:nvSpPr>
        <p:spPr>
          <a:xfrm>
            <a:off x="581192" y="1376039"/>
            <a:ext cx="11029615" cy="5388745"/>
          </a:xfrm>
        </p:spPr>
        <p:txBody>
          <a:bodyPr/>
          <a:lstStyle/>
          <a:p>
            <a:pPr algn="l"/>
            <a:r>
              <a:rPr lang="en-US" b="0" i="0" dirty="0">
                <a:solidFill>
                  <a:srgbClr val="2D3349"/>
                </a:solidFill>
                <a:effectLst/>
                <a:latin typeface="Brother"/>
              </a:rPr>
              <a:t>Once ALS starts, it almost always progresses, eventually taking away the ability to walk, dress, write, speak, swallow, and breathe, and shortening the life span. The onset of ALS often involves muscle weakness or stiffness as early symptoms. Progression of weakness, wasting, and paralysis of the muscles of the limbs and trunk, as well as those that control vital functions such as speech, swallowing, and breathing, generally follows. </a:t>
            </a:r>
          </a:p>
          <a:p>
            <a:pPr algn="l"/>
            <a:r>
              <a:rPr lang="en-US" b="0" i="0" dirty="0">
                <a:solidFill>
                  <a:srgbClr val="2D3349"/>
                </a:solidFill>
                <a:effectLst/>
                <a:latin typeface="Brother"/>
              </a:rPr>
              <a:t>How fast and in what order this occurs is very different from person to person. While the average survival time is three years, about 20 percent of people with ALS live five years, 10 percent will survive 10 years and 5 percent will live 20 years or longer. </a:t>
            </a:r>
          </a:p>
          <a:p>
            <a:pPr algn="l"/>
            <a:r>
              <a:rPr lang="en-US" b="0" i="0" dirty="0">
                <a:solidFill>
                  <a:srgbClr val="2D3349"/>
                </a:solidFill>
                <a:effectLst/>
                <a:latin typeface="Brother"/>
              </a:rPr>
              <a:t>Progression is not always a straight line in an individual, either. It is not uncommon to have periods lasting weeks to months where there is very little or no loss of function. There are even very rare examples in which there is significant improvement and recovery of lost function. These ALS "arrests" and "reversals" are, unfortunately, usually transient. Less than 1 percent of people with ALS will have significant improvement in function lasting 12 months or longer. </a:t>
            </a:r>
          </a:p>
          <a:p>
            <a:endParaRPr lang="en-US" dirty="0"/>
          </a:p>
        </p:txBody>
      </p:sp>
    </p:spTree>
    <p:extLst>
      <p:ext uri="{BB962C8B-B14F-4D97-AF65-F5344CB8AC3E}">
        <p14:creationId xmlns:p14="http://schemas.microsoft.com/office/powerpoint/2010/main" val="298609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C055-02BB-4020-941D-9E4E5557E189}"/>
              </a:ext>
            </a:extLst>
          </p:cNvPr>
          <p:cNvSpPr>
            <a:spLocks noGrp="1"/>
          </p:cNvSpPr>
          <p:nvPr>
            <p:ph type="title"/>
          </p:nvPr>
        </p:nvSpPr>
        <p:spPr>
          <a:xfrm>
            <a:off x="581192" y="476054"/>
            <a:ext cx="11029616" cy="730718"/>
          </a:xfrm>
        </p:spPr>
        <p:txBody>
          <a:bodyPr/>
          <a:lstStyle/>
          <a:p>
            <a:r>
              <a:rPr lang="en-US" dirty="0"/>
              <a:t>Changes in thinking and emotional lability</a:t>
            </a:r>
          </a:p>
        </p:txBody>
      </p:sp>
      <p:sp>
        <p:nvSpPr>
          <p:cNvPr id="3" name="Content Placeholder 2">
            <a:extLst>
              <a:ext uri="{FF2B5EF4-FFF2-40B4-BE49-F238E27FC236}">
                <a16:creationId xmlns:a16="http://schemas.microsoft.com/office/drawing/2014/main" id="{CC67B02F-D972-45C7-80E6-67B0EBC04872}"/>
              </a:ext>
            </a:extLst>
          </p:cNvPr>
          <p:cNvSpPr>
            <a:spLocks noGrp="1"/>
          </p:cNvSpPr>
          <p:nvPr>
            <p:ph idx="1"/>
          </p:nvPr>
        </p:nvSpPr>
        <p:spPr>
          <a:xfrm>
            <a:off x="581192" y="1932495"/>
            <a:ext cx="11029615" cy="4449451"/>
          </a:xfrm>
        </p:spPr>
        <p:txBody>
          <a:bodyPr>
            <a:normAutofit fontScale="92500" lnSpcReduction="20000"/>
          </a:bodyPr>
          <a:lstStyle/>
          <a:p>
            <a:r>
              <a:rPr lang="en-US" b="0" i="0" dirty="0">
                <a:solidFill>
                  <a:srgbClr val="2D3349"/>
                </a:solidFill>
                <a:effectLst/>
                <a:latin typeface="Brother"/>
              </a:rPr>
              <a:t>Around 50% of people with ALS will eventually experience some change in cognitive ability or behavior, with those changes ranging from minor symptoms to full-blown dementia. </a:t>
            </a:r>
          </a:p>
          <a:p>
            <a:r>
              <a:rPr lang="en-US" b="0" i="0" dirty="0">
                <a:solidFill>
                  <a:srgbClr val="2D3349"/>
                </a:solidFill>
                <a:effectLst/>
                <a:latin typeface="Brother"/>
              </a:rPr>
              <a:t>Similar to how the physical symptoms of ALS can vary widely from one patient to the next, thinking and behavioral changes can take on many different forms.</a:t>
            </a:r>
          </a:p>
          <a:p>
            <a:r>
              <a:rPr lang="en-US" b="0" i="0" dirty="0">
                <a:solidFill>
                  <a:srgbClr val="2D3349"/>
                </a:solidFill>
                <a:effectLst/>
                <a:latin typeface="Brother"/>
              </a:rPr>
              <a:t>About half of all people with ALS will never experience any cognitive symptoms. Some people may experience just one or two symptoms, while others might have many. </a:t>
            </a:r>
          </a:p>
          <a:p>
            <a:r>
              <a:rPr lang="en-US" b="0" i="0" dirty="0">
                <a:solidFill>
                  <a:srgbClr val="2D3349"/>
                </a:solidFill>
                <a:effectLst/>
                <a:latin typeface="Brother"/>
              </a:rPr>
              <a:t>Changes in thinking and behavior can be caused by ALS, but they can also be the result of other factors that may or may not be related to the disease. For example, a lack of oxygen caused by ALS-induced breathing difficulties can impair thinking abilities. Symptoms can also sometimes be related to medication side effects, anxiety or depression issues, a lack of sleep, or a separate pre-existing neurological disease.</a:t>
            </a:r>
          </a:p>
          <a:p>
            <a:r>
              <a:rPr lang="en-US" dirty="0">
                <a:solidFill>
                  <a:srgbClr val="2D3349"/>
                </a:solidFill>
                <a:latin typeface="Brother"/>
              </a:rPr>
              <a:t>It</a:t>
            </a:r>
            <a:r>
              <a:rPr lang="en-US" b="0" i="0" dirty="0">
                <a:solidFill>
                  <a:srgbClr val="2D3349"/>
                </a:solidFill>
                <a:effectLst/>
                <a:latin typeface="Brother"/>
              </a:rPr>
              <a:t> is important to manage expectations. If your expectations of what someone can do exceeds their ability, it can be frustrating for both the person living with ALS and the caregiver.</a:t>
            </a:r>
          </a:p>
          <a:p>
            <a:r>
              <a:rPr lang="en-US" b="0" i="0" dirty="0">
                <a:solidFill>
                  <a:srgbClr val="2D3349"/>
                </a:solidFill>
                <a:effectLst/>
                <a:latin typeface="Brother"/>
              </a:rPr>
              <a:t>Besides cognitive and behavioral changes, some people with ALS experience changes in how they process and display emotions. They may laugh or cry at inappropriate times, even when they don’t necessarily feel happy or sad. They may also feel emotions more intensely than normal, or find it difficult to “shut off” an emotion once they begin feeling it. These symptoms are referred to as “emotional lability” or “pseudobulbar affect.”</a:t>
            </a:r>
          </a:p>
          <a:p>
            <a:endParaRPr lang="en-US" b="0" i="0" dirty="0">
              <a:solidFill>
                <a:srgbClr val="2D3349"/>
              </a:solidFill>
              <a:effectLst/>
              <a:latin typeface="Brother"/>
            </a:endParaRPr>
          </a:p>
          <a:p>
            <a:endParaRPr lang="en-US" dirty="0">
              <a:solidFill>
                <a:srgbClr val="2D3349"/>
              </a:solidFill>
              <a:latin typeface="Brother"/>
            </a:endParaRPr>
          </a:p>
          <a:p>
            <a:endParaRPr lang="en-US" dirty="0"/>
          </a:p>
        </p:txBody>
      </p:sp>
      <p:sp>
        <p:nvSpPr>
          <p:cNvPr id="4" name="TextBox 3">
            <a:extLst>
              <a:ext uri="{FF2B5EF4-FFF2-40B4-BE49-F238E27FC236}">
                <a16:creationId xmlns:a16="http://schemas.microsoft.com/office/drawing/2014/main" id="{46D077F7-4B45-4D5A-852C-AA7B74E6E0C6}"/>
              </a:ext>
            </a:extLst>
          </p:cNvPr>
          <p:cNvSpPr txBox="1"/>
          <p:nvPr/>
        </p:nvSpPr>
        <p:spPr>
          <a:xfrm>
            <a:off x="5938888" y="6108569"/>
            <a:ext cx="5671920" cy="646331"/>
          </a:xfrm>
          <a:prstGeom prst="rect">
            <a:avLst/>
          </a:prstGeom>
          <a:noFill/>
        </p:spPr>
        <p:txBody>
          <a:bodyPr wrap="square" rtlCol="0">
            <a:spAutoFit/>
          </a:bodyPr>
          <a:lstStyle/>
          <a:p>
            <a:r>
              <a:rPr lang="en-US" sz="1200" dirty="0">
                <a:hlinkClick r:id="rId2"/>
              </a:rPr>
              <a:t>https://www.als.org/navigating-als/coping-with-als/changes-thinking-emotional-lability</a:t>
            </a:r>
            <a:endParaRPr lang="en-US" sz="1200" dirty="0"/>
          </a:p>
          <a:p>
            <a:endParaRPr lang="en-US" sz="1200" dirty="0"/>
          </a:p>
        </p:txBody>
      </p:sp>
    </p:spTree>
    <p:extLst>
      <p:ext uri="{BB962C8B-B14F-4D97-AF65-F5344CB8AC3E}">
        <p14:creationId xmlns:p14="http://schemas.microsoft.com/office/powerpoint/2010/main" val="2274931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912A-EB9B-4108-8B7C-27B8C1A2A388}"/>
              </a:ext>
            </a:extLst>
          </p:cNvPr>
          <p:cNvSpPr>
            <a:spLocks noGrp="1"/>
          </p:cNvSpPr>
          <p:nvPr>
            <p:ph type="title"/>
          </p:nvPr>
        </p:nvSpPr>
        <p:spPr>
          <a:xfrm>
            <a:off x="581192" y="702156"/>
            <a:ext cx="11029616" cy="638372"/>
          </a:xfrm>
        </p:spPr>
        <p:txBody>
          <a:bodyPr/>
          <a:lstStyle/>
          <a:p>
            <a:r>
              <a:rPr lang="en-US" dirty="0">
                <a:solidFill>
                  <a:srgbClr val="FF0000"/>
                </a:solidFill>
              </a:rPr>
              <a:t>Multidisciplinary care</a:t>
            </a:r>
          </a:p>
        </p:txBody>
      </p:sp>
      <p:sp>
        <p:nvSpPr>
          <p:cNvPr id="3" name="Content Placeholder 2">
            <a:extLst>
              <a:ext uri="{FF2B5EF4-FFF2-40B4-BE49-F238E27FC236}">
                <a16:creationId xmlns:a16="http://schemas.microsoft.com/office/drawing/2014/main" id="{12AEE5CE-AC94-4B6A-A699-45720ACEA7F5}"/>
              </a:ext>
            </a:extLst>
          </p:cNvPr>
          <p:cNvSpPr>
            <a:spLocks noGrp="1"/>
          </p:cNvSpPr>
          <p:nvPr>
            <p:ph idx="1"/>
          </p:nvPr>
        </p:nvSpPr>
        <p:spPr>
          <a:xfrm>
            <a:off x="497150" y="1606859"/>
            <a:ext cx="10537795" cy="3879542"/>
          </a:xfrm>
        </p:spPr>
        <p:txBody>
          <a:bodyPr>
            <a:noAutofit/>
          </a:bodyPr>
          <a:lstStyle/>
          <a:p>
            <a:r>
              <a:rPr lang="en-US" sz="1600" dirty="0">
                <a:solidFill>
                  <a:srgbClr val="2683C6"/>
                </a:solidFill>
                <a:latin typeface="Brother"/>
              </a:rPr>
              <a:t>M</a:t>
            </a:r>
            <a:r>
              <a:rPr lang="en-US" sz="1600" b="0" i="0" dirty="0">
                <a:solidFill>
                  <a:srgbClr val="2683C6"/>
                </a:solidFill>
                <a:effectLst/>
                <a:latin typeface="Brother"/>
              </a:rPr>
              <a:t>ultidisciplinary Care </a:t>
            </a:r>
            <a:r>
              <a:rPr lang="en-US" sz="1600" b="0" i="0" dirty="0">
                <a:solidFill>
                  <a:srgbClr val="2D3349"/>
                </a:solidFill>
                <a:effectLst/>
                <a:latin typeface="Brother"/>
              </a:rPr>
              <a:t>brings together a team of health care professionals specially trained to address the needs of people living with ALS, allowing them to receive care from each discipline during a single visit. The care team typically includes a neurologist, physical therapist, occupational therapist, respiratory therapist, nurse, dietitian, speech language pathologist, social worker, mental health professional and an ALS Association Chapter liaison.</a:t>
            </a:r>
          </a:p>
          <a:p>
            <a:r>
              <a:rPr lang="en-US" sz="1600" dirty="0">
                <a:solidFill>
                  <a:srgbClr val="2D3349"/>
                </a:solidFill>
                <a:latin typeface="Brother"/>
              </a:rPr>
              <a:t>The ALS Association Alabama Chapter currently has relationships with four multidisciplinary clinics within our state:</a:t>
            </a:r>
          </a:p>
          <a:p>
            <a:pPr lvl="2"/>
            <a:r>
              <a:rPr lang="en-US" sz="1600" b="1" i="1" dirty="0">
                <a:solidFill>
                  <a:srgbClr val="2D3349"/>
                </a:solidFill>
                <a:latin typeface="Brother"/>
              </a:rPr>
              <a:t>The Certified Treatment Center of Excellence at Crestwood Medical Center in Huntsville</a:t>
            </a:r>
          </a:p>
          <a:p>
            <a:pPr lvl="2"/>
            <a:r>
              <a:rPr lang="en-US" sz="1600" b="1" i="1" dirty="0">
                <a:solidFill>
                  <a:srgbClr val="2D3349"/>
                </a:solidFill>
                <a:latin typeface="Brother"/>
              </a:rPr>
              <a:t>The Recognized Treatment Center at Alabama Neurology Associates in Birmingham </a:t>
            </a:r>
          </a:p>
          <a:p>
            <a:pPr lvl="2"/>
            <a:r>
              <a:rPr lang="en-US" sz="1600" dirty="0">
                <a:solidFill>
                  <a:srgbClr val="2D3349"/>
                </a:solidFill>
                <a:latin typeface="Brother"/>
              </a:rPr>
              <a:t>Affiliated Clinics:</a:t>
            </a:r>
          </a:p>
          <a:p>
            <a:pPr lvl="3"/>
            <a:r>
              <a:rPr lang="en-US" sz="1600" b="1" i="1" dirty="0">
                <a:solidFill>
                  <a:srgbClr val="2D3349"/>
                </a:solidFill>
                <a:latin typeface="Brother"/>
              </a:rPr>
              <a:t>The University of Alabama at Birmingham (UAB) ALS Clinic </a:t>
            </a:r>
          </a:p>
          <a:p>
            <a:pPr lvl="3"/>
            <a:r>
              <a:rPr lang="en-US" sz="1600" b="1" i="1" dirty="0">
                <a:solidFill>
                  <a:srgbClr val="2D3349"/>
                </a:solidFill>
                <a:latin typeface="Brother"/>
              </a:rPr>
              <a:t>The ALS Care Clinic at the Birmingham VA</a:t>
            </a:r>
          </a:p>
          <a:p>
            <a:pPr lvl="2"/>
            <a:endParaRPr lang="en-US" sz="1200" dirty="0"/>
          </a:p>
        </p:txBody>
      </p:sp>
    </p:spTree>
    <p:extLst>
      <p:ext uri="{BB962C8B-B14F-4D97-AF65-F5344CB8AC3E}">
        <p14:creationId xmlns:p14="http://schemas.microsoft.com/office/powerpoint/2010/main" val="1328508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60BE20-6184-4E4C-AFAE-CF3BA0477065}"/>
              </a:ext>
            </a:extLst>
          </p:cNvPr>
          <p:cNvGrpSpPr/>
          <p:nvPr/>
        </p:nvGrpSpPr>
        <p:grpSpPr>
          <a:xfrm>
            <a:off x="2110759" y="914400"/>
            <a:ext cx="6224747" cy="666626"/>
            <a:chOff x="782343" y="686463"/>
            <a:chExt cx="8299662" cy="888835"/>
          </a:xfrm>
        </p:grpSpPr>
        <p:cxnSp>
          <p:nvCxnSpPr>
            <p:cNvPr id="15" name="Straight Connector 14">
              <a:extLst>
                <a:ext uri="{FF2B5EF4-FFF2-40B4-BE49-F238E27FC236}">
                  <a16:creationId xmlns:a16="http://schemas.microsoft.com/office/drawing/2014/main" id="{D9D8121C-867D-4FB4-A4E7-C139E1707940}"/>
                </a:ext>
              </a:extLst>
            </p:cNvPr>
            <p:cNvCxnSpPr>
              <a:cxnSpLocks/>
            </p:cNvCxnSpPr>
            <p:nvPr/>
          </p:nvCxnSpPr>
          <p:spPr>
            <a:xfrm>
              <a:off x="788424" y="686463"/>
              <a:ext cx="12120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25BF21-E37A-4C91-BA2A-929B4262A6EB}"/>
                </a:ext>
              </a:extLst>
            </p:cNvPr>
            <p:cNvSpPr txBox="1"/>
            <p:nvPr/>
          </p:nvSpPr>
          <p:spPr>
            <a:xfrm>
              <a:off x="782343" y="836634"/>
              <a:ext cx="8299662" cy="738664"/>
            </a:xfrm>
            <a:prstGeom prst="rect">
              <a:avLst/>
            </a:prstGeom>
            <a:noFill/>
          </p:spPr>
          <p:txBody>
            <a:bodyPr wrap="square" lIns="0" tIns="0" rIns="0" bIns="0" rtlCol="0">
              <a:spAutoFit/>
            </a:bodyPr>
            <a:lstStyle/>
            <a:p>
              <a:r>
                <a:rPr lang="en-US" sz="3600" b="1" dirty="0">
                  <a:solidFill>
                    <a:schemeClr val="accent1"/>
                  </a:solidFill>
                  <a:latin typeface="Arial" panose="020B0604020202020204" pitchFamily="34" charset="0"/>
                </a:rPr>
                <a:t>Clinics</a:t>
              </a:r>
            </a:p>
          </p:txBody>
        </p:sp>
      </p:grpSp>
      <p:pic>
        <p:nvPicPr>
          <p:cNvPr id="5" name="Picture 4">
            <a:extLst>
              <a:ext uri="{FF2B5EF4-FFF2-40B4-BE49-F238E27FC236}">
                <a16:creationId xmlns:a16="http://schemas.microsoft.com/office/drawing/2014/main" id="{ACF04B9D-C48F-4B8B-9858-B90A3F264096}"/>
              </a:ext>
            </a:extLst>
          </p:cNvPr>
          <p:cNvPicPr>
            <a:picLocks noChangeAspect="1"/>
          </p:cNvPicPr>
          <p:nvPr/>
        </p:nvPicPr>
        <p:blipFill>
          <a:blip r:embed="rId3"/>
          <a:stretch>
            <a:fillRect/>
          </a:stretch>
        </p:blipFill>
        <p:spPr>
          <a:xfrm>
            <a:off x="2137466" y="1581027"/>
            <a:ext cx="7943776" cy="4468755"/>
          </a:xfrm>
          <a:prstGeom prst="rect">
            <a:avLst/>
          </a:prstGeom>
        </p:spPr>
      </p:pic>
    </p:spTree>
    <p:extLst>
      <p:ext uri="{BB962C8B-B14F-4D97-AF65-F5344CB8AC3E}">
        <p14:creationId xmlns:p14="http://schemas.microsoft.com/office/powerpoint/2010/main" val="55804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FF5CB3-F9B1-460A-9FD0-A563348E4831}"/>
              </a:ext>
            </a:extLst>
          </p:cNvPr>
          <p:cNvPicPr>
            <a:picLocks noGrp="1" noChangeAspect="1"/>
          </p:cNvPicPr>
          <p:nvPr>
            <p:ph idx="1"/>
          </p:nvPr>
        </p:nvPicPr>
        <p:blipFill>
          <a:blip r:embed="rId2"/>
          <a:stretch>
            <a:fillRect/>
          </a:stretch>
        </p:blipFill>
        <p:spPr>
          <a:xfrm>
            <a:off x="583398" y="1057275"/>
            <a:ext cx="10713251" cy="5430681"/>
          </a:xfrm>
        </p:spPr>
      </p:pic>
    </p:spTree>
    <p:extLst>
      <p:ext uri="{BB962C8B-B14F-4D97-AF65-F5344CB8AC3E}">
        <p14:creationId xmlns:p14="http://schemas.microsoft.com/office/powerpoint/2010/main" val="400702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535A-84EA-41AB-BC0B-87883AFD5B13}"/>
              </a:ext>
            </a:extLst>
          </p:cNvPr>
          <p:cNvSpPr>
            <a:spLocks noGrp="1"/>
          </p:cNvSpPr>
          <p:nvPr>
            <p:ph type="title"/>
          </p:nvPr>
        </p:nvSpPr>
        <p:spPr>
          <a:xfrm>
            <a:off x="581192" y="702156"/>
            <a:ext cx="11029616" cy="407553"/>
          </a:xfrm>
        </p:spPr>
        <p:txBody>
          <a:bodyPr>
            <a:normAutofit fontScale="90000"/>
          </a:bodyPr>
          <a:lstStyle/>
          <a:p>
            <a:r>
              <a:rPr lang="en-US" dirty="0">
                <a:solidFill>
                  <a:srgbClr val="FF0000"/>
                </a:solidFill>
              </a:rPr>
              <a:t>FDA Approved Drugs</a:t>
            </a:r>
          </a:p>
        </p:txBody>
      </p:sp>
      <p:sp>
        <p:nvSpPr>
          <p:cNvPr id="3" name="Content Placeholder 2">
            <a:extLst>
              <a:ext uri="{FF2B5EF4-FFF2-40B4-BE49-F238E27FC236}">
                <a16:creationId xmlns:a16="http://schemas.microsoft.com/office/drawing/2014/main" id="{D618DB2D-87C8-4988-BA27-21309266557F}"/>
              </a:ext>
            </a:extLst>
          </p:cNvPr>
          <p:cNvSpPr>
            <a:spLocks noGrp="1"/>
          </p:cNvSpPr>
          <p:nvPr>
            <p:ph idx="1"/>
          </p:nvPr>
        </p:nvSpPr>
        <p:spPr>
          <a:xfrm>
            <a:off x="581192" y="1322773"/>
            <a:ext cx="11190598" cy="5362111"/>
          </a:xfrm>
        </p:spPr>
        <p:txBody>
          <a:bodyPr>
            <a:normAutofit fontScale="92500" lnSpcReduction="20000"/>
          </a:bodyPr>
          <a:lstStyle/>
          <a:p>
            <a:pPr marL="0" indent="0" algn="l">
              <a:buNone/>
            </a:pPr>
            <a:r>
              <a:rPr lang="en-US" b="0" i="0" dirty="0">
                <a:solidFill>
                  <a:srgbClr val="2D3349"/>
                </a:solidFill>
                <a:effectLst/>
                <a:latin typeface="Brother"/>
              </a:rPr>
              <a:t>There are currently five drugs approved by the U.S. Food and Drug Administration to treat ALS (</a:t>
            </a:r>
            <a:r>
              <a:rPr lang="en-US" b="0" i="0" dirty="0" err="1">
                <a:solidFill>
                  <a:srgbClr val="2D3349"/>
                </a:solidFill>
                <a:effectLst/>
                <a:latin typeface="Brother"/>
              </a:rPr>
              <a:t>Radicava</a:t>
            </a:r>
            <a:r>
              <a:rPr lang="en-US" b="0" i="0" dirty="0">
                <a:solidFill>
                  <a:srgbClr val="2D3349"/>
                </a:solidFill>
                <a:effectLst/>
                <a:latin typeface="Brother"/>
              </a:rPr>
              <a:t>, </a:t>
            </a:r>
            <a:r>
              <a:rPr lang="en-US" b="0" i="0" dirty="0" err="1">
                <a:solidFill>
                  <a:srgbClr val="2D3349"/>
                </a:solidFill>
                <a:effectLst/>
                <a:latin typeface="Brother"/>
              </a:rPr>
              <a:t>Rilutek</a:t>
            </a:r>
            <a:r>
              <a:rPr lang="en-US" b="0" i="0" dirty="0">
                <a:solidFill>
                  <a:srgbClr val="2D3349"/>
                </a:solidFill>
                <a:effectLst/>
                <a:latin typeface="Brother"/>
              </a:rPr>
              <a:t>, </a:t>
            </a:r>
            <a:r>
              <a:rPr lang="en-US" b="0" i="0" dirty="0" err="1">
                <a:solidFill>
                  <a:srgbClr val="2D3349"/>
                </a:solidFill>
                <a:effectLst/>
                <a:latin typeface="Brother"/>
              </a:rPr>
              <a:t>Tiglutik</a:t>
            </a:r>
            <a:r>
              <a:rPr lang="en-US" b="0" i="0" dirty="0">
                <a:solidFill>
                  <a:srgbClr val="2D3349"/>
                </a:solidFill>
                <a:effectLst/>
                <a:latin typeface="Brother"/>
              </a:rPr>
              <a:t>, </a:t>
            </a:r>
            <a:r>
              <a:rPr lang="en-US" b="0" i="0" dirty="0" err="1">
                <a:solidFill>
                  <a:srgbClr val="2D3349"/>
                </a:solidFill>
                <a:effectLst/>
                <a:latin typeface="Brother"/>
              </a:rPr>
              <a:t>Exservan</a:t>
            </a:r>
            <a:r>
              <a:rPr lang="en-US" b="0" i="0" dirty="0">
                <a:solidFill>
                  <a:srgbClr val="2D3349"/>
                </a:solidFill>
                <a:effectLst/>
                <a:latin typeface="Brother"/>
              </a:rPr>
              <a:t>, and </a:t>
            </a:r>
            <a:r>
              <a:rPr lang="en-US" b="0" i="0" dirty="0" err="1">
                <a:solidFill>
                  <a:srgbClr val="2D3349"/>
                </a:solidFill>
                <a:effectLst/>
                <a:latin typeface="Brother"/>
              </a:rPr>
              <a:t>Nuedexta</a:t>
            </a:r>
            <a:r>
              <a:rPr lang="en-US" b="0" i="0" dirty="0">
                <a:solidFill>
                  <a:srgbClr val="2D3349"/>
                </a:solidFill>
                <a:effectLst/>
                <a:latin typeface="Brother"/>
              </a:rPr>
              <a:t>). Studies all over the world, many funded by The ALS Association, are ongoing to develop more treatments and a cure for ALS. </a:t>
            </a:r>
          </a:p>
          <a:p>
            <a:pPr algn="l"/>
            <a:r>
              <a:rPr lang="en-US" b="0" i="0" dirty="0" err="1">
                <a:solidFill>
                  <a:srgbClr val="2D3349"/>
                </a:solidFill>
                <a:effectLst/>
                <a:latin typeface="Barlow Condensed"/>
              </a:rPr>
              <a:t>Radicava</a:t>
            </a:r>
            <a:r>
              <a:rPr lang="en-US" b="0" i="0" dirty="0">
                <a:solidFill>
                  <a:srgbClr val="2D3349"/>
                </a:solidFill>
                <a:effectLst/>
                <a:latin typeface="Barlow Condensed"/>
              </a:rPr>
              <a:t>™ (</a:t>
            </a:r>
            <a:r>
              <a:rPr lang="en-US" b="0" i="0" dirty="0" err="1">
                <a:solidFill>
                  <a:srgbClr val="2D3349"/>
                </a:solidFill>
                <a:effectLst/>
                <a:latin typeface="Barlow Condensed"/>
              </a:rPr>
              <a:t>edaravone</a:t>
            </a:r>
            <a:r>
              <a:rPr lang="en-US" b="0" i="0" dirty="0">
                <a:solidFill>
                  <a:srgbClr val="2D3349"/>
                </a:solidFill>
                <a:effectLst/>
                <a:latin typeface="Barlow Condensed"/>
              </a:rPr>
              <a:t>) </a:t>
            </a:r>
          </a:p>
          <a:p>
            <a:pPr lvl="1"/>
            <a:r>
              <a:rPr lang="en-US" b="0" i="0" dirty="0">
                <a:solidFill>
                  <a:srgbClr val="2D3349"/>
                </a:solidFill>
                <a:effectLst/>
                <a:latin typeface="Brother"/>
              </a:rPr>
              <a:t>The FDA approved </a:t>
            </a:r>
            <a:r>
              <a:rPr lang="en-US" b="0" i="0" dirty="0" err="1">
                <a:solidFill>
                  <a:srgbClr val="2D3349"/>
                </a:solidFill>
                <a:effectLst/>
                <a:latin typeface="Brother"/>
              </a:rPr>
              <a:t>Radicava</a:t>
            </a:r>
            <a:r>
              <a:rPr lang="en-US" b="0" i="0" dirty="0">
                <a:solidFill>
                  <a:srgbClr val="2D3349"/>
                </a:solidFill>
                <a:effectLst/>
                <a:latin typeface="Brother"/>
              </a:rPr>
              <a:t>™ in 2017, less than a year after Mitsubishi Tanabe Pharma America submitted a new drug application, making it the first new treatment specifically for ALS in 22 years. </a:t>
            </a:r>
            <a:r>
              <a:rPr lang="en-US" b="0" i="0" dirty="0">
                <a:solidFill>
                  <a:srgbClr val="007A93"/>
                </a:solidFill>
                <a:effectLst/>
                <a:latin typeface="Brother"/>
                <a:hlinkClick r:id="rId2"/>
              </a:rPr>
              <a:t>Learn more</a:t>
            </a:r>
            <a:r>
              <a:rPr lang="en-US" b="0" i="0" dirty="0">
                <a:solidFill>
                  <a:srgbClr val="2D3349"/>
                </a:solidFill>
                <a:effectLst/>
                <a:latin typeface="Brother"/>
              </a:rPr>
              <a:t>.</a:t>
            </a:r>
          </a:p>
          <a:p>
            <a:pPr algn="l"/>
            <a:r>
              <a:rPr lang="en-US" b="0" i="0" dirty="0" err="1">
                <a:solidFill>
                  <a:srgbClr val="2D3349"/>
                </a:solidFill>
                <a:effectLst/>
                <a:latin typeface="Barlow Condensed"/>
              </a:rPr>
              <a:t>Rilutek</a:t>
            </a:r>
            <a:r>
              <a:rPr lang="en-US" b="0" i="0" dirty="0">
                <a:solidFill>
                  <a:srgbClr val="2D3349"/>
                </a:solidFill>
                <a:effectLst/>
                <a:latin typeface="Barlow Condensed"/>
              </a:rPr>
              <a:t> (</a:t>
            </a:r>
            <a:r>
              <a:rPr lang="en-US" b="0" i="0" dirty="0" err="1">
                <a:solidFill>
                  <a:srgbClr val="2D3349"/>
                </a:solidFill>
                <a:effectLst/>
                <a:latin typeface="Barlow Condensed"/>
              </a:rPr>
              <a:t>riluzole</a:t>
            </a:r>
            <a:r>
              <a:rPr lang="en-US" b="0" i="0" dirty="0">
                <a:solidFill>
                  <a:srgbClr val="2D3349"/>
                </a:solidFill>
                <a:effectLst/>
                <a:latin typeface="Barlow Condensed"/>
              </a:rPr>
              <a:t>, now generic) </a:t>
            </a:r>
          </a:p>
          <a:p>
            <a:pPr lvl="1"/>
            <a:r>
              <a:rPr lang="en-US" b="0" i="0" dirty="0">
                <a:solidFill>
                  <a:srgbClr val="2D3349"/>
                </a:solidFill>
                <a:effectLst/>
                <a:latin typeface="Brother"/>
              </a:rPr>
              <a:t>This was the first FDA-approved drug available to treat ALS — in 1995. It inhibits glutamate release and prolongs life approximately three months. </a:t>
            </a:r>
            <a:r>
              <a:rPr lang="en-US" b="0" i="0" dirty="0" err="1">
                <a:solidFill>
                  <a:srgbClr val="2D3349"/>
                </a:solidFill>
                <a:effectLst/>
                <a:latin typeface="Brother"/>
              </a:rPr>
              <a:t>Riluzole</a:t>
            </a:r>
            <a:r>
              <a:rPr lang="en-US" b="0" i="0" dirty="0">
                <a:solidFill>
                  <a:srgbClr val="2D3349"/>
                </a:solidFill>
                <a:effectLst/>
                <a:latin typeface="Brother"/>
              </a:rPr>
              <a:t> is the generic name of </a:t>
            </a:r>
            <a:r>
              <a:rPr lang="en-US" b="0" i="0" dirty="0" err="1">
                <a:solidFill>
                  <a:srgbClr val="2D3349"/>
                </a:solidFill>
                <a:effectLst/>
                <a:latin typeface="Brother"/>
              </a:rPr>
              <a:t>Rilutek</a:t>
            </a:r>
            <a:r>
              <a:rPr lang="en-US" b="0" i="0" dirty="0">
                <a:solidFill>
                  <a:srgbClr val="2D3349"/>
                </a:solidFill>
                <a:effectLst/>
                <a:latin typeface="Brother"/>
              </a:rPr>
              <a:t>.</a:t>
            </a:r>
          </a:p>
          <a:p>
            <a:pPr algn="l"/>
            <a:r>
              <a:rPr lang="en-US" b="0" i="0" dirty="0" err="1">
                <a:solidFill>
                  <a:srgbClr val="2D3349"/>
                </a:solidFill>
                <a:effectLst/>
                <a:latin typeface="Barlow Condensed"/>
              </a:rPr>
              <a:t>Tiglutik</a:t>
            </a:r>
            <a:r>
              <a:rPr lang="en-US" b="0" i="0" dirty="0">
                <a:solidFill>
                  <a:srgbClr val="2D3349"/>
                </a:solidFill>
                <a:effectLst/>
                <a:latin typeface="Barlow Condensed"/>
              </a:rPr>
              <a:t> (thickened </a:t>
            </a:r>
            <a:r>
              <a:rPr lang="en-US" b="0" i="0" dirty="0" err="1">
                <a:solidFill>
                  <a:srgbClr val="2D3349"/>
                </a:solidFill>
                <a:effectLst/>
                <a:latin typeface="Barlow Condensed"/>
              </a:rPr>
              <a:t>riluzole</a:t>
            </a:r>
            <a:r>
              <a:rPr lang="en-US" b="0" i="0" dirty="0">
                <a:solidFill>
                  <a:srgbClr val="2D3349"/>
                </a:solidFill>
                <a:effectLst/>
                <a:latin typeface="Barlow Condensed"/>
              </a:rPr>
              <a:t>)</a:t>
            </a:r>
          </a:p>
          <a:p>
            <a:pPr lvl="1"/>
            <a:r>
              <a:rPr lang="en-US" b="0" i="0" dirty="0">
                <a:solidFill>
                  <a:srgbClr val="2D3349"/>
                </a:solidFill>
                <a:effectLst/>
                <a:latin typeface="Brother"/>
              </a:rPr>
              <a:t>The first and only thickened liquid form of </a:t>
            </a:r>
            <a:r>
              <a:rPr lang="en-US" b="0" i="0" dirty="0" err="1">
                <a:solidFill>
                  <a:srgbClr val="2D3349"/>
                </a:solidFill>
                <a:effectLst/>
                <a:latin typeface="Brother"/>
              </a:rPr>
              <a:t>riluzole</a:t>
            </a:r>
            <a:r>
              <a:rPr lang="en-US" b="0" i="0" dirty="0">
                <a:solidFill>
                  <a:srgbClr val="2D3349"/>
                </a:solidFill>
                <a:effectLst/>
                <a:latin typeface="Brother"/>
              </a:rPr>
              <a:t>, </a:t>
            </a:r>
            <a:r>
              <a:rPr lang="en-US" b="0" i="0" dirty="0" err="1">
                <a:solidFill>
                  <a:srgbClr val="2D3349"/>
                </a:solidFill>
                <a:effectLst/>
                <a:latin typeface="Brother"/>
              </a:rPr>
              <a:t>Tiglutik</a:t>
            </a:r>
            <a:r>
              <a:rPr lang="en-US" b="0" i="0" dirty="0">
                <a:solidFill>
                  <a:srgbClr val="2D3349"/>
                </a:solidFill>
                <a:effectLst/>
                <a:latin typeface="Brother"/>
              </a:rPr>
              <a:t> was approved by the FDA in September 2018. This formulation contrasts with the oral pill form of </a:t>
            </a:r>
            <a:r>
              <a:rPr lang="en-US" b="0" i="0" dirty="0" err="1">
                <a:solidFill>
                  <a:srgbClr val="2D3349"/>
                </a:solidFill>
                <a:effectLst/>
                <a:latin typeface="Brother"/>
              </a:rPr>
              <a:t>riluzole</a:t>
            </a:r>
            <a:r>
              <a:rPr lang="en-US" b="0" i="0" dirty="0">
                <a:solidFill>
                  <a:srgbClr val="2D3349"/>
                </a:solidFill>
                <a:effectLst/>
                <a:latin typeface="Brother"/>
              </a:rPr>
              <a:t> that has been on the market for ALS for more than 20 years. It is designed to avoid potential problems of crushing tablets. </a:t>
            </a:r>
            <a:r>
              <a:rPr lang="en-US" b="0" i="0" dirty="0">
                <a:solidFill>
                  <a:srgbClr val="007A93"/>
                </a:solidFill>
                <a:effectLst/>
                <a:latin typeface="Brother"/>
                <a:hlinkClick r:id="rId3"/>
              </a:rPr>
              <a:t>Learn more</a:t>
            </a:r>
            <a:r>
              <a:rPr lang="en-US" b="0" i="0" dirty="0">
                <a:solidFill>
                  <a:srgbClr val="2D3349"/>
                </a:solidFill>
                <a:effectLst/>
                <a:latin typeface="Brother"/>
              </a:rPr>
              <a:t>.</a:t>
            </a:r>
          </a:p>
          <a:p>
            <a:pPr algn="l"/>
            <a:r>
              <a:rPr lang="en-US" b="0" i="0" dirty="0" err="1">
                <a:solidFill>
                  <a:srgbClr val="2D3349"/>
                </a:solidFill>
                <a:effectLst/>
                <a:latin typeface="Barlow Condensed"/>
              </a:rPr>
              <a:t>Exservan</a:t>
            </a:r>
            <a:r>
              <a:rPr lang="en-US" b="0" i="0" dirty="0">
                <a:solidFill>
                  <a:srgbClr val="2D3349"/>
                </a:solidFill>
                <a:effectLst/>
                <a:latin typeface="Barlow Condensed"/>
              </a:rPr>
              <a:t>™ (</a:t>
            </a:r>
            <a:r>
              <a:rPr lang="en-US" b="0" i="0" dirty="0" err="1">
                <a:solidFill>
                  <a:srgbClr val="2D3349"/>
                </a:solidFill>
                <a:effectLst/>
                <a:latin typeface="Barlow Condensed"/>
              </a:rPr>
              <a:t>riluzole</a:t>
            </a:r>
            <a:r>
              <a:rPr lang="en-US" b="0" i="0" dirty="0">
                <a:solidFill>
                  <a:srgbClr val="2D3349"/>
                </a:solidFill>
                <a:effectLst/>
                <a:latin typeface="Barlow Condensed"/>
              </a:rPr>
              <a:t> oral film)</a:t>
            </a:r>
          </a:p>
          <a:p>
            <a:pPr lvl="1"/>
            <a:r>
              <a:rPr lang="en-US" b="0" i="0" dirty="0">
                <a:solidFill>
                  <a:srgbClr val="2D3349"/>
                </a:solidFill>
                <a:effectLst/>
                <a:latin typeface="Brother"/>
              </a:rPr>
              <a:t>An oral film formulation of </a:t>
            </a:r>
            <a:r>
              <a:rPr lang="en-US" b="0" i="0" dirty="0" err="1">
                <a:solidFill>
                  <a:srgbClr val="2D3349"/>
                </a:solidFill>
                <a:effectLst/>
                <a:latin typeface="Brother"/>
              </a:rPr>
              <a:t>riluzole</a:t>
            </a:r>
            <a:r>
              <a:rPr lang="en-US" b="0" i="0" dirty="0">
                <a:solidFill>
                  <a:srgbClr val="2D3349"/>
                </a:solidFill>
                <a:effectLst/>
                <a:latin typeface="Brother"/>
              </a:rPr>
              <a:t>, </a:t>
            </a:r>
            <a:r>
              <a:rPr lang="en-US" b="0" i="0" dirty="0" err="1">
                <a:solidFill>
                  <a:srgbClr val="2D3349"/>
                </a:solidFill>
                <a:effectLst/>
                <a:latin typeface="Brother"/>
              </a:rPr>
              <a:t>Exservan</a:t>
            </a:r>
            <a:r>
              <a:rPr lang="en-US" b="0" i="0" dirty="0">
                <a:solidFill>
                  <a:srgbClr val="2D3349"/>
                </a:solidFill>
                <a:effectLst/>
                <a:latin typeface="Brother"/>
              </a:rPr>
              <a:t> was approved by the FDA in November 2019. This formulation contrasts with the oral pill form of </a:t>
            </a:r>
            <a:r>
              <a:rPr lang="en-US" b="0" i="0" dirty="0" err="1">
                <a:solidFill>
                  <a:srgbClr val="2D3349"/>
                </a:solidFill>
                <a:effectLst/>
                <a:latin typeface="Brother"/>
              </a:rPr>
              <a:t>riluzole</a:t>
            </a:r>
            <a:r>
              <a:rPr lang="en-US" b="0" i="0" dirty="0">
                <a:solidFill>
                  <a:srgbClr val="2D3349"/>
                </a:solidFill>
                <a:effectLst/>
                <a:latin typeface="Brother"/>
              </a:rPr>
              <a:t> that has been on the market for ALS for more than 20 years and developed for patients with severe swallowing difficulties. The oral film is placed on top of the patient’s tongue and dissolves bypassing the need to swallow a pill or liquid. </a:t>
            </a:r>
          </a:p>
          <a:p>
            <a:pPr algn="l"/>
            <a:r>
              <a:rPr lang="en-US" b="0" i="0" dirty="0" err="1">
                <a:solidFill>
                  <a:srgbClr val="2D3349"/>
                </a:solidFill>
                <a:effectLst/>
                <a:latin typeface="Barlow Condensed"/>
              </a:rPr>
              <a:t>Nuedexta</a:t>
            </a:r>
            <a:r>
              <a:rPr lang="en-US" b="0" i="0" dirty="0">
                <a:solidFill>
                  <a:srgbClr val="2D3349"/>
                </a:solidFill>
                <a:effectLst/>
                <a:latin typeface="Barlow Condensed"/>
              </a:rPr>
              <a:t>®</a:t>
            </a:r>
          </a:p>
          <a:p>
            <a:pPr lvl="1"/>
            <a:r>
              <a:rPr lang="en-US" b="0" i="0" dirty="0">
                <a:solidFill>
                  <a:srgbClr val="2D3349"/>
                </a:solidFill>
                <a:effectLst/>
                <a:latin typeface="Brother"/>
              </a:rPr>
              <a:t>Indicated for the treatment of pseudobulbar affect (PBA), which is characterized by frequent, involuntary, and often sudden episodes of crying and/or laughing that are exaggerated and/or don’t match how you feel. PBA occurs secondary to a variety of otherwise unrelated neurologic conditions. </a:t>
            </a:r>
            <a:r>
              <a:rPr lang="en-US" b="0" i="0" dirty="0" err="1">
                <a:solidFill>
                  <a:srgbClr val="2D3349"/>
                </a:solidFill>
                <a:effectLst/>
                <a:latin typeface="Brother"/>
              </a:rPr>
              <a:t>Nuedexta</a:t>
            </a:r>
            <a:r>
              <a:rPr lang="en-US" b="0" i="0" dirty="0">
                <a:solidFill>
                  <a:srgbClr val="2D3349"/>
                </a:solidFill>
                <a:effectLst/>
                <a:latin typeface="Brother"/>
              </a:rPr>
              <a:t>® (dextromethorphan HBr and quinidine sulfate) was FDA-approved in 2011.</a:t>
            </a:r>
          </a:p>
          <a:p>
            <a:endParaRPr lang="en-US" dirty="0"/>
          </a:p>
        </p:txBody>
      </p:sp>
    </p:spTree>
    <p:extLst>
      <p:ext uri="{BB962C8B-B14F-4D97-AF65-F5344CB8AC3E}">
        <p14:creationId xmlns:p14="http://schemas.microsoft.com/office/powerpoint/2010/main" val="3780879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7766-9446-4203-B97E-F3C631E4F479}"/>
              </a:ext>
            </a:extLst>
          </p:cNvPr>
          <p:cNvSpPr>
            <a:spLocks noGrp="1"/>
          </p:cNvSpPr>
          <p:nvPr>
            <p:ph type="title"/>
          </p:nvPr>
        </p:nvSpPr>
        <p:spPr>
          <a:xfrm>
            <a:off x="581192" y="702156"/>
            <a:ext cx="11029616" cy="460819"/>
          </a:xfrm>
        </p:spPr>
        <p:txBody>
          <a:bodyPr>
            <a:normAutofit fontScale="90000"/>
          </a:bodyPr>
          <a:lstStyle/>
          <a:p>
            <a:r>
              <a:rPr lang="en-US" dirty="0">
                <a:solidFill>
                  <a:srgbClr val="FF0000"/>
                </a:solidFill>
              </a:rPr>
              <a:t>Therapies and care</a:t>
            </a:r>
          </a:p>
        </p:txBody>
      </p:sp>
      <p:sp>
        <p:nvSpPr>
          <p:cNvPr id="3" name="Content Placeholder 2">
            <a:extLst>
              <a:ext uri="{FF2B5EF4-FFF2-40B4-BE49-F238E27FC236}">
                <a16:creationId xmlns:a16="http://schemas.microsoft.com/office/drawing/2014/main" id="{70F21801-08C6-486D-A261-596B2126CEE5}"/>
              </a:ext>
            </a:extLst>
          </p:cNvPr>
          <p:cNvSpPr>
            <a:spLocks noGrp="1"/>
          </p:cNvSpPr>
          <p:nvPr>
            <p:ph idx="1"/>
          </p:nvPr>
        </p:nvSpPr>
        <p:spPr>
          <a:xfrm>
            <a:off x="581192" y="1233996"/>
            <a:ext cx="11029615" cy="5326602"/>
          </a:xfrm>
        </p:spPr>
        <p:txBody>
          <a:bodyPr>
            <a:normAutofit fontScale="92500" lnSpcReduction="20000"/>
          </a:bodyPr>
          <a:lstStyle/>
          <a:p>
            <a:pPr marL="0" indent="0" algn="l">
              <a:buNone/>
            </a:pPr>
            <a:r>
              <a:rPr lang="en-US" sz="2500" b="0" i="0" dirty="0">
                <a:solidFill>
                  <a:srgbClr val="2D3349"/>
                </a:solidFill>
                <a:effectLst/>
                <a:latin typeface="Brother"/>
              </a:rPr>
              <a:t>There is not yet a cure for ALS, but there are ways to help mitigate and manage the symptoms. </a:t>
            </a:r>
          </a:p>
          <a:p>
            <a:r>
              <a:rPr lang="en-US" b="1" i="0" dirty="0">
                <a:solidFill>
                  <a:srgbClr val="2D3349"/>
                </a:solidFill>
                <a:effectLst/>
                <a:latin typeface="Barlow Condensed"/>
              </a:rPr>
              <a:t>Physical and Occupational Therapy </a:t>
            </a:r>
          </a:p>
          <a:p>
            <a:pPr lvl="1"/>
            <a:r>
              <a:rPr lang="en-US" b="0" i="0" dirty="0">
                <a:solidFill>
                  <a:srgbClr val="2D3349"/>
                </a:solidFill>
                <a:effectLst/>
                <a:latin typeface="Brother"/>
              </a:rPr>
              <a:t>Physical therapy (PT) is the use of exercises and treatments to improve physical movement and overall mobility. Occupational therapy (OT) is similar but is focused on developing or maintaining the physical skills needed to perform everyday tasks. For example, a physical therapist might prescribe stretching exercises to limit discomfort and preserve range of motion or use pool therapy to help you walk and improve joint function. An occupational therapist may help you find new ways to brush your teeth or recommend equipment that can make your activities of daily living easier to perform. </a:t>
            </a:r>
          </a:p>
          <a:p>
            <a:pPr algn="l"/>
            <a:r>
              <a:rPr lang="en-US" b="1" i="0" dirty="0">
                <a:solidFill>
                  <a:srgbClr val="2D3349"/>
                </a:solidFill>
                <a:effectLst/>
                <a:latin typeface="Barlow Condensed"/>
              </a:rPr>
              <a:t>Speech Therapy </a:t>
            </a:r>
          </a:p>
          <a:p>
            <a:pPr lvl="1"/>
            <a:r>
              <a:rPr lang="en-US" b="0" i="0" dirty="0">
                <a:solidFill>
                  <a:srgbClr val="2D3349"/>
                </a:solidFill>
                <a:effectLst/>
                <a:latin typeface="Brother"/>
              </a:rPr>
              <a:t>For people living with ALS with bulbar symptoms, a speech-language pathologist can help with both speaking and swallowing difficulties. This may include finding devices to help you communicate as your speech becomes harder for others to understand. </a:t>
            </a:r>
          </a:p>
          <a:p>
            <a:pPr algn="l"/>
            <a:r>
              <a:rPr lang="en-US" b="1" i="0" dirty="0">
                <a:solidFill>
                  <a:srgbClr val="2D3349"/>
                </a:solidFill>
                <a:effectLst/>
                <a:latin typeface="Barlow Condensed"/>
              </a:rPr>
              <a:t>Respiratory Therapy </a:t>
            </a:r>
          </a:p>
          <a:p>
            <a:pPr lvl="1"/>
            <a:r>
              <a:rPr lang="en-US" b="0" i="0" dirty="0">
                <a:solidFill>
                  <a:srgbClr val="2D3349"/>
                </a:solidFill>
                <a:effectLst/>
                <a:latin typeface="Brother"/>
              </a:rPr>
              <a:t>A respiratory therapist can teach you new techniques for breathing and coughing, helping you keep your airway and lungs clear and healthy. When mechanical ventilators are needed, they can help you evaluate the options and choose the best ventilator for your needs. </a:t>
            </a:r>
          </a:p>
          <a:p>
            <a:pPr algn="l"/>
            <a:r>
              <a:rPr lang="en-US" b="1" i="0" dirty="0">
                <a:solidFill>
                  <a:srgbClr val="2D3349"/>
                </a:solidFill>
                <a:effectLst/>
                <a:latin typeface="Barlow Condensed"/>
              </a:rPr>
              <a:t>Psychotherapy </a:t>
            </a:r>
          </a:p>
          <a:p>
            <a:pPr lvl="1"/>
            <a:r>
              <a:rPr lang="en-US" b="0" i="0" dirty="0">
                <a:solidFill>
                  <a:srgbClr val="2D3349"/>
                </a:solidFill>
                <a:effectLst/>
                <a:latin typeface="Brother"/>
              </a:rPr>
              <a:t>It’s not unusual to feel depressed or anxious after being diagnosed with ALS. If you have difficulty coping with the mental and emotional side of ALS, a counselor or psychiatrist can help. </a:t>
            </a:r>
          </a:p>
          <a:p>
            <a:pPr algn="l"/>
            <a:r>
              <a:rPr lang="en-US" b="1" i="0" dirty="0">
                <a:solidFill>
                  <a:srgbClr val="2D3349"/>
                </a:solidFill>
                <a:effectLst/>
                <a:latin typeface="Barlow Condensed"/>
              </a:rPr>
              <a:t>Medications </a:t>
            </a:r>
          </a:p>
          <a:p>
            <a:pPr lvl="1"/>
            <a:r>
              <a:rPr lang="en-US" b="0" i="0" dirty="0">
                <a:solidFill>
                  <a:srgbClr val="2D3349"/>
                </a:solidFill>
                <a:effectLst/>
                <a:latin typeface="Brother"/>
              </a:rPr>
              <a:t>There are a number of medications that can help treat the various symptoms of ALS and new drugs are being developed all the time. Talk with your doctor or therapist to find out what is currently available and whether any such medications might be right for you. </a:t>
            </a:r>
          </a:p>
          <a:p>
            <a:endParaRPr lang="en-US" dirty="0"/>
          </a:p>
        </p:txBody>
      </p:sp>
    </p:spTree>
    <p:extLst>
      <p:ext uri="{BB962C8B-B14F-4D97-AF65-F5344CB8AC3E}">
        <p14:creationId xmlns:p14="http://schemas.microsoft.com/office/powerpoint/2010/main" val="413199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F198-709B-4898-B937-279A67EA75CC}"/>
              </a:ext>
            </a:extLst>
          </p:cNvPr>
          <p:cNvSpPr>
            <a:spLocks noGrp="1"/>
          </p:cNvSpPr>
          <p:nvPr>
            <p:ph type="title"/>
          </p:nvPr>
        </p:nvSpPr>
        <p:spPr>
          <a:xfrm>
            <a:off x="581192" y="702156"/>
            <a:ext cx="11029616" cy="505207"/>
          </a:xfrm>
        </p:spPr>
        <p:txBody>
          <a:bodyPr>
            <a:normAutofit fontScale="90000"/>
          </a:bodyPr>
          <a:lstStyle/>
          <a:p>
            <a:r>
              <a:rPr lang="en-US" dirty="0">
                <a:solidFill>
                  <a:srgbClr val="FF0000"/>
                </a:solidFill>
              </a:rPr>
              <a:t>Things </a:t>
            </a:r>
            <a:r>
              <a:rPr lang="en-US" dirty="0" err="1">
                <a:solidFill>
                  <a:srgbClr val="FF0000"/>
                </a:solidFill>
              </a:rPr>
              <a:t>als</a:t>
            </a:r>
            <a:r>
              <a:rPr lang="en-US" dirty="0">
                <a:solidFill>
                  <a:srgbClr val="FF0000"/>
                </a:solidFill>
              </a:rPr>
              <a:t> does not affect</a:t>
            </a:r>
          </a:p>
        </p:txBody>
      </p:sp>
      <p:sp>
        <p:nvSpPr>
          <p:cNvPr id="3" name="Content Placeholder 2">
            <a:extLst>
              <a:ext uri="{FF2B5EF4-FFF2-40B4-BE49-F238E27FC236}">
                <a16:creationId xmlns:a16="http://schemas.microsoft.com/office/drawing/2014/main" id="{8D5C169F-1EC7-4D4E-A552-82B9CE9A76EF}"/>
              </a:ext>
            </a:extLst>
          </p:cNvPr>
          <p:cNvSpPr>
            <a:spLocks noGrp="1"/>
          </p:cNvSpPr>
          <p:nvPr>
            <p:ph idx="1"/>
          </p:nvPr>
        </p:nvSpPr>
        <p:spPr>
          <a:xfrm>
            <a:off x="448025" y="1799326"/>
            <a:ext cx="11029615" cy="3793607"/>
          </a:xfrm>
        </p:spPr>
        <p:txBody>
          <a:bodyPr>
            <a:normAutofit/>
          </a:bodyPr>
          <a:lstStyle/>
          <a:p>
            <a:pPr eaLnBrk="1" hangingPunct="1">
              <a:lnSpc>
                <a:spcPct val="90000"/>
              </a:lnSpc>
            </a:pPr>
            <a:r>
              <a:rPr lang="en-US" sz="2000" dirty="0"/>
              <a:t>Thoughts</a:t>
            </a:r>
          </a:p>
          <a:p>
            <a:pPr eaLnBrk="1" hangingPunct="1">
              <a:lnSpc>
                <a:spcPct val="90000"/>
              </a:lnSpc>
            </a:pPr>
            <a:r>
              <a:rPr lang="en-US" sz="2000" dirty="0"/>
              <a:t>The ability to reason</a:t>
            </a:r>
          </a:p>
          <a:p>
            <a:pPr eaLnBrk="1" hangingPunct="1">
              <a:lnSpc>
                <a:spcPct val="90000"/>
              </a:lnSpc>
            </a:pPr>
            <a:r>
              <a:rPr lang="en-US" sz="2000" dirty="0"/>
              <a:t>Hearing</a:t>
            </a:r>
          </a:p>
          <a:p>
            <a:pPr eaLnBrk="1" hangingPunct="1">
              <a:lnSpc>
                <a:spcPct val="90000"/>
              </a:lnSpc>
            </a:pPr>
            <a:r>
              <a:rPr lang="en-US" sz="2000" dirty="0"/>
              <a:t>Sight</a:t>
            </a:r>
          </a:p>
          <a:p>
            <a:pPr eaLnBrk="1" hangingPunct="1">
              <a:lnSpc>
                <a:spcPct val="90000"/>
              </a:lnSpc>
            </a:pPr>
            <a:r>
              <a:rPr lang="en-US" sz="2000" dirty="0"/>
              <a:t>Taste</a:t>
            </a:r>
          </a:p>
          <a:p>
            <a:pPr eaLnBrk="1" hangingPunct="1">
              <a:lnSpc>
                <a:spcPct val="90000"/>
              </a:lnSpc>
            </a:pPr>
            <a:r>
              <a:rPr lang="en-US" sz="2000" dirty="0"/>
              <a:t>Sensation &amp; Touch</a:t>
            </a:r>
          </a:p>
          <a:p>
            <a:pPr eaLnBrk="1" hangingPunct="1">
              <a:lnSpc>
                <a:spcPct val="90000"/>
              </a:lnSpc>
            </a:pPr>
            <a:r>
              <a:rPr lang="en-US" sz="2000" dirty="0"/>
              <a:t>Opinions, Feelings, Beliefs</a:t>
            </a:r>
          </a:p>
          <a:p>
            <a:pPr eaLnBrk="1" hangingPunct="1">
              <a:lnSpc>
                <a:spcPct val="90000"/>
              </a:lnSpc>
            </a:pPr>
            <a:r>
              <a:rPr lang="en-US" sz="2000" dirty="0"/>
              <a:t>Awareness</a:t>
            </a:r>
          </a:p>
          <a:p>
            <a:pPr eaLnBrk="1" hangingPunct="1">
              <a:lnSpc>
                <a:spcPct val="90000"/>
              </a:lnSpc>
            </a:pPr>
            <a:r>
              <a:rPr lang="en-US" sz="2000" dirty="0"/>
              <a:t>Intelligence</a:t>
            </a:r>
          </a:p>
          <a:p>
            <a:endParaRPr lang="en-US" dirty="0"/>
          </a:p>
        </p:txBody>
      </p:sp>
    </p:spTree>
    <p:extLst>
      <p:ext uri="{BB962C8B-B14F-4D97-AF65-F5344CB8AC3E}">
        <p14:creationId xmlns:p14="http://schemas.microsoft.com/office/powerpoint/2010/main" val="177634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790EA0F-3E18-40A5-B0A1-FACD5C79E33C}"/>
              </a:ext>
            </a:extLst>
          </p:cNvPr>
          <p:cNvGrpSpPr/>
          <p:nvPr/>
        </p:nvGrpSpPr>
        <p:grpSpPr>
          <a:xfrm>
            <a:off x="2110757" y="914401"/>
            <a:ext cx="6740318" cy="1220625"/>
            <a:chOff x="782343" y="686463"/>
            <a:chExt cx="8987091" cy="1627500"/>
          </a:xfrm>
        </p:grpSpPr>
        <p:cxnSp>
          <p:nvCxnSpPr>
            <p:cNvPr id="9" name="Straight Connector 8">
              <a:extLst>
                <a:ext uri="{FF2B5EF4-FFF2-40B4-BE49-F238E27FC236}">
                  <a16:creationId xmlns:a16="http://schemas.microsoft.com/office/drawing/2014/main" id="{68A97DFE-920B-46BA-AE28-99B713ABE550}"/>
                </a:ext>
              </a:extLst>
            </p:cNvPr>
            <p:cNvCxnSpPr>
              <a:cxnSpLocks/>
            </p:cNvCxnSpPr>
            <p:nvPr/>
          </p:nvCxnSpPr>
          <p:spPr>
            <a:xfrm>
              <a:off x="788424" y="686463"/>
              <a:ext cx="12120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1DF9C1-35C8-40EC-92D7-88E361723B0E}"/>
                </a:ext>
              </a:extLst>
            </p:cNvPr>
            <p:cNvSpPr txBox="1"/>
            <p:nvPr/>
          </p:nvSpPr>
          <p:spPr>
            <a:xfrm>
              <a:off x="782343" y="836634"/>
              <a:ext cx="8987091" cy="1477329"/>
            </a:xfrm>
            <a:prstGeom prst="rect">
              <a:avLst/>
            </a:prstGeom>
            <a:noFill/>
          </p:spPr>
          <p:txBody>
            <a:bodyPr wrap="square" lIns="0" tIns="0" rIns="0" bIns="0" rtlCol="0">
              <a:spAutoFit/>
            </a:bodyPr>
            <a:lstStyle/>
            <a:p>
              <a:r>
                <a:rPr lang="en-US" sz="3600" b="1" dirty="0">
                  <a:solidFill>
                    <a:schemeClr val="accent1"/>
                  </a:solidFill>
                  <a:latin typeface="Arial" panose="020B0604020202020204" pitchFamily="34" charset="0"/>
                </a:rPr>
                <a:t>Commonly Required Equipment</a:t>
              </a:r>
            </a:p>
          </p:txBody>
        </p:sp>
      </p:grpSp>
      <p:sp>
        <p:nvSpPr>
          <p:cNvPr id="11" name="Rectangle 10">
            <a:extLst>
              <a:ext uri="{FF2B5EF4-FFF2-40B4-BE49-F238E27FC236}">
                <a16:creationId xmlns:a16="http://schemas.microsoft.com/office/drawing/2014/main" id="{B38E48C6-B2AA-4DA4-9B19-2DD8716BEF52}"/>
              </a:ext>
            </a:extLst>
          </p:cNvPr>
          <p:cNvSpPr/>
          <p:nvPr/>
        </p:nvSpPr>
        <p:spPr>
          <a:xfrm>
            <a:off x="1650515" y="2362563"/>
            <a:ext cx="4188033" cy="2935675"/>
          </a:xfrm>
          <a:prstGeom prst="rect">
            <a:avLst/>
          </a:prstGeom>
        </p:spPr>
        <p:txBody>
          <a:bodyPr wrap="square">
            <a:spAutoFit/>
          </a:bodyPr>
          <a:lstStyle/>
          <a:p>
            <a:pPr marL="742950" lvl="1" indent="-285750">
              <a:lnSpc>
                <a:spcPct val="130000"/>
              </a:lnSpc>
              <a:buFont typeface="Arial" panose="020B0604020202020204" pitchFamily="34" charset="0"/>
              <a:buChar char="•"/>
            </a:pPr>
            <a:r>
              <a:rPr lang="en-US" dirty="0"/>
              <a:t>Wheelchair, Manual and Power</a:t>
            </a:r>
          </a:p>
          <a:p>
            <a:pPr marL="742950" lvl="1" indent="-285750">
              <a:lnSpc>
                <a:spcPct val="130000"/>
              </a:lnSpc>
              <a:buFont typeface="Arial" panose="020B0604020202020204" pitchFamily="34" charset="0"/>
              <a:buChar char="•"/>
            </a:pPr>
            <a:r>
              <a:rPr lang="en-US" dirty="0"/>
              <a:t>Speech Generating Device</a:t>
            </a:r>
          </a:p>
          <a:p>
            <a:pPr marL="742950" lvl="1" indent="-285750">
              <a:lnSpc>
                <a:spcPct val="130000"/>
              </a:lnSpc>
              <a:buFont typeface="Arial" panose="020B0604020202020204" pitchFamily="34" charset="0"/>
              <a:buChar char="•"/>
            </a:pPr>
            <a:r>
              <a:rPr lang="en-US" dirty="0"/>
              <a:t>Respiratory Equipment</a:t>
            </a:r>
          </a:p>
          <a:p>
            <a:pPr marL="742950" lvl="1" indent="-285750">
              <a:lnSpc>
                <a:spcPct val="130000"/>
              </a:lnSpc>
              <a:buFont typeface="Arial" panose="020B0604020202020204" pitchFamily="34" charset="0"/>
              <a:buChar char="•"/>
            </a:pPr>
            <a:r>
              <a:rPr lang="en-US" dirty="0"/>
              <a:t>Equipment to Assist with Activities of Daily Living</a:t>
            </a:r>
          </a:p>
          <a:p>
            <a:pPr marL="742950" lvl="1" indent="-285750">
              <a:lnSpc>
                <a:spcPct val="130000"/>
              </a:lnSpc>
              <a:buFont typeface="Arial" panose="020B0604020202020204" pitchFamily="34" charset="0"/>
              <a:buChar char="•"/>
            </a:pPr>
            <a:r>
              <a:rPr lang="en-US" dirty="0"/>
              <a:t>Patient Lifts</a:t>
            </a:r>
          </a:p>
          <a:p>
            <a:pPr marL="742950" lvl="1" indent="-285750">
              <a:lnSpc>
                <a:spcPct val="130000"/>
              </a:lnSpc>
              <a:buFont typeface="Arial" panose="020B0604020202020204" pitchFamily="34" charset="0"/>
              <a:buChar char="•"/>
            </a:pPr>
            <a:r>
              <a:rPr lang="en-US" dirty="0"/>
              <a:t>Accessible Van</a:t>
            </a:r>
          </a:p>
          <a:p>
            <a:pPr marL="742950" lvl="1" indent="-285750">
              <a:lnSpc>
                <a:spcPct val="130000"/>
              </a:lnSpc>
              <a:buFont typeface="Arial" panose="020B0604020202020204" pitchFamily="34" charset="0"/>
              <a:buChar char="•"/>
            </a:pPr>
            <a:r>
              <a:rPr lang="en-US" dirty="0"/>
              <a:t>Ramps</a:t>
            </a:r>
          </a:p>
        </p:txBody>
      </p:sp>
      <p:pic>
        <p:nvPicPr>
          <p:cNvPr id="12" name="Picture 11" descr="A picture containing outdoor, building, fence, grass&#10;&#10;Description automatically generated">
            <a:extLst>
              <a:ext uri="{FF2B5EF4-FFF2-40B4-BE49-F238E27FC236}">
                <a16:creationId xmlns:a16="http://schemas.microsoft.com/office/drawing/2014/main" id="{B8F6CF36-2C28-40E1-B684-3AAF58B1DFD4}"/>
              </a:ext>
            </a:extLst>
          </p:cNvPr>
          <p:cNvPicPr>
            <a:picLocks noChangeAspect="1"/>
          </p:cNvPicPr>
          <p:nvPr/>
        </p:nvPicPr>
        <p:blipFill>
          <a:blip r:embed="rId3"/>
          <a:stretch>
            <a:fillRect/>
          </a:stretch>
        </p:blipFill>
        <p:spPr>
          <a:xfrm>
            <a:off x="5838547" y="1841161"/>
            <a:ext cx="2744310" cy="182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indoor, sitting, room, bed&#10;&#10;Description automatically generated">
            <a:extLst>
              <a:ext uri="{FF2B5EF4-FFF2-40B4-BE49-F238E27FC236}">
                <a16:creationId xmlns:a16="http://schemas.microsoft.com/office/drawing/2014/main" id="{4B25A55C-6D3F-4EBC-AAD7-A77A25C64F04}"/>
              </a:ext>
            </a:extLst>
          </p:cNvPr>
          <p:cNvPicPr>
            <a:picLocks noChangeAspect="1"/>
          </p:cNvPicPr>
          <p:nvPr/>
        </p:nvPicPr>
        <p:blipFill>
          <a:blip r:embed="rId4"/>
          <a:stretch>
            <a:fillRect/>
          </a:stretch>
        </p:blipFill>
        <p:spPr>
          <a:xfrm>
            <a:off x="8052414" y="3129436"/>
            <a:ext cx="2268252" cy="3187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group of people in a room&#10;&#10;Description automatically generated">
            <a:extLst>
              <a:ext uri="{FF2B5EF4-FFF2-40B4-BE49-F238E27FC236}">
                <a16:creationId xmlns:a16="http://schemas.microsoft.com/office/drawing/2014/main" id="{6C4ADBE2-5D9B-4DDC-BA2B-9198F5F542E7}"/>
              </a:ext>
            </a:extLst>
          </p:cNvPr>
          <p:cNvPicPr>
            <a:picLocks noChangeAspect="1"/>
          </p:cNvPicPr>
          <p:nvPr/>
        </p:nvPicPr>
        <p:blipFill>
          <a:blip r:embed="rId5"/>
          <a:stretch>
            <a:fillRect/>
          </a:stretch>
        </p:blipFill>
        <p:spPr>
          <a:xfrm>
            <a:off x="5219329" y="3814247"/>
            <a:ext cx="2268252" cy="2609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7168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8A522B-8619-4CE0-A632-1D72CABB8B6D}"/>
              </a:ext>
            </a:extLst>
          </p:cNvPr>
          <p:cNvSpPr>
            <a:spLocks noGrp="1"/>
          </p:cNvSpPr>
          <p:nvPr>
            <p:ph type="title"/>
          </p:nvPr>
        </p:nvSpPr>
        <p:spPr/>
        <p:txBody>
          <a:bodyPr/>
          <a:lstStyle/>
          <a:p>
            <a:r>
              <a:rPr lang="en-US" dirty="0"/>
              <a:t>Potential barriers/challenges to seeking and receiving support</a:t>
            </a:r>
          </a:p>
        </p:txBody>
      </p:sp>
      <p:sp>
        <p:nvSpPr>
          <p:cNvPr id="5" name="Content Placeholder 4">
            <a:extLst>
              <a:ext uri="{FF2B5EF4-FFF2-40B4-BE49-F238E27FC236}">
                <a16:creationId xmlns:a16="http://schemas.microsoft.com/office/drawing/2014/main" id="{31FEDA4F-B9E8-4C8A-AB0F-6608721B479C}"/>
              </a:ext>
            </a:extLst>
          </p:cNvPr>
          <p:cNvSpPr>
            <a:spLocks noGrp="1"/>
          </p:cNvSpPr>
          <p:nvPr>
            <p:ph idx="1"/>
          </p:nvPr>
        </p:nvSpPr>
        <p:spPr/>
        <p:txBody>
          <a:bodyPr>
            <a:normAutofit lnSpcReduction="10000"/>
          </a:bodyPr>
          <a:lstStyle/>
          <a:p>
            <a:r>
              <a:rPr lang="en-US" sz="2800" dirty="0"/>
              <a:t>Communication difficulties </a:t>
            </a:r>
          </a:p>
          <a:p>
            <a:r>
              <a:rPr lang="en-US" sz="2800" dirty="0"/>
              <a:t>Pseudo Bulbar Affect (PBA)</a:t>
            </a:r>
          </a:p>
          <a:p>
            <a:r>
              <a:rPr lang="en-US" sz="2800" dirty="0"/>
              <a:t>Time/ Energy/ Overwhelmed </a:t>
            </a:r>
          </a:p>
          <a:p>
            <a:r>
              <a:rPr lang="en-US" sz="2800" dirty="0"/>
              <a:t>Frustration with healthcare system </a:t>
            </a:r>
          </a:p>
          <a:p>
            <a:r>
              <a:rPr lang="en-US" sz="2800" dirty="0"/>
              <a:t>Not wanting to have to explain ALS (again!)</a:t>
            </a:r>
          </a:p>
          <a:p>
            <a:r>
              <a:rPr lang="en-US" sz="2800" dirty="0"/>
              <a:t>Not sure where to go/ lack of resources and understanding </a:t>
            </a:r>
          </a:p>
          <a:p>
            <a:endParaRPr lang="en-US" dirty="0"/>
          </a:p>
        </p:txBody>
      </p:sp>
    </p:spTree>
    <p:extLst>
      <p:ext uri="{BB962C8B-B14F-4D97-AF65-F5344CB8AC3E}">
        <p14:creationId xmlns:p14="http://schemas.microsoft.com/office/powerpoint/2010/main" val="132890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7D2BBA-9529-4645-9F8F-311961FE68D4}"/>
              </a:ext>
            </a:extLst>
          </p:cNvPr>
          <p:cNvSpPr>
            <a:spLocks noGrp="1"/>
          </p:cNvSpPr>
          <p:nvPr>
            <p:ph type="title"/>
          </p:nvPr>
        </p:nvSpPr>
        <p:spPr/>
        <p:txBody>
          <a:bodyPr>
            <a:noAutofit/>
          </a:bodyPr>
          <a:lstStyle/>
          <a:p>
            <a:r>
              <a:rPr lang="en-US" sz="8000" dirty="0"/>
              <a:t>Welcome</a:t>
            </a:r>
          </a:p>
        </p:txBody>
      </p:sp>
      <p:graphicFrame>
        <p:nvGraphicFramePr>
          <p:cNvPr id="13" name="Content Placeholder 10">
            <a:extLst>
              <a:ext uri="{FF2B5EF4-FFF2-40B4-BE49-F238E27FC236}">
                <a16:creationId xmlns:a16="http://schemas.microsoft.com/office/drawing/2014/main" id="{BE9BCB01-BB38-4798-BA9A-1702CDBC4362}"/>
              </a:ext>
            </a:extLst>
          </p:cNvPr>
          <p:cNvGraphicFramePr>
            <a:graphicFrameLocks noGrp="1"/>
          </p:cNvGraphicFramePr>
          <p:nvPr>
            <p:ph idx="1"/>
          </p:nvPr>
        </p:nvGraphicFramePr>
        <p:xfrm>
          <a:off x="581192" y="2340864"/>
          <a:ext cx="11029615"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0500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60BE20-6184-4E4C-AFAE-CF3BA0477065}"/>
              </a:ext>
            </a:extLst>
          </p:cNvPr>
          <p:cNvGrpSpPr/>
          <p:nvPr/>
        </p:nvGrpSpPr>
        <p:grpSpPr>
          <a:xfrm>
            <a:off x="2110759" y="914399"/>
            <a:ext cx="7839759" cy="1097514"/>
            <a:chOff x="782343" y="686463"/>
            <a:chExt cx="10453011" cy="1463353"/>
          </a:xfrm>
        </p:grpSpPr>
        <p:cxnSp>
          <p:nvCxnSpPr>
            <p:cNvPr id="15" name="Straight Connector 14">
              <a:extLst>
                <a:ext uri="{FF2B5EF4-FFF2-40B4-BE49-F238E27FC236}">
                  <a16:creationId xmlns:a16="http://schemas.microsoft.com/office/drawing/2014/main" id="{D9D8121C-867D-4FB4-A4E7-C139E1707940}"/>
                </a:ext>
              </a:extLst>
            </p:cNvPr>
            <p:cNvCxnSpPr>
              <a:cxnSpLocks/>
            </p:cNvCxnSpPr>
            <p:nvPr/>
          </p:nvCxnSpPr>
          <p:spPr>
            <a:xfrm>
              <a:off x="788424" y="686463"/>
              <a:ext cx="12120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25BF21-E37A-4C91-BA2A-929B4262A6EB}"/>
                </a:ext>
              </a:extLst>
            </p:cNvPr>
            <p:cNvSpPr txBox="1"/>
            <p:nvPr/>
          </p:nvSpPr>
          <p:spPr>
            <a:xfrm>
              <a:off x="782343" y="836635"/>
              <a:ext cx="10453011" cy="1313181"/>
            </a:xfrm>
            <a:prstGeom prst="rect">
              <a:avLst/>
            </a:prstGeom>
            <a:noFill/>
          </p:spPr>
          <p:txBody>
            <a:bodyPr wrap="square" lIns="0" tIns="0" rIns="0" bIns="0" rtlCol="0">
              <a:spAutoFit/>
            </a:bodyPr>
            <a:lstStyle/>
            <a:p>
              <a:r>
                <a:rPr lang="en-US" sz="3200" b="1" dirty="0">
                  <a:solidFill>
                    <a:schemeClr val="accent1"/>
                  </a:solidFill>
                  <a:latin typeface="Arial" panose="020B0604020202020204" pitchFamily="34" charset="0"/>
                </a:rPr>
                <a:t>Tips for Communicating with People with Speech Impairments</a:t>
              </a:r>
            </a:p>
          </p:txBody>
        </p:sp>
      </p:grpSp>
      <p:sp>
        <p:nvSpPr>
          <p:cNvPr id="6" name="Rectangle 5">
            <a:extLst>
              <a:ext uri="{FF2B5EF4-FFF2-40B4-BE49-F238E27FC236}">
                <a16:creationId xmlns:a16="http://schemas.microsoft.com/office/drawing/2014/main" id="{CB4A7B6F-DAAA-4E58-AB0E-1E230189F06A}"/>
              </a:ext>
            </a:extLst>
          </p:cNvPr>
          <p:cNvSpPr/>
          <p:nvPr/>
        </p:nvSpPr>
        <p:spPr>
          <a:xfrm>
            <a:off x="2110759" y="2141446"/>
            <a:ext cx="4397931" cy="3970318"/>
          </a:xfrm>
          <a:prstGeom prst="rect">
            <a:avLst/>
          </a:prstGeom>
        </p:spPr>
        <p:txBody>
          <a:bodyPr wrap="square">
            <a:spAutoFit/>
          </a:bodyPr>
          <a:lstStyle/>
          <a:p>
            <a:pPr marL="285750" indent="-285750">
              <a:buFont typeface="Arial" panose="020B0604020202020204" pitchFamily="34" charset="0"/>
              <a:buChar char="•"/>
            </a:pPr>
            <a:r>
              <a:rPr lang="en-US" sz="1400" dirty="0"/>
              <a:t>Take as much time as necessary to communicate and be patient. </a:t>
            </a:r>
            <a:br>
              <a:rPr lang="en-US" sz="1400" dirty="0"/>
            </a:br>
            <a:endParaRPr lang="en-US" sz="1400" dirty="0"/>
          </a:p>
          <a:p>
            <a:pPr marL="285750" indent="-285750">
              <a:buFont typeface="Arial" panose="020B0604020202020204" pitchFamily="34" charset="0"/>
              <a:buChar char="•"/>
            </a:pPr>
            <a:r>
              <a:rPr lang="en-US" sz="1400" dirty="0"/>
              <a:t>Concentrate and pay extra attention to help you understand what the individual is saying.</a:t>
            </a:r>
            <a:br>
              <a:rPr lang="en-US" sz="1400" dirty="0"/>
            </a:br>
            <a:endParaRPr lang="en-US" sz="1400" dirty="0"/>
          </a:p>
          <a:p>
            <a:pPr marL="285750" indent="-285750">
              <a:buFont typeface="Arial" panose="020B0604020202020204" pitchFamily="34" charset="0"/>
              <a:buChar char="•"/>
            </a:pPr>
            <a:r>
              <a:rPr lang="en-US" sz="1400" dirty="0"/>
              <a:t>If you do not understand something the individual says, do not pretend that you do. Ask them to repeat what he or she said and then repeat it back. </a:t>
            </a:r>
            <a:br>
              <a:rPr lang="en-US" sz="1400" dirty="0"/>
            </a:br>
            <a:endParaRPr lang="en-US" sz="1400" dirty="0"/>
          </a:p>
          <a:p>
            <a:pPr marL="285750" indent="-285750">
              <a:buFont typeface="Arial" panose="020B0604020202020204" pitchFamily="34" charset="0"/>
              <a:buChar char="•"/>
            </a:pPr>
            <a:r>
              <a:rPr lang="en-US" sz="1400" dirty="0"/>
              <a:t>Don’t attempt to help the person by finishing his or her sentences or reading over their shoulder while using a device. Let the person speak for himself or herself. </a:t>
            </a:r>
            <a:br>
              <a:rPr lang="en-US" sz="1400" dirty="0"/>
            </a:br>
            <a:endParaRPr lang="en-US" sz="1400" dirty="0"/>
          </a:p>
          <a:p>
            <a:pPr marL="285750" indent="-285750">
              <a:buFont typeface="Arial" panose="020B0604020202020204" pitchFamily="34" charset="0"/>
              <a:buChar char="•"/>
            </a:pPr>
            <a:r>
              <a:rPr lang="en-US" sz="1400" dirty="0"/>
              <a:t>After trying to understand the person repeatedly, without success, ask the person if it is ok to communicate through an alternative method.</a:t>
            </a:r>
          </a:p>
        </p:txBody>
      </p:sp>
      <p:sp>
        <p:nvSpPr>
          <p:cNvPr id="2" name="Rectangle 1">
            <a:extLst>
              <a:ext uri="{FF2B5EF4-FFF2-40B4-BE49-F238E27FC236}">
                <a16:creationId xmlns:a16="http://schemas.microsoft.com/office/drawing/2014/main" id="{85919CA9-BF57-4FFD-8DED-0CC0312E16AA}"/>
              </a:ext>
            </a:extLst>
          </p:cNvPr>
          <p:cNvSpPr/>
          <p:nvPr/>
        </p:nvSpPr>
        <p:spPr>
          <a:xfrm>
            <a:off x="2115319" y="6327207"/>
            <a:ext cx="8140486" cy="369332"/>
          </a:xfrm>
          <a:prstGeom prst="rect">
            <a:avLst/>
          </a:prstGeom>
        </p:spPr>
        <p:txBody>
          <a:bodyPr wrap="square">
            <a:spAutoFit/>
          </a:bodyPr>
          <a:lstStyle/>
          <a:p>
            <a:pPr algn="ctr"/>
            <a:r>
              <a:rPr lang="en-US" b="1" dirty="0">
                <a:solidFill>
                  <a:srgbClr val="C00000"/>
                </a:solidFill>
              </a:rPr>
              <a:t>Ask questions if you are not sure about what to do. Don’t be afraid. </a:t>
            </a:r>
          </a:p>
        </p:txBody>
      </p:sp>
      <p:pic>
        <p:nvPicPr>
          <p:cNvPr id="4" name="Picture 3">
            <a:extLst>
              <a:ext uri="{FF2B5EF4-FFF2-40B4-BE49-F238E27FC236}">
                <a16:creationId xmlns:a16="http://schemas.microsoft.com/office/drawing/2014/main" id="{2D942A5C-9E2F-4C64-9F48-EDC3D11C8D1A}"/>
              </a:ext>
            </a:extLst>
          </p:cNvPr>
          <p:cNvPicPr>
            <a:picLocks noChangeAspect="1"/>
          </p:cNvPicPr>
          <p:nvPr/>
        </p:nvPicPr>
        <p:blipFill>
          <a:blip r:embed="rId3"/>
          <a:stretch>
            <a:fillRect/>
          </a:stretch>
        </p:blipFill>
        <p:spPr>
          <a:xfrm>
            <a:off x="6841084" y="2316874"/>
            <a:ext cx="4135899" cy="3103537"/>
          </a:xfrm>
          <a:prstGeom prst="rect">
            <a:avLst/>
          </a:prstGeom>
        </p:spPr>
      </p:pic>
    </p:spTree>
    <p:extLst>
      <p:ext uri="{BB962C8B-B14F-4D97-AF65-F5344CB8AC3E}">
        <p14:creationId xmlns:p14="http://schemas.microsoft.com/office/powerpoint/2010/main" val="916932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E9BA-71F3-42B3-B9DE-1585D3562C14}"/>
              </a:ext>
            </a:extLst>
          </p:cNvPr>
          <p:cNvSpPr>
            <a:spLocks noGrp="1"/>
          </p:cNvSpPr>
          <p:nvPr>
            <p:ph type="title"/>
          </p:nvPr>
        </p:nvSpPr>
        <p:spPr/>
        <p:txBody>
          <a:bodyPr/>
          <a:lstStyle/>
          <a:p>
            <a:r>
              <a:rPr lang="en-US" dirty="0"/>
              <a:t>“Please tell them……” </a:t>
            </a:r>
          </a:p>
        </p:txBody>
      </p:sp>
      <p:sp>
        <p:nvSpPr>
          <p:cNvPr id="3" name="Content Placeholder 2">
            <a:extLst>
              <a:ext uri="{FF2B5EF4-FFF2-40B4-BE49-F238E27FC236}">
                <a16:creationId xmlns:a16="http://schemas.microsoft.com/office/drawing/2014/main" id="{0253164C-7D18-4E74-ABBA-BFC8B9882420}"/>
              </a:ext>
            </a:extLst>
          </p:cNvPr>
          <p:cNvSpPr>
            <a:spLocks noGrp="1"/>
          </p:cNvSpPr>
          <p:nvPr>
            <p:ph idx="1"/>
          </p:nvPr>
        </p:nvSpPr>
        <p:spPr>
          <a:xfrm>
            <a:off x="581192" y="2340863"/>
            <a:ext cx="11029615" cy="3927961"/>
          </a:xfrm>
        </p:spPr>
        <p:txBody>
          <a:bodyPr>
            <a:normAutofit fontScale="85000" lnSpcReduction="10000"/>
          </a:bodyPr>
          <a:lstStyle/>
          <a:p>
            <a:r>
              <a:rPr lang="en-US" sz="1800" dirty="0">
                <a:latin typeface="Calibri" panose="020F0502020204030204" pitchFamily="34" charset="0"/>
                <a:cs typeface="Calibri" panose="020F0502020204030204" pitchFamily="34" charset="0"/>
              </a:rPr>
              <a:t>“Try to be flexible and understand that my needs as a pALS and the needs of my caregiver are unique. We may need you to think outside the box and be available in different ways than you may be to more “typical” patients”</a:t>
            </a:r>
            <a:endParaRPr lang="en-US" sz="1800" b="0" i="0" u="none" strike="noStrike" baseline="0" dirty="0">
              <a:solidFill>
                <a:srgbClr val="000000"/>
              </a:solidFill>
              <a:latin typeface="Calibri" panose="020F0502020204030204" pitchFamily="34" charset="0"/>
              <a:cs typeface="Calibri" panose="020F0502020204030204" pitchFamily="34" charset="0"/>
            </a:endParaRPr>
          </a:p>
          <a:p>
            <a:r>
              <a:rPr lang="en-US" sz="1800" b="0" i="0" u="none" strike="noStrike" baseline="0" dirty="0">
                <a:solidFill>
                  <a:srgbClr val="000000"/>
                </a:solidFill>
                <a:latin typeface="Calibri" panose="020F0502020204030204" pitchFamily="34" charset="0"/>
              </a:rPr>
              <a:t> “Find out how I communicate and be patient with me so I have time to tell you what you need to know” </a:t>
            </a:r>
          </a:p>
          <a:p>
            <a:r>
              <a:rPr lang="en-US" sz="1800" b="0" i="0" u="none" strike="noStrike" baseline="0" dirty="0">
                <a:solidFill>
                  <a:srgbClr val="000000"/>
                </a:solidFill>
                <a:latin typeface="Calibri" panose="020F0502020204030204" pitchFamily="34" charset="0"/>
              </a:rPr>
              <a:t>“I tried to talk to my therapist and use my speech device, but it took me so long to get across what I needed to say that there was not time to get </a:t>
            </a:r>
            <a:r>
              <a:rPr lang="en-US" sz="1800" dirty="0">
                <a:solidFill>
                  <a:srgbClr val="000000"/>
                </a:solidFill>
                <a:latin typeface="Calibri" panose="020F0502020204030204" pitchFamily="34" charset="0"/>
              </a:rPr>
              <a:t>to it.  Most of the time I can tell that people are anxious for me to get it out more quickly, so I just say ‘never mind’ and let the thought or feeling go.  It feels very frustrating and lonely to not be heard.”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“Time is very precious to us and we need professionals that are willing to be proactive in our care. By the time we receive a diagnosis of ALS – many of us have been experiencing symptoms for years have been sent from specialist to specialist and undergone tons of testing well before we got to you”</a:t>
            </a:r>
          </a:p>
          <a:p>
            <a:r>
              <a:rPr lang="en-US" sz="1800" dirty="0">
                <a:solidFill>
                  <a:srgbClr val="000000"/>
                </a:solidFill>
                <a:latin typeface="Calibri" panose="020F0502020204030204" pitchFamily="34" charset="0"/>
              </a:rPr>
              <a:t>“The level of loneliness and isolation that comes with this disease is something I can’t even put into words.  It feels like there is just no way anyone can understand what we are really going through”. </a:t>
            </a:r>
          </a:p>
          <a:p>
            <a:r>
              <a:rPr lang="en-US" sz="1800" b="0" i="0" u="none" strike="noStrike" baseline="0" dirty="0">
                <a:solidFill>
                  <a:srgbClr val="000000"/>
                </a:solidFill>
                <a:latin typeface="Calibri" panose="020F0502020204030204" pitchFamily="34" charset="0"/>
              </a:rPr>
              <a:t>“I remember sitting in the room and the doctor telling me I had ALS, and then.. </a:t>
            </a:r>
            <a:r>
              <a:rPr lang="en-US" sz="1800" dirty="0">
                <a:solidFill>
                  <a:srgbClr val="000000"/>
                </a:solidFill>
                <a:latin typeface="Calibri" panose="020F0502020204030204" pitchFamily="34" charset="0"/>
              </a:rPr>
              <a:t>well, I guess I was in shock, and I don’t really remember very much of what was said after that.  Many months later I feel like I am still trying to</a:t>
            </a:r>
            <a:r>
              <a:rPr lang="en-US" sz="1800" b="0" i="0" u="none" strike="noStrike" baseline="0" dirty="0">
                <a:solidFill>
                  <a:srgbClr val="000000"/>
                </a:solidFill>
                <a:latin typeface="Calibri" panose="020F0502020204030204" pitchFamily="34" charset="0"/>
              </a:rPr>
              <a:t> process that day, but I can’t.  Things are happening so fast and there is so much to think about……” </a:t>
            </a:r>
            <a:endParaRPr lang="en-US" dirty="0"/>
          </a:p>
        </p:txBody>
      </p:sp>
    </p:spTree>
    <p:extLst>
      <p:ext uri="{BB962C8B-B14F-4D97-AF65-F5344CB8AC3E}">
        <p14:creationId xmlns:p14="http://schemas.microsoft.com/office/powerpoint/2010/main" val="27058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DF93-111A-48B7-911A-52CEFF291F75}"/>
              </a:ext>
            </a:extLst>
          </p:cNvPr>
          <p:cNvSpPr>
            <a:spLocks noGrp="1"/>
          </p:cNvSpPr>
          <p:nvPr>
            <p:ph type="title"/>
          </p:nvPr>
        </p:nvSpPr>
        <p:spPr/>
        <p:txBody>
          <a:bodyPr/>
          <a:lstStyle/>
          <a:p>
            <a:r>
              <a:rPr lang="en-US" dirty="0"/>
              <a:t>Common themes</a:t>
            </a:r>
          </a:p>
        </p:txBody>
      </p:sp>
      <p:sp>
        <p:nvSpPr>
          <p:cNvPr id="3" name="Content Placeholder 2">
            <a:extLst>
              <a:ext uri="{FF2B5EF4-FFF2-40B4-BE49-F238E27FC236}">
                <a16:creationId xmlns:a16="http://schemas.microsoft.com/office/drawing/2014/main" id="{A24F47E5-E674-4205-96E8-FD912182475A}"/>
              </a:ext>
            </a:extLst>
          </p:cNvPr>
          <p:cNvSpPr>
            <a:spLocks noGrp="1"/>
          </p:cNvSpPr>
          <p:nvPr>
            <p:ph idx="1"/>
          </p:nvPr>
        </p:nvSpPr>
        <p:spPr/>
        <p:txBody>
          <a:bodyPr>
            <a:normAutofit/>
          </a:bodyPr>
          <a:lstStyle/>
          <a:p>
            <a:r>
              <a:rPr lang="en-US" sz="2000" dirty="0"/>
              <a:t>People Living with ALS</a:t>
            </a:r>
          </a:p>
          <a:p>
            <a:pPr lvl="1"/>
            <a:r>
              <a:rPr lang="en-US" sz="2000" dirty="0"/>
              <a:t>Emotional distress of losing physical function and threatened future</a:t>
            </a:r>
          </a:p>
          <a:p>
            <a:pPr lvl="1"/>
            <a:r>
              <a:rPr lang="en-US" sz="2000" dirty="0"/>
              <a:t>Keeping up with constant changes in symptoms</a:t>
            </a:r>
          </a:p>
          <a:p>
            <a:pPr lvl="1"/>
            <a:r>
              <a:rPr lang="en-US" sz="2000" dirty="0"/>
              <a:t>Feeling unsupported by the healthcare system </a:t>
            </a:r>
          </a:p>
          <a:p>
            <a:pPr lvl="1"/>
            <a:r>
              <a:rPr lang="en-US" sz="2000" dirty="0"/>
              <a:t>End of life concerns </a:t>
            </a:r>
          </a:p>
          <a:p>
            <a:pPr lvl="1"/>
            <a:r>
              <a:rPr lang="en-US" sz="2000" dirty="0"/>
              <a:t>Faith/ Existential Concerns </a:t>
            </a:r>
          </a:p>
          <a:p>
            <a:pPr lvl="1"/>
            <a:r>
              <a:rPr lang="en-US" sz="2000" dirty="0"/>
              <a:t>Sense of loss</a:t>
            </a:r>
          </a:p>
          <a:p>
            <a:pPr lvl="1"/>
            <a:r>
              <a:rPr lang="en-US" sz="2000" dirty="0"/>
              <a:t>Changes in identity, roles, and relationships </a:t>
            </a:r>
          </a:p>
        </p:txBody>
      </p:sp>
      <p:sp>
        <p:nvSpPr>
          <p:cNvPr id="4" name="TextBox 3">
            <a:extLst>
              <a:ext uri="{FF2B5EF4-FFF2-40B4-BE49-F238E27FC236}">
                <a16:creationId xmlns:a16="http://schemas.microsoft.com/office/drawing/2014/main" id="{1D9A3832-AE1C-485F-8940-CE9DC0EA55BA}"/>
              </a:ext>
            </a:extLst>
          </p:cNvPr>
          <p:cNvSpPr txBox="1"/>
          <p:nvPr/>
        </p:nvSpPr>
        <p:spPr>
          <a:xfrm>
            <a:off x="6787299" y="6165130"/>
            <a:ext cx="4892511" cy="507831"/>
          </a:xfrm>
          <a:prstGeom prst="rect">
            <a:avLst/>
          </a:prstGeom>
          <a:noFill/>
        </p:spPr>
        <p:txBody>
          <a:bodyPr wrap="square" rtlCol="0">
            <a:spAutoFit/>
          </a:bodyPr>
          <a:lstStyle/>
          <a:p>
            <a:r>
              <a:rPr lang="en-US" sz="900" dirty="0"/>
              <a:t>Pinto, C., Geraghty, A. W. A., Yardley, L., &amp; Dennison, L. (2021). Emotional distress and well-being among people with motor </a:t>
            </a:r>
            <a:r>
              <a:rPr lang="en-US" sz="900" dirty="0" err="1"/>
              <a:t>neurone</a:t>
            </a:r>
            <a:r>
              <a:rPr lang="en-US" sz="900" dirty="0"/>
              <a:t> disease (MND) and their family caregivers: a qualitative interview study. BMJ Open, 11(8), e044724. https://doi.org/10.1136/bmjopen-2020-044724</a:t>
            </a:r>
          </a:p>
        </p:txBody>
      </p:sp>
    </p:spTree>
    <p:extLst>
      <p:ext uri="{BB962C8B-B14F-4D97-AF65-F5344CB8AC3E}">
        <p14:creationId xmlns:p14="http://schemas.microsoft.com/office/powerpoint/2010/main" val="1833306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DF93-111A-48B7-911A-52CEFF291F75}"/>
              </a:ext>
            </a:extLst>
          </p:cNvPr>
          <p:cNvSpPr>
            <a:spLocks noGrp="1"/>
          </p:cNvSpPr>
          <p:nvPr>
            <p:ph type="title"/>
          </p:nvPr>
        </p:nvSpPr>
        <p:spPr/>
        <p:txBody>
          <a:bodyPr/>
          <a:lstStyle/>
          <a:p>
            <a:r>
              <a:rPr lang="en-US" dirty="0"/>
              <a:t>Common themes</a:t>
            </a:r>
          </a:p>
        </p:txBody>
      </p:sp>
      <p:sp>
        <p:nvSpPr>
          <p:cNvPr id="3" name="Content Placeholder 2">
            <a:extLst>
              <a:ext uri="{FF2B5EF4-FFF2-40B4-BE49-F238E27FC236}">
                <a16:creationId xmlns:a16="http://schemas.microsoft.com/office/drawing/2014/main" id="{A24F47E5-E674-4205-96E8-FD912182475A}"/>
              </a:ext>
            </a:extLst>
          </p:cNvPr>
          <p:cNvSpPr>
            <a:spLocks noGrp="1"/>
          </p:cNvSpPr>
          <p:nvPr>
            <p:ph idx="1"/>
          </p:nvPr>
        </p:nvSpPr>
        <p:spPr/>
        <p:txBody>
          <a:bodyPr>
            <a:normAutofit/>
          </a:bodyPr>
          <a:lstStyle/>
          <a:p>
            <a:r>
              <a:rPr lang="en-US" sz="2000" dirty="0"/>
              <a:t>Family Caregivers</a:t>
            </a:r>
          </a:p>
          <a:p>
            <a:pPr lvl="1"/>
            <a:r>
              <a:rPr lang="en-US" sz="2000" dirty="0"/>
              <a:t>Emotional impact of the burden of the disease </a:t>
            </a:r>
          </a:p>
          <a:p>
            <a:pPr lvl="1"/>
            <a:r>
              <a:rPr lang="en-US" sz="2000" dirty="0"/>
              <a:t>Strain from caregiving tasks (and arranging for care)</a:t>
            </a:r>
          </a:p>
          <a:p>
            <a:pPr lvl="1"/>
            <a:r>
              <a:rPr lang="en-US" sz="2000" dirty="0"/>
              <a:t>Changes forced on their own lives (role changes) </a:t>
            </a:r>
          </a:p>
          <a:p>
            <a:pPr lvl="1"/>
            <a:r>
              <a:rPr lang="en-US" sz="2000" dirty="0"/>
              <a:t>Not having time for themselves (or to even process their feelings – survival mode)</a:t>
            </a:r>
          </a:p>
          <a:p>
            <a:pPr lvl="1"/>
            <a:r>
              <a:rPr lang="en-US" sz="2000" dirty="0"/>
              <a:t>Isolation (Feeling like the only one who understands)</a:t>
            </a:r>
          </a:p>
          <a:p>
            <a:pPr lvl="1"/>
            <a:r>
              <a:rPr lang="en-US" sz="2000" dirty="0"/>
              <a:t>Children in their lives </a:t>
            </a:r>
          </a:p>
          <a:p>
            <a:pPr lvl="1"/>
            <a:r>
              <a:rPr lang="en-US" sz="2000" dirty="0"/>
              <a:t>The always changing “new normal” </a:t>
            </a:r>
          </a:p>
        </p:txBody>
      </p:sp>
      <p:sp>
        <p:nvSpPr>
          <p:cNvPr id="5" name="TextBox 4">
            <a:extLst>
              <a:ext uri="{FF2B5EF4-FFF2-40B4-BE49-F238E27FC236}">
                <a16:creationId xmlns:a16="http://schemas.microsoft.com/office/drawing/2014/main" id="{8439ABEF-C3B8-4B62-B086-B1C562526527}"/>
              </a:ext>
            </a:extLst>
          </p:cNvPr>
          <p:cNvSpPr txBox="1"/>
          <p:nvPr/>
        </p:nvSpPr>
        <p:spPr>
          <a:xfrm>
            <a:off x="6787299" y="6165130"/>
            <a:ext cx="4892511" cy="507831"/>
          </a:xfrm>
          <a:prstGeom prst="rect">
            <a:avLst/>
          </a:prstGeom>
          <a:noFill/>
        </p:spPr>
        <p:txBody>
          <a:bodyPr wrap="square" rtlCol="0">
            <a:spAutoFit/>
          </a:bodyPr>
          <a:lstStyle/>
          <a:p>
            <a:r>
              <a:rPr lang="en-US" sz="900" dirty="0"/>
              <a:t>Pinto, C., Geraghty, A. W. A., Yardley, L., &amp; Dennison, L. (2021). Emotional distress and well-being among people with motor </a:t>
            </a:r>
            <a:r>
              <a:rPr lang="en-US" sz="900" dirty="0" err="1"/>
              <a:t>neurone</a:t>
            </a:r>
            <a:r>
              <a:rPr lang="en-US" sz="900" dirty="0"/>
              <a:t> disease (MND) and their family caregivers: a qualitative interview study. BMJ Open, 11(8), e044724. https://doi.org/10.1136/bmjopen-2020-044724</a:t>
            </a:r>
          </a:p>
        </p:txBody>
      </p:sp>
    </p:spTree>
    <p:extLst>
      <p:ext uri="{BB962C8B-B14F-4D97-AF65-F5344CB8AC3E}">
        <p14:creationId xmlns:p14="http://schemas.microsoft.com/office/powerpoint/2010/main" val="227432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41B2A-0752-4C46-AD66-ED48AF91BD3A}"/>
              </a:ext>
            </a:extLst>
          </p:cNvPr>
          <p:cNvPicPr>
            <a:picLocks noChangeAspect="1"/>
          </p:cNvPicPr>
          <p:nvPr/>
        </p:nvPicPr>
        <p:blipFill>
          <a:blip r:embed="rId2"/>
          <a:stretch>
            <a:fillRect/>
          </a:stretch>
        </p:blipFill>
        <p:spPr>
          <a:xfrm>
            <a:off x="838201" y="1324613"/>
            <a:ext cx="10082212" cy="5225233"/>
          </a:xfrm>
          <a:prstGeom prst="rect">
            <a:avLst/>
          </a:prstGeom>
        </p:spPr>
      </p:pic>
      <p:sp>
        <p:nvSpPr>
          <p:cNvPr id="5" name="TextBox 4">
            <a:extLst>
              <a:ext uri="{FF2B5EF4-FFF2-40B4-BE49-F238E27FC236}">
                <a16:creationId xmlns:a16="http://schemas.microsoft.com/office/drawing/2014/main" id="{5CF69180-36FF-4CA5-9985-9EFA438C2468}"/>
              </a:ext>
            </a:extLst>
          </p:cNvPr>
          <p:cNvSpPr txBox="1"/>
          <p:nvPr/>
        </p:nvSpPr>
        <p:spPr>
          <a:xfrm>
            <a:off x="638175" y="657225"/>
            <a:ext cx="6553200" cy="784830"/>
          </a:xfrm>
          <a:prstGeom prst="rect">
            <a:avLst/>
          </a:prstGeom>
          <a:noFill/>
        </p:spPr>
        <p:txBody>
          <a:bodyPr wrap="square" rtlCol="0">
            <a:spAutoFit/>
          </a:bodyPr>
          <a:lstStyle/>
          <a:p>
            <a:r>
              <a:rPr lang="en-US" sz="900" dirty="0"/>
              <a:t>*</a:t>
            </a:r>
            <a:r>
              <a:rPr lang="en-US" sz="900" b="0" i="0" dirty="0">
                <a:solidFill>
                  <a:srgbClr val="595959"/>
                </a:solidFill>
                <a:effectLst/>
                <a:latin typeface="Helvetica" panose="020B0604020202020204" pitchFamily="34" charset="0"/>
              </a:rPr>
              <a:t>Brizzi, K. T., Bridges, J. F. P., Yersak, J., </a:t>
            </a:r>
            <a:r>
              <a:rPr lang="en-US" sz="900" b="0" i="0" dirty="0" err="1">
                <a:solidFill>
                  <a:srgbClr val="595959"/>
                </a:solidFill>
                <a:effectLst/>
                <a:latin typeface="Helvetica" panose="020B0604020202020204" pitchFamily="34" charset="0"/>
              </a:rPr>
              <a:t>Balas</a:t>
            </a:r>
            <a:r>
              <a:rPr lang="en-US" sz="900" b="0" i="0" dirty="0">
                <a:solidFill>
                  <a:srgbClr val="595959"/>
                </a:solidFill>
                <a:effectLst/>
                <a:latin typeface="Helvetica" panose="020B0604020202020204" pitchFamily="34" charset="0"/>
              </a:rPr>
              <a:t>, C., Thakur, N., Galvin, M., Hardiman, O., </a:t>
            </a:r>
            <a:r>
              <a:rPr lang="en-US" sz="900" b="0" i="0" dirty="0" err="1">
                <a:solidFill>
                  <a:srgbClr val="595959"/>
                </a:solidFill>
                <a:effectLst/>
                <a:latin typeface="Helvetica" panose="020B0604020202020204" pitchFamily="34" charset="0"/>
              </a:rPr>
              <a:t>Heatwole</a:t>
            </a:r>
            <a:r>
              <a:rPr lang="en-US" sz="900" b="0" i="0" dirty="0">
                <a:solidFill>
                  <a:srgbClr val="595959"/>
                </a:solidFill>
                <a:effectLst/>
                <a:latin typeface="Helvetica" panose="020B0604020202020204" pitchFamily="34" charset="0"/>
              </a:rPr>
              <a:t>, C., </a:t>
            </a:r>
            <a:r>
              <a:rPr lang="en-US" sz="900" b="0" i="0" dirty="0" err="1">
                <a:solidFill>
                  <a:srgbClr val="595959"/>
                </a:solidFill>
                <a:effectLst/>
                <a:latin typeface="Helvetica" panose="020B0604020202020204" pitchFamily="34" charset="0"/>
              </a:rPr>
              <a:t>Ravits</a:t>
            </a:r>
            <a:r>
              <a:rPr lang="en-US" sz="900" b="0" i="0" dirty="0">
                <a:solidFill>
                  <a:srgbClr val="595959"/>
                </a:solidFill>
                <a:effectLst/>
                <a:latin typeface="Helvetica" panose="020B0604020202020204" pitchFamily="34" charset="0"/>
              </a:rPr>
              <a:t>, J., Simmons, Z., Bruijn, L., Chan, J., </a:t>
            </a:r>
            <a:r>
              <a:rPr lang="en-US" sz="900" b="0" i="0" dirty="0" err="1">
                <a:solidFill>
                  <a:srgbClr val="595959"/>
                </a:solidFill>
                <a:effectLst/>
                <a:latin typeface="Helvetica" panose="020B0604020202020204" pitchFamily="34" charset="0"/>
              </a:rPr>
              <a:t>Bedlack</a:t>
            </a:r>
            <a:r>
              <a:rPr lang="en-US" sz="900" b="0" i="0" dirty="0">
                <a:solidFill>
                  <a:srgbClr val="595959"/>
                </a:solidFill>
                <a:effectLst/>
                <a:latin typeface="Helvetica" panose="020B0604020202020204" pitchFamily="34" charset="0"/>
              </a:rPr>
              <a:t>, R., &amp; Berry, J. D. (2020). Understanding the needs of people with ALS: a national survey of patients and caregivers. </a:t>
            </a:r>
            <a:r>
              <a:rPr lang="en-US" sz="900" b="0" i="1" dirty="0">
                <a:solidFill>
                  <a:srgbClr val="595959"/>
                </a:solidFill>
                <a:effectLst/>
                <a:latin typeface="Helvetica" panose="020B0604020202020204" pitchFamily="34" charset="0"/>
              </a:rPr>
              <a:t>Amyotrophic Lateral Sclerosis &amp; Frontotemporal Degeneration</a:t>
            </a:r>
            <a:r>
              <a:rPr lang="en-US" sz="900" b="0" i="0" dirty="0">
                <a:solidFill>
                  <a:srgbClr val="595959"/>
                </a:solidFill>
                <a:effectLst/>
                <a:latin typeface="Helvetica" panose="020B0604020202020204" pitchFamily="34" charset="0"/>
              </a:rPr>
              <a:t>, </a:t>
            </a:r>
            <a:r>
              <a:rPr lang="en-US" sz="900" b="0" i="1" dirty="0">
                <a:solidFill>
                  <a:srgbClr val="595959"/>
                </a:solidFill>
                <a:effectLst/>
                <a:latin typeface="Helvetica" panose="020B0604020202020204" pitchFamily="34" charset="0"/>
              </a:rPr>
              <a:t>21</a:t>
            </a:r>
            <a:r>
              <a:rPr lang="en-US" sz="900" b="0" i="0" dirty="0">
                <a:solidFill>
                  <a:srgbClr val="595959"/>
                </a:solidFill>
                <a:effectLst/>
                <a:latin typeface="Helvetica" panose="020B0604020202020204" pitchFamily="34" charset="0"/>
              </a:rPr>
              <a:t>(5–6), 355–363. </a:t>
            </a:r>
            <a:r>
              <a:rPr lang="en-US" sz="900" b="0" i="0" dirty="0">
                <a:solidFill>
                  <a:srgbClr val="595959"/>
                </a:solidFill>
                <a:effectLst/>
                <a:latin typeface="Helvetica" panose="020B0604020202020204" pitchFamily="34" charset="0"/>
                <a:hlinkClick r:id="rId3"/>
              </a:rPr>
              <a:t>https://doi.org/10.1080/21678421.2020.1760889</a:t>
            </a:r>
            <a:endParaRPr lang="en-US" sz="900" b="0" i="0" dirty="0">
              <a:solidFill>
                <a:srgbClr val="595959"/>
              </a:solidFill>
              <a:effectLst/>
              <a:latin typeface="Helvetica" panose="020B0604020202020204" pitchFamily="34" charset="0"/>
            </a:endParaRPr>
          </a:p>
          <a:p>
            <a:endParaRPr lang="en-US" sz="900" dirty="0"/>
          </a:p>
        </p:txBody>
      </p:sp>
    </p:spTree>
    <p:extLst>
      <p:ext uri="{BB962C8B-B14F-4D97-AF65-F5344CB8AC3E}">
        <p14:creationId xmlns:p14="http://schemas.microsoft.com/office/powerpoint/2010/main" val="371051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0CAA-8648-4732-96BB-45C382360088}"/>
              </a:ext>
            </a:extLst>
          </p:cNvPr>
          <p:cNvSpPr>
            <a:spLocks noGrp="1"/>
          </p:cNvSpPr>
          <p:nvPr>
            <p:ph type="title"/>
          </p:nvPr>
        </p:nvSpPr>
        <p:spPr/>
        <p:txBody>
          <a:bodyPr/>
          <a:lstStyle/>
          <a:p>
            <a:r>
              <a:rPr lang="en-US" dirty="0"/>
              <a:t>Supportive approaches</a:t>
            </a:r>
          </a:p>
        </p:txBody>
      </p:sp>
      <p:sp>
        <p:nvSpPr>
          <p:cNvPr id="3" name="Content Placeholder 2">
            <a:extLst>
              <a:ext uri="{FF2B5EF4-FFF2-40B4-BE49-F238E27FC236}">
                <a16:creationId xmlns:a16="http://schemas.microsoft.com/office/drawing/2014/main" id="{6020FA3E-D4E6-4C37-9039-2C53CF3BF758}"/>
              </a:ext>
            </a:extLst>
          </p:cNvPr>
          <p:cNvSpPr>
            <a:spLocks noGrp="1"/>
          </p:cNvSpPr>
          <p:nvPr>
            <p:ph idx="1"/>
          </p:nvPr>
        </p:nvSpPr>
        <p:spPr>
          <a:xfrm>
            <a:off x="581192" y="2112264"/>
            <a:ext cx="11029615" cy="3634486"/>
          </a:xfrm>
        </p:spPr>
        <p:txBody>
          <a:bodyPr/>
          <a:lstStyle/>
          <a:p>
            <a:r>
              <a:rPr lang="en-US" sz="2800" dirty="0"/>
              <a:t>Hope, Control, Compassion (Pinto et. al)</a:t>
            </a:r>
          </a:p>
          <a:p>
            <a:r>
              <a:rPr lang="en-US" sz="2800" dirty="0"/>
              <a:t>Proactive Problem-Solving </a:t>
            </a:r>
          </a:p>
          <a:p>
            <a:r>
              <a:rPr lang="en-US" sz="2800" dirty="0"/>
              <a:t>Education</a:t>
            </a:r>
          </a:p>
          <a:p>
            <a:r>
              <a:rPr lang="en-US" sz="2800" dirty="0"/>
              <a:t>Focus on what you can do</a:t>
            </a:r>
          </a:p>
          <a:p>
            <a:r>
              <a:rPr lang="en-US" sz="2800" dirty="0"/>
              <a:t>Mindfulness and the power of the moment</a:t>
            </a:r>
          </a:p>
          <a:p>
            <a:endParaRPr lang="en-US" dirty="0"/>
          </a:p>
          <a:p>
            <a:endParaRPr lang="en-US" dirty="0"/>
          </a:p>
        </p:txBody>
      </p:sp>
    </p:spTree>
    <p:extLst>
      <p:ext uri="{BB962C8B-B14F-4D97-AF65-F5344CB8AC3E}">
        <p14:creationId xmlns:p14="http://schemas.microsoft.com/office/powerpoint/2010/main" val="333131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143C-8A89-4330-90A4-D77166F014C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179D30F-1FF6-4E84-995A-1821548FF7AB}"/>
              </a:ext>
            </a:extLst>
          </p:cNvPr>
          <p:cNvSpPr>
            <a:spLocks noGrp="1"/>
          </p:cNvSpPr>
          <p:nvPr>
            <p:ph idx="1"/>
          </p:nvPr>
        </p:nvSpPr>
        <p:spPr/>
        <p:txBody>
          <a:bodyPr>
            <a:normAutofit fontScale="85000" lnSpcReduction="20000"/>
          </a:bodyPr>
          <a:lstStyle/>
          <a:p>
            <a:r>
              <a:rPr lang="en-US" b="0" i="0" dirty="0">
                <a:solidFill>
                  <a:srgbClr val="595959"/>
                </a:solidFill>
                <a:effectLst/>
                <a:latin typeface="Helvetica" panose="020B0604020202020204" pitchFamily="34" charset="0"/>
              </a:rPr>
              <a:t>Brizzi, K. T., Bridges, J. F. P., Yersak, J., </a:t>
            </a:r>
            <a:r>
              <a:rPr lang="en-US" b="0" i="0" dirty="0" err="1">
                <a:solidFill>
                  <a:srgbClr val="595959"/>
                </a:solidFill>
                <a:effectLst/>
                <a:latin typeface="Helvetica" panose="020B0604020202020204" pitchFamily="34" charset="0"/>
              </a:rPr>
              <a:t>Balas</a:t>
            </a:r>
            <a:r>
              <a:rPr lang="en-US" b="0" i="0" dirty="0">
                <a:solidFill>
                  <a:srgbClr val="595959"/>
                </a:solidFill>
                <a:effectLst/>
                <a:latin typeface="Helvetica" panose="020B0604020202020204" pitchFamily="34" charset="0"/>
              </a:rPr>
              <a:t>, C., Thakur, N., Galvin, M., Hardiman, O., </a:t>
            </a:r>
            <a:r>
              <a:rPr lang="en-US" b="0" i="0" dirty="0" err="1">
                <a:solidFill>
                  <a:srgbClr val="595959"/>
                </a:solidFill>
                <a:effectLst/>
                <a:latin typeface="Helvetica" panose="020B0604020202020204" pitchFamily="34" charset="0"/>
              </a:rPr>
              <a:t>Heatwole</a:t>
            </a:r>
            <a:r>
              <a:rPr lang="en-US" b="0" i="0" dirty="0">
                <a:solidFill>
                  <a:srgbClr val="595959"/>
                </a:solidFill>
                <a:effectLst/>
                <a:latin typeface="Helvetica" panose="020B0604020202020204" pitchFamily="34" charset="0"/>
              </a:rPr>
              <a:t>, C., </a:t>
            </a:r>
            <a:r>
              <a:rPr lang="en-US" b="0" i="0" dirty="0" err="1">
                <a:solidFill>
                  <a:srgbClr val="595959"/>
                </a:solidFill>
                <a:effectLst/>
                <a:latin typeface="Helvetica" panose="020B0604020202020204" pitchFamily="34" charset="0"/>
              </a:rPr>
              <a:t>Ravits</a:t>
            </a:r>
            <a:r>
              <a:rPr lang="en-US" b="0" i="0" dirty="0">
                <a:solidFill>
                  <a:srgbClr val="595959"/>
                </a:solidFill>
                <a:effectLst/>
                <a:latin typeface="Helvetica" panose="020B0604020202020204" pitchFamily="34" charset="0"/>
              </a:rPr>
              <a:t>, J., Simmons, Z., Bruijn, L., Chan, J., </a:t>
            </a:r>
            <a:r>
              <a:rPr lang="en-US" b="0" i="0" dirty="0" err="1">
                <a:solidFill>
                  <a:srgbClr val="595959"/>
                </a:solidFill>
                <a:effectLst/>
                <a:latin typeface="Helvetica" panose="020B0604020202020204" pitchFamily="34" charset="0"/>
              </a:rPr>
              <a:t>Bedlack</a:t>
            </a:r>
            <a:r>
              <a:rPr lang="en-US" b="0" i="0" dirty="0">
                <a:solidFill>
                  <a:srgbClr val="595959"/>
                </a:solidFill>
                <a:effectLst/>
                <a:latin typeface="Helvetica" panose="020B0604020202020204" pitchFamily="34" charset="0"/>
              </a:rPr>
              <a:t>, R., &amp; Berry, J. D. (2020). Understanding the needs of people with ALS: a national survey of patients and caregivers. </a:t>
            </a:r>
            <a:r>
              <a:rPr lang="en-US" b="0" i="1" dirty="0">
                <a:solidFill>
                  <a:srgbClr val="595959"/>
                </a:solidFill>
                <a:effectLst/>
                <a:latin typeface="Helvetica" panose="020B0604020202020204" pitchFamily="34" charset="0"/>
              </a:rPr>
              <a:t>Amyotrophic Lateral Sclerosis &amp; Frontotemporal Degeneration</a:t>
            </a:r>
            <a:r>
              <a:rPr lang="en-US" b="0" i="0" dirty="0">
                <a:solidFill>
                  <a:srgbClr val="595959"/>
                </a:solidFill>
                <a:effectLst/>
                <a:latin typeface="Helvetica" panose="020B0604020202020204" pitchFamily="34" charset="0"/>
              </a:rPr>
              <a:t>, </a:t>
            </a:r>
            <a:r>
              <a:rPr lang="en-US" b="0" i="1" dirty="0">
                <a:solidFill>
                  <a:srgbClr val="595959"/>
                </a:solidFill>
                <a:effectLst/>
                <a:latin typeface="Helvetica" panose="020B0604020202020204" pitchFamily="34" charset="0"/>
              </a:rPr>
              <a:t>21</a:t>
            </a:r>
            <a:r>
              <a:rPr lang="en-US" b="0" i="0" dirty="0">
                <a:solidFill>
                  <a:srgbClr val="595959"/>
                </a:solidFill>
                <a:effectLst/>
                <a:latin typeface="Helvetica" panose="020B0604020202020204" pitchFamily="34" charset="0"/>
              </a:rPr>
              <a:t>(5–6), 355–363. </a:t>
            </a:r>
            <a:r>
              <a:rPr lang="en-US" b="0" i="0" dirty="0">
                <a:solidFill>
                  <a:srgbClr val="595959"/>
                </a:solidFill>
                <a:effectLst/>
                <a:latin typeface="Helvetica" panose="020B0604020202020204" pitchFamily="34" charset="0"/>
                <a:hlinkClick r:id="rId2"/>
              </a:rPr>
              <a:t>https://doi.org/10.1080/21678421.2020.1760889</a:t>
            </a:r>
            <a:endParaRPr lang="en-US" b="0" i="0" dirty="0">
              <a:solidFill>
                <a:srgbClr val="595959"/>
              </a:solidFill>
              <a:effectLst/>
              <a:latin typeface="Helvetica" panose="020B0604020202020204" pitchFamily="34" charset="0"/>
            </a:endParaRPr>
          </a:p>
          <a:p>
            <a:r>
              <a:rPr lang="en-US" b="0" i="0" dirty="0">
                <a:solidFill>
                  <a:srgbClr val="595959"/>
                </a:solidFill>
                <a:effectLst/>
                <a:latin typeface="Helvetica" panose="020B0604020202020204" pitchFamily="34" charset="0"/>
              </a:rPr>
              <a:t>Pinto, C., Geraghty, A. W. A., Yardley, L., &amp; Dennison, L. (2021). Emotional distress and well-being among people with motor </a:t>
            </a:r>
            <a:r>
              <a:rPr lang="en-US" b="0" i="0" dirty="0" err="1">
                <a:solidFill>
                  <a:srgbClr val="595959"/>
                </a:solidFill>
                <a:effectLst/>
                <a:latin typeface="Helvetica" panose="020B0604020202020204" pitchFamily="34" charset="0"/>
              </a:rPr>
              <a:t>neurone</a:t>
            </a:r>
            <a:r>
              <a:rPr lang="en-US" b="0" i="0" dirty="0">
                <a:solidFill>
                  <a:srgbClr val="595959"/>
                </a:solidFill>
                <a:effectLst/>
                <a:latin typeface="Helvetica" panose="020B0604020202020204" pitchFamily="34" charset="0"/>
              </a:rPr>
              <a:t> disease (MND) and their family caregivers: a qualitative interview study. </a:t>
            </a:r>
            <a:r>
              <a:rPr lang="en-US" b="0" i="1" dirty="0">
                <a:solidFill>
                  <a:srgbClr val="595959"/>
                </a:solidFill>
                <a:effectLst/>
                <a:latin typeface="Helvetica" panose="020B0604020202020204" pitchFamily="34" charset="0"/>
              </a:rPr>
              <a:t>BMJ Open</a:t>
            </a:r>
            <a:r>
              <a:rPr lang="en-US" b="0" i="0" dirty="0">
                <a:solidFill>
                  <a:srgbClr val="595959"/>
                </a:solidFill>
                <a:effectLst/>
                <a:latin typeface="Helvetica" panose="020B0604020202020204" pitchFamily="34" charset="0"/>
              </a:rPr>
              <a:t>, </a:t>
            </a:r>
            <a:r>
              <a:rPr lang="en-US" b="0" i="1" dirty="0">
                <a:solidFill>
                  <a:srgbClr val="595959"/>
                </a:solidFill>
                <a:effectLst/>
                <a:latin typeface="Helvetica" panose="020B0604020202020204" pitchFamily="34" charset="0"/>
              </a:rPr>
              <a:t>11</a:t>
            </a:r>
            <a:r>
              <a:rPr lang="en-US" b="0" i="0" dirty="0">
                <a:solidFill>
                  <a:srgbClr val="595959"/>
                </a:solidFill>
                <a:effectLst/>
                <a:latin typeface="Helvetica" panose="020B0604020202020204" pitchFamily="34" charset="0"/>
              </a:rPr>
              <a:t>(8), e044724. </a:t>
            </a:r>
            <a:r>
              <a:rPr lang="en-US" b="0" i="0" dirty="0">
                <a:solidFill>
                  <a:srgbClr val="595959"/>
                </a:solidFill>
                <a:effectLst/>
                <a:latin typeface="Helvetica" panose="020B0604020202020204" pitchFamily="34" charset="0"/>
                <a:hlinkClick r:id="rId3"/>
              </a:rPr>
              <a:t>https://doi.org/10.1136/bmjopen-2020-044724</a:t>
            </a:r>
            <a:endParaRPr lang="en-US" dirty="0">
              <a:solidFill>
                <a:srgbClr val="595959"/>
              </a:solidFill>
              <a:latin typeface="Helvetica" panose="020B0604020202020204" pitchFamily="34" charset="0"/>
            </a:endParaRPr>
          </a:p>
          <a:p>
            <a:r>
              <a:rPr lang="en-US" b="0" i="0" dirty="0">
                <a:solidFill>
                  <a:srgbClr val="595959"/>
                </a:solidFill>
                <a:effectLst/>
                <a:latin typeface="Helvetica" panose="020B0604020202020204" pitchFamily="34" charset="0"/>
              </a:rPr>
              <a:t>Weeks, K. R., Gould, R. L., </a:t>
            </a:r>
            <a:r>
              <a:rPr lang="en-US" b="0" i="0" dirty="0" err="1">
                <a:solidFill>
                  <a:srgbClr val="595959"/>
                </a:solidFill>
                <a:effectLst/>
                <a:latin typeface="Helvetica" panose="020B0604020202020204" pitchFamily="34" charset="0"/>
              </a:rPr>
              <a:t>Mcdermott</a:t>
            </a:r>
            <a:r>
              <a:rPr lang="en-US" b="0" i="0" dirty="0">
                <a:solidFill>
                  <a:srgbClr val="595959"/>
                </a:solidFill>
                <a:effectLst/>
                <a:latin typeface="Helvetica" panose="020B0604020202020204" pitchFamily="34" charset="0"/>
              </a:rPr>
              <a:t>, C., Lynch, J., Goldstein, L. H., Graham, C. D., McCracken, L., </a:t>
            </a:r>
            <a:r>
              <a:rPr lang="en-US" b="0" i="0" dirty="0" err="1">
                <a:solidFill>
                  <a:srgbClr val="595959"/>
                </a:solidFill>
                <a:effectLst/>
                <a:latin typeface="Helvetica" panose="020B0604020202020204" pitchFamily="34" charset="0"/>
              </a:rPr>
              <a:t>Serfaty</a:t>
            </a:r>
            <a:r>
              <a:rPr lang="en-US" b="0" i="0" dirty="0">
                <a:solidFill>
                  <a:srgbClr val="595959"/>
                </a:solidFill>
                <a:effectLst/>
                <a:latin typeface="Helvetica" panose="020B0604020202020204" pitchFamily="34" charset="0"/>
              </a:rPr>
              <a:t>, M., Howard, R., Al-Chalabi, A., White, D., Bradburn, M., Young, T., Cooper, C., Shaw, D. P. J., &amp; Lawrence, V. (2019). Needs and preferences for psychological interventions of people with motor neuron disease. </a:t>
            </a:r>
            <a:r>
              <a:rPr lang="en-US" b="0" i="1" dirty="0">
                <a:solidFill>
                  <a:srgbClr val="595959"/>
                </a:solidFill>
                <a:effectLst/>
                <a:latin typeface="Helvetica" panose="020B0604020202020204" pitchFamily="34" charset="0"/>
              </a:rPr>
              <a:t>Amyotrophic Lateral Sclerosis &amp; Frontotemporal Degeneration</a:t>
            </a:r>
            <a:r>
              <a:rPr lang="en-US" b="0" i="0" dirty="0">
                <a:solidFill>
                  <a:srgbClr val="595959"/>
                </a:solidFill>
                <a:effectLst/>
                <a:latin typeface="Helvetica" panose="020B0604020202020204" pitchFamily="34" charset="0"/>
              </a:rPr>
              <a:t>, </a:t>
            </a:r>
            <a:r>
              <a:rPr lang="en-US" b="0" i="1" dirty="0">
                <a:solidFill>
                  <a:srgbClr val="595959"/>
                </a:solidFill>
                <a:effectLst/>
                <a:latin typeface="Helvetica" panose="020B0604020202020204" pitchFamily="34" charset="0"/>
              </a:rPr>
              <a:t>20</a:t>
            </a:r>
            <a:r>
              <a:rPr lang="en-US" b="0" i="0" dirty="0">
                <a:solidFill>
                  <a:srgbClr val="595959"/>
                </a:solidFill>
                <a:effectLst/>
                <a:latin typeface="Helvetica" panose="020B0604020202020204" pitchFamily="34" charset="0"/>
              </a:rPr>
              <a:t>(7/8), 521–531. </a:t>
            </a:r>
            <a:r>
              <a:rPr lang="en-US" b="0" i="0" dirty="0">
                <a:solidFill>
                  <a:srgbClr val="595959"/>
                </a:solidFill>
                <a:effectLst/>
                <a:latin typeface="Helvetica" panose="020B0604020202020204" pitchFamily="34" charset="0"/>
                <a:hlinkClick r:id="rId4"/>
              </a:rPr>
              <a:t>https://doi.org/10.1080/21678421.2019.1621344</a:t>
            </a:r>
            <a:endParaRPr lang="en-US" b="0" i="0" dirty="0">
              <a:solidFill>
                <a:srgbClr val="595959"/>
              </a:solidFill>
              <a:effectLst/>
              <a:latin typeface="Helvetica" panose="020B0604020202020204" pitchFamily="34" charset="0"/>
            </a:endParaRPr>
          </a:p>
          <a:p>
            <a:r>
              <a:rPr lang="en-US" b="0" i="0" dirty="0">
                <a:solidFill>
                  <a:srgbClr val="333333"/>
                </a:solidFill>
                <a:effectLst/>
                <a:latin typeface="Helvetica" panose="020B0604020202020204" pitchFamily="34" charset="0"/>
              </a:rPr>
              <a:t>Sirois, F. M., Molnar, D. S., &amp; Hirsch, J. K. (2015). Self-Compassion, Stress, and Coping in the Context of Chronic Illness. </a:t>
            </a:r>
            <a:r>
              <a:rPr lang="en-US" b="0" i="1" dirty="0">
                <a:solidFill>
                  <a:srgbClr val="333333"/>
                </a:solidFill>
                <a:effectLst/>
                <a:latin typeface="Helvetica" panose="020B0604020202020204" pitchFamily="34" charset="0"/>
              </a:rPr>
              <a:t>Self &amp; Identity</a:t>
            </a:r>
            <a:r>
              <a:rPr lang="en-US" b="0" i="0" dirty="0">
                <a:solidFill>
                  <a:srgbClr val="333333"/>
                </a:solidFill>
                <a:effectLst/>
                <a:latin typeface="Helvetica" panose="020B0604020202020204" pitchFamily="34" charset="0"/>
              </a:rPr>
              <a:t>, </a:t>
            </a:r>
            <a:r>
              <a:rPr lang="en-US" b="0" i="1" dirty="0">
                <a:solidFill>
                  <a:srgbClr val="333333"/>
                </a:solidFill>
                <a:effectLst/>
                <a:latin typeface="Helvetica" panose="020B0604020202020204" pitchFamily="34" charset="0"/>
              </a:rPr>
              <a:t>14</a:t>
            </a:r>
            <a:r>
              <a:rPr lang="en-US" b="0" i="0" dirty="0">
                <a:solidFill>
                  <a:srgbClr val="333333"/>
                </a:solidFill>
                <a:effectLst/>
                <a:latin typeface="Helvetica" panose="020B0604020202020204" pitchFamily="34" charset="0"/>
              </a:rPr>
              <a:t>(3), 334–347. </a:t>
            </a:r>
            <a:r>
              <a:rPr lang="en-US" b="0" i="0" dirty="0">
                <a:solidFill>
                  <a:srgbClr val="333333"/>
                </a:solidFill>
                <a:effectLst/>
                <a:latin typeface="Helvetica" panose="020B0604020202020204" pitchFamily="34" charset="0"/>
                <a:hlinkClick r:id="rId5"/>
              </a:rPr>
              <a:t>https://doi.org/10.1080/15298868.2014.996249</a:t>
            </a:r>
            <a:endParaRPr lang="en-US" b="0" i="0" dirty="0">
              <a:solidFill>
                <a:srgbClr val="333333"/>
              </a:solidFill>
              <a:effectLst/>
              <a:latin typeface="Helvetica" panose="020B0604020202020204" pitchFamily="34" charset="0"/>
            </a:endParaRPr>
          </a:p>
          <a:p>
            <a:r>
              <a:rPr lang="en-US" b="0" i="0" dirty="0">
                <a:solidFill>
                  <a:srgbClr val="333333"/>
                </a:solidFill>
                <a:effectLst/>
                <a:latin typeface="Helvetica" panose="020B0604020202020204" pitchFamily="34" charset="0"/>
              </a:rPr>
              <a:t>Murphy, V., </a:t>
            </a:r>
            <a:r>
              <a:rPr lang="en-US" b="0" i="0" dirty="0" err="1">
                <a:solidFill>
                  <a:srgbClr val="333333"/>
                </a:solidFill>
                <a:effectLst/>
                <a:latin typeface="Helvetica" panose="020B0604020202020204" pitchFamily="34" charset="0"/>
              </a:rPr>
              <a:t>Felgoise</a:t>
            </a:r>
            <a:r>
              <a:rPr lang="en-US" b="0" i="0" dirty="0">
                <a:solidFill>
                  <a:srgbClr val="333333"/>
                </a:solidFill>
                <a:effectLst/>
                <a:latin typeface="Helvetica" panose="020B0604020202020204" pitchFamily="34" charset="0"/>
              </a:rPr>
              <a:t>, S. H., Walsh, S. M., &amp; Simmons, Z. (2009). Problem solving skills predict quality of life and psychological morbidity in ALS caregivers. </a:t>
            </a:r>
            <a:r>
              <a:rPr lang="en-US" b="0" i="1" dirty="0">
                <a:solidFill>
                  <a:srgbClr val="333333"/>
                </a:solidFill>
                <a:effectLst/>
                <a:latin typeface="Helvetica" panose="020B0604020202020204" pitchFamily="34" charset="0"/>
              </a:rPr>
              <a:t>Amyotrophic Lateral Sclerosis</a:t>
            </a:r>
            <a:r>
              <a:rPr lang="en-US" b="0" i="0" dirty="0">
                <a:solidFill>
                  <a:srgbClr val="333333"/>
                </a:solidFill>
                <a:effectLst/>
                <a:latin typeface="Helvetica" panose="020B0604020202020204" pitchFamily="34" charset="0"/>
              </a:rPr>
              <a:t>, </a:t>
            </a:r>
            <a:r>
              <a:rPr lang="en-US" b="0" i="1" dirty="0">
                <a:solidFill>
                  <a:srgbClr val="333333"/>
                </a:solidFill>
                <a:effectLst/>
                <a:latin typeface="Helvetica" panose="020B0604020202020204" pitchFamily="34" charset="0"/>
              </a:rPr>
              <a:t>10</a:t>
            </a:r>
            <a:r>
              <a:rPr lang="en-US" b="0" i="0" dirty="0">
                <a:solidFill>
                  <a:srgbClr val="333333"/>
                </a:solidFill>
                <a:effectLst/>
                <a:latin typeface="Helvetica" panose="020B0604020202020204" pitchFamily="34" charset="0"/>
              </a:rPr>
              <a:t>(3), 147–153. https://doi.org/10.1080/17482960802245007</a:t>
            </a:r>
            <a:endParaRPr lang="en-US" dirty="0"/>
          </a:p>
        </p:txBody>
      </p:sp>
    </p:spTree>
    <p:extLst>
      <p:ext uri="{BB962C8B-B14F-4D97-AF65-F5344CB8AC3E}">
        <p14:creationId xmlns:p14="http://schemas.microsoft.com/office/powerpoint/2010/main" val="4223441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1BE7-8EE8-45ED-99FD-C57DCC57D9F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AE51671-F622-46D5-9E98-4E32CD19F34F}"/>
              </a:ext>
            </a:extLst>
          </p:cNvPr>
          <p:cNvSpPr>
            <a:spLocks noGrp="1"/>
          </p:cNvSpPr>
          <p:nvPr>
            <p:ph idx="1"/>
          </p:nvPr>
        </p:nvSpPr>
        <p:spPr>
          <a:xfrm>
            <a:off x="685967" y="1226439"/>
            <a:ext cx="11029615" cy="3634486"/>
          </a:xfrm>
        </p:spPr>
        <p:txBody>
          <a:bodyPr/>
          <a:lstStyle/>
          <a:p>
            <a:r>
              <a:rPr lang="en-US" dirty="0"/>
              <a:t>Cognitive Changes and Emotional Liability Article: </a:t>
            </a:r>
            <a:r>
              <a:rPr lang="en-US" dirty="0">
                <a:hlinkClick r:id="rId2"/>
              </a:rPr>
              <a:t>https://www.als.org/navigating-als/coping-with-als/changes-thinking-emotional-lability</a:t>
            </a:r>
            <a:r>
              <a:rPr lang="en-US" dirty="0"/>
              <a:t> (Retrieved 2/08/2022)  </a:t>
            </a:r>
          </a:p>
          <a:p>
            <a:r>
              <a:rPr lang="en-US" b="0" i="0" dirty="0" err="1">
                <a:solidFill>
                  <a:srgbClr val="212121"/>
                </a:solidFill>
                <a:effectLst/>
                <a:latin typeface="BlinkMacSystemFont"/>
              </a:rPr>
              <a:t>Turell</a:t>
            </a:r>
            <a:r>
              <a:rPr lang="en-US" b="0" i="0" dirty="0">
                <a:solidFill>
                  <a:srgbClr val="212121"/>
                </a:solidFill>
                <a:effectLst/>
                <a:latin typeface="BlinkMacSystemFont"/>
              </a:rPr>
              <a:t> W, Roc A, </a:t>
            </a:r>
            <a:r>
              <a:rPr lang="en-US" b="0" i="0" dirty="0" err="1">
                <a:solidFill>
                  <a:srgbClr val="212121"/>
                </a:solidFill>
                <a:effectLst/>
                <a:latin typeface="BlinkMacSystemFont"/>
              </a:rPr>
              <a:t>Pioro</a:t>
            </a:r>
            <a:r>
              <a:rPr lang="en-US" b="0" i="0" dirty="0">
                <a:solidFill>
                  <a:srgbClr val="212121"/>
                </a:solidFill>
                <a:effectLst/>
                <a:latin typeface="BlinkMacSystemFont"/>
              </a:rPr>
              <a:t> E, Howson A. Living With the Burden of Pseudobulbar Affect: A Qualitative Analysis of the Effects of Education on Patient Experience. J Patient Exp. 2020 Dec;7(6):1324-1330. </a:t>
            </a:r>
            <a:r>
              <a:rPr lang="en-US" b="0" i="0" dirty="0" err="1">
                <a:solidFill>
                  <a:srgbClr val="212121"/>
                </a:solidFill>
                <a:effectLst/>
                <a:latin typeface="BlinkMacSystemFont"/>
              </a:rPr>
              <a:t>doi</a:t>
            </a:r>
            <a:r>
              <a:rPr lang="en-US" b="0" i="0" dirty="0">
                <a:solidFill>
                  <a:srgbClr val="212121"/>
                </a:solidFill>
                <a:effectLst/>
                <a:latin typeface="BlinkMacSystemFont"/>
              </a:rPr>
              <a:t>: 10.1177/2374373519899597. </a:t>
            </a:r>
            <a:r>
              <a:rPr lang="en-US" b="0" i="0" dirty="0" err="1">
                <a:solidFill>
                  <a:srgbClr val="212121"/>
                </a:solidFill>
                <a:effectLst/>
                <a:latin typeface="BlinkMacSystemFont"/>
              </a:rPr>
              <a:t>Epub</a:t>
            </a:r>
            <a:r>
              <a:rPr lang="en-US" b="0" i="0" dirty="0">
                <a:solidFill>
                  <a:srgbClr val="212121"/>
                </a:solidFill>
                <a:effectLst/>
                <a:latin typeface="BlinkMacSystemFont"/>
              </a:rPr>
              <a:t> 2020 Mar 2. PMID: 33457582; PMCID: PMC7786644.</a:t>
            </a:r>
          </a:p>
          <a:p>
            <a:pPr marL="0" indent="0">
              <a:buNone/>
            </a:pPr>
            <a:endParaRPr lang="en-US" dirty="0"/>
          </a:p>
        </p:txBody>
      </p:sp>
    </p:spTree>
    <p:extLst>
      <p:ext uri="{BB962C8B-B14F-4D97-AF65-F5344CB8AC3E}">
        <p14:creationId xmlns:p14="http://schemas.microsoft.com/office/powerpoint/2010/main" val="3999735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68F4-8562-48FB-AE84-431123BFE830}"/>
              </a:ext>
            </a:extLst>
          </p:cNvPr>
          <p:cNvSpPr>
            <a:spLocks noGrp="1"/>
          </p:cNvSpPr>
          <p:nvPr>
            <p:ph type="title"/>
          </p:nvPr>
        </p:nvSpPr>
        <p:spPr/>
        <p:txBody>
          <a:bodyPr/>
          <a:lstStyle/>
          <a:p>
            <a:r>
              <a:rPr lang="en-US" dirty="0"/>
              <a:t>Please Look for our Post-Event Survey </a:t>
            </a:r>
          </a:p>
        </p:txBody>
      </p:sp>
      <p:sp>
        <p:nvSpPr>
          <p:cNvPr id="3" name="Content Placeholder 2">
            <a:extLst>
              <a:ext uri="{FF2B5EF4-FFF2-40B4-BE49-F238E27FC236}">
                <a16:creationId xmlns:a16="http://schemas.microsoft.com/office/drawing/2014/main" id="{126BCF54-CE39-48A6-A047-2B4DE9A34882}"/>
              </a:ext>
            </a:extLst>
          </p:cNvPr>
          <p:cNvSpPr>
            <a:spLocks noGrp="1"/>
          </p:cNvSpPr>
          <p:nvPr>
            <p:ph idx="1"/>
          </p:nvPr>
        </p:nvSpPr>
        <p:spPr>
          <a:xfrm>
            <a:off x="581192" y="2340864"/>
            <a:ext cx="11029615" cy="1656101"/>
          </a:xfrm>
        </p:spPr>
        <p:txBody>
          <a:bodyPr/>
          <a:lstStyle/>
          <a:p>
            <a:r>
              <a:rPr lang="en-US" sz="2400" dirty="0">
                <a:hlinkClick r:id="rId2"/>
              </a:rPr>
              <a:t>https://www.surveymonkey.com/r/ALSMHFEB22</a:t>
            </a:r>
            <a:endParaRPr lang="en-US" sz="2400" dirty="0"/>
          </a:p>
          <a:p>
            <a:endParaRPr lang="en-US" dirty="0"/>
          </a:p>
        </p:txBody>
      </p:sp>
    </p:spTree>
    <p:extLst>
      <p:ext uri="{BB962C8B-B14F-4D97-AF65-F5344CB8AC3E}">
        <p14:creationId xmlns:p14="http://schemas.microsoft.com/office/powerpoint/2010/main" val="4225309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4100376-349B-4B8A-8F3B-BF0853824203}"/>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rPr>
              <a:t>Questions and contact information</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Email">
            <a:extLst>
              <a:ext uri="{FF2B5EF4-FFF2-40B4-BE49-F238E27FC236}">
                <a16:creationId xmlns:a16="http://schemas.microsoft.com/office/drawing/2014/main" id="{8910BECB-B804-49E0-98A4-FB4F2E0AA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2670" y="3961569"/>
            <a:ext cx="2524362" cy="2524362"/>
          </a:xfrm>
          <a:prstGeom prst="rect">
            <a:avLst/>
          </a:prstGeom>
        </p:spPr>
      </p:pic>
      <p:sp>
        <p:nvSpPr>
          <p:cNvPr id="4" name="TextBox 3">
            <a:extLst>
              <a:ext uri="{FF2B5EF4-FFF2-40B4-BE49-F238E27FC236}">
                <a16:creationId xmlns:a16="http://schemas.microsoft.com/office/drawing/2014/main" id="{CF1568E8-AD51-45AA-B240-4F61E1435A87}"/>
              </a:ext>
            </a:extLst>
          </p:cNvPr>
          <p:cNvSpPr txBox="1"/>
          <p:nvPr/>
        </p:nvSpPr>
        <p:spPr>
          <a:xfrm>
            <a:off x="446534" y="647700"/>
            <a:ext cx="6725791"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Franklin Gothic Book" panose="020B0502020104020203"/>
                <a:ea typeface="+mn-ea"/>
                <a:cs typeface="+mn-cs"/>
              </a:rPr>
              <a:t>ALS Association Alabama Chapter 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Franklin Gothic Book" panose="020B0502020104020203"/>
                <a:ea typeface="+mn-ea"/>
                <a:cs typeface="+mn-cs"/>
              </a:rPr>
              <a:t>Main Office: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300 Cahaba Park Circle, Suite 209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Birmingham, AL 35242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800-664-1242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hlinkClick r:id="rId4"/>
              </a:rPr>
              <a:t>info@alsalabama.org</a:t>
            </a: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Franklin Gothic Book" panose="020B0502020104020203"/>
                <a:ea typeface="+mn-ea"/>
                <a:cs typeface="+mn-cs"/>
              </a:rPr>
              <a:t>Director of Care Services and Public Policy: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Melissa Enfinger,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334-312-3328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hlinkClick r:id="rId5"/>
              </a:rPr>
              <a:t>melissa@alsalabama.org</a:t>
            </a: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Franklin Gothic Book"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Franklin Gothic Book" panose="020B0502020104020203"/>
                <a:ea typeface="+mn-ea"/>
                <a:cs typeface="+mn-cs"/>
              </a:rPr>
              <a:t>National ALS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Franklin Gothic Book" panose="020B0502020104020203"/>
                <a:hlinkClick r:id="rId6"/>
              </a:rPr>
              <a:t>www.als.org</a:t>
            </a:r>
            <a:endParaRPr lang="en-US" dirty="0">
              <a:solidFill>
                <a:prstClr val="black"/>
              </a:solidFill>
              <a:latin typeface="Franklin Gothic Book"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Franklin Gothic Book"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5464235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D60F3-EF62-47C8-B23D-8C8FB376CCB8}"/>
              </a:ext>
            </a:extLst>
          </p:cNvPr>
          <p:cNvSpPr txBox="1"/>
          <p:nvPr/>
        </p:nvSpPr>
        <p:spPr>
          <a:xfrm>
            <a:off x="515204" y="1997362"/>
            <a:ext cx="10679642" cy="3378575"/>
          </a:xfrm>
          <a:prstGeom prst="rect">
            <a:avLst/>
          </a:prstGeom>
        </p:spPr>
        <p:txBody>
          <a:bodyPr vert="horz" lIns="91440" tIns="45720" rIns="91440" bIns="45720" rtlCol="0" anchor="ctr">
            <a:normAutofit fontScale="85000" lnSpcReduction="10000"/>
          </a:bodyPr>
          <a:lstStyle/>
          <a:p>
            <a:pPr>
              <a:spcBef>
                <a:spcPct val="20000"/>
              </a:spcBef>
              <a:spcAft>
                <a:spcPts val="600"/>
              </a:spcAft>
              <a:buClr>
                <a:schemeClr val="accent1"/>
              </a:buClr>
              <a:buSzPct val="92000"/>
              <a:buFont typeface="Wingdings 2" panose="05020102010507070707" pitchFamily="18" charset="2"/>
              <a:buChar char=""/>
            </a:pPr>
            <a:endParaRPr lang="en-US" dirty="0">
              <a:solidFill>
                <a:schemeClr val="tx1">
                  <a:lumMod val="75000"/>
                  <a:lumOff val="25000"/>
                </a:schemeClr>
              </a:solidFill>
            </a:endParaRPr>
          </a:p>
          <a:p>
            <a:pPr>
              <a:spcBef>
                <a:spcPct val="20000"/>
              </a:spcBef>
              <a:spcAft>
                <a:spcPts val="600"/>
              </a:spcAft>
              <a:buClr>
                <a:schemeClr val="accent1"/>
              </a:buClr>
              <a:buSzPct val="92000"/>
              <a:buFont typeface="Wingdings 2" panose="05020102010507070707" pitchFamily="18" charset="2"/>
              <a:buChar char=""/>
            </a:pPr>
            <a:endParaRPr lang="en-US" dirty="0">
              <a:solidFill>
                <a:schemeClr val="tx1">
                  <a:lumMod val="75000"/>
                  <a:lumOff val="25000"/>
                </a:schemeClr>
              </a:solidFill>
            </a:endParaRPr>
          </a:p>
          <a:p>
            <a:pPr>
              <a:spcBef>
                <a:spcPct val="20000"/>
              </a:spcBef>
              <a:spcAft>
                <a:spcPts val="600"/>
              </a:spcAft>
              <a:buClr>
                <a:schemeClr val="accent1"/>
              </a:buClr>
              <a:buSzPct val="92000"/>
              <a:buFont typeface="Wingdings 2" panose="05020102010507070707" pitchFamily="18" charset="2"/>
              <a:buChar char=""/>
            </a:pPr>
            <a:r>
              <a:rPr lang="en-US" sz="3200" dirty="0">
                <a:solidFill>
                  <a:schemeClr val="tx1">
                    <a:lumMod val="75000"/>
                    <a:lumOff val="25000"/>
                  </a:schemeClr>
                </a:solidFill>
              </a:rPr>
              <a:t>	Intention for today</a:t>
            </a:r>
          </a:p>
          <a:p>
            <a:pPr>
              <a:spcBef>
                <a:spcPct val="20000"/>
              </a:spcBef>
              <a:spcAft>
                <a:spcPts val="600"/>
              </a:spcAft>
              <a:buClr>
                <a:schemeClr val="accent1"/>
              </a:buClr>
              <a:buSzPct val="92000"/>
              <a:buFont typeface="Wingdings 2" panose="05020102010507070707" pitchFamily="18" charset="2"/>
              <a:buChar char=""/>
            </a:pPr>
            <a:r>
              <a:rPr lang="en-US" sz="3200" dirty="0">
                <a:solidFill>
                  <a:schemeClr val="tx1">
                    <a:lumMod val="75000"/>
                    <a:lumOff val="25000"/>
                  </a:schemeClr>
                </a:solidFill>
              </a:rPr>
              <a:t>	Next steps </a:t>
            </a:r>
          </a:p>
          <a:p>
            <a:pPr>
              <a:spcBef>
                <a:spcPct val="20000"/>
              </a:spcBef>
              <a:spcAft>
                <a:spcPts val="600"/>
              </a:spcAft>
              <a:buClr>
                <a:schemeClr val="accent1"/>
              </a:buClr>
              <a:buSzPct val="92000"/>
              <a:buFont typeface="Wingdings 2" panose="05020102010507070707" pitchFamily="18" charset="2"/>
              <a:buChar char=""/>
            </a:pPr>
            <a:r>
              <a:rPr lang="en-US" sz="3200" dirty="0">
                <a:solidFill>
                  <a:schemeClr val="tx1">
                    <a:lumMod val="75000"/>
                    <a:lumOff val="25000"/>
                  </a:schemeClr>
                </a:solidFill>
              </a:rPr>
              <a:t>	What to take away</a:t>
            </a:r>
          </a:p>
          <a:p>
            <a:pPr lvl="1">
              <a:spcBef>
                <a:spcPct val="20000"/>
              </a:spcBef>
              <a:spcAft>
                <a:spcPts val="600"/>
              </a:spcAft>
              <a:buClr>
                <a:schemeClr val="accent1"/>
              </a:buClr>
              <a:buSzPct val="92000"/>
              <a:buFont typeface="Wingdings 2" panose="05020102010507070707" pitchFamily="18" charset="2"/>
              <a:buChar char=""/>
            </a:pPr>
            <a:r>
              <a:rPr lang="en-US" sz="3200" dirty="0">
                <a:solidFill>
                  <a:schemeClr val="tx1">
                    <a:lumMod val="75000"/>
                    <a:lumOff val="25000"/>
                  </a:schemeClr>
                </a:solidFill>
              </a:rPr>
              <a:t>If you only attend today</a:t>
            </a:r>
          </a:p>
          <a:p>
            <a:pPr lvl="1">
              <a:spcBef>
                <a:spcPct val="20000"/>
              </a:spcBef>
              <a:spcAft>
                <a:spcPts val="600"/>
              </a:spcAft>
              <a:buClr>
                <a:schemeClr val="accent1"/>
              </a:buClr>
              <a:buSzPct val="92000"/>
              <a:buFont typeface="Wingdings 2" panose="05020102010507070707" pitchFamily="18" charset="2"/>
              <a:buChar char=""/>
            </a:pPr>
            <a:r>
              <a:rPr lang="en-US" sz="3200" dirty="0">
                <a:solidFill>
                  <a:schemeClr val="tx1">
                    <a:lumMod val="75000"/>
                    <a:lumOff val="25000"/>
                  </a:schemeClr>
                </a:solidFill>
              </a:rPr>
              <a:t>If you want to learn more and be a part of building this program</a:t>
            </a:r>
          </a:p>
        </p:txBody>
      </p:sp>
      <p:sp>
        <p:nvSpPr>
          <p:cNvPr id="3" name="Title 2">
            <a:extLst>
              <a:ext uri="{FF2B5EF4-FFF2-40B4-BE49-F238E27FC236}">
                <a16:creationId xmlns:a16="http://schemas.microsoft.com/office/drawing/2014/main" id="{48021FE9-9619-41B1-A136-E8DFCCBDEF4A}"/>
              </a:ext>
            </a:extLst>
          </p:cNvPr>
          <p:cNvSpPr>
            <a:spLocks noGrp="1"/>
          </p:cNvSpPr>
          <p:nvPr>
            <p:ph type="title"/>
          </p:nvPr>
        </p:nvSpPr>
        <p:spPr/>
        <p:txBody>
          <a:bodyPr>
            <a:normAutofit/>
          </a:bodyPr>
          <a:lstStyle/>
          <a:p>
            <a:r>
              <a:rPr lang="en-US" sz="4400" dirty="0"/>
              <a:t>Purpose of today’s symposium</a:t>
            </a:r>
          </a:p>
        </p:txBody>
      </p:sp>
    </p:spTree>
    <p:extLst>
      <p:ext uri="{BB962C8B-B14F-4D97-AF65-F5344CB8AC3E}">
        <p14:creationId xmlns:p14="http://schemas.microsoft.com/office/powerpoint/2010/main" val="170616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44">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46">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48">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3DB9A4-F456-44B6-9DCE-6F60CF0D9620}"/>
              </a:ext>
            </a:extLst>
          </p:cNvPr>
          <p:cNvSpPr txBox="1"/>
          <p:nvPr/>
        </p:nvSpPr>
        <p:spPr>
          <a:xfrm>
            <a:off x="672280" y="944752"/>
            <a:ext cx="3259016" cy="1462692"/>
          </a:xfrm>
          <a:prstGeom prst="rect">
            <a:avLst/>
          </a:prstGeom>
        </p:spPr>
        <p:txBody>
          <a:bodyPr vert="horz" lIns="91440" tIns="45720" rIns="91440" bIns="45720" rtlCol="0" anchor="b">
            <a:normAutofit/>
          </a:bodyPr>
          <a:lstStyle/>
          <a:p>
            <a:pPr>
              <a:spcBef>
                <a:spcPct val="0"/>
              </a:spcBef>
              <a:spcAft>
                <a:spcPts val="600"/>
              </a:spcAft>
            </a:pPr>
            <a:r>
              <a:rPr lang="en-US" sz="2800" b="0" kern="1200" cap="all">
                <a:solidFill>
                  <a:schemeClr val="bg1">
                    <a:lumMod val="75000"/>
                    <a:lumOff val="25000"/>
                  </a:schemeClr>
                </a:solidFill>
                <a:latin typeface="+mj-lt"/>
                <a:ea typeface="+mj-ea"/>
                <a:cs typeface="+mj-cs"/>
              </a:rPr>
              <a:t>“Persons Affected by ALS”</a:t>
            </a:r>
          </a:p>
        </p:txBody>
      </p:sp>
      <p:sp>
        <p:nvSpPr>
          <p:cNvPr id="60" name="Rectangle 5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5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5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F78C9934-AF48-4A41-A088-0976754F2997}"/>
              </a:ext>
            </a:extLst>
          </p:cNvPr>
          <p:cNvSpPr txBox="1"/>
          <p:nvPr/>
        </p:nvSpPr>
        <p:spPr>
          <a:xfrm>
            <a:off x="671513" y="2536031"/>
            <a:ext cx="3123783" cy="3671936"/>
          </a:xfrm>
          <a:prstGeom prst="rect">
            <a:avLst/>
          </a:prstGeom>
        </p:spPr>
        <p:txBody>
          <a:bodyPr vert="horz" lIns="91440" tIns="45720" rIns="91440" bIns="45720" rtlCol="0" anchor="t">
            <a:normAutofit/>
          </a:bodyPr>
          <a:lstStyle/>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Persons living with ALS (pALS)</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Family Caregivers (cALS)	</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Spouses </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Parents</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Significant Others </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Children </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Adult Children </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Siblings</a:t>
            </a:r>
          </a:p>
          <a:p>
            <a:pPr>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bg1">
                    <a:lumMod val="75000"/>
                    <a:lumOff val="25000"/>
                  </a:schemeClr>
                </a:solidFill>
              </a:rPr>
              <a:t> ALS has a profound effect on the person living with the disease and everyone close to that person. 	</a:t>
            </a:r>
          </a:p>
        </p:txBody>
      </p:sp>
      <p:pic>
        <p:nvPicPr>
          <p:cNvPr id="4" name="Picture 3" descr="3D rendering of game pieces tied together with a rope">
            <a:extLst>
              <a:ext uri="{FF2B5EF4-FFF2-40B4-BE49-F238E27FC236}">
                <a16:creationId xmlns:a16="http://schemas.microsoft.com/office/drawing/2014/main" id="{97BC7465-A44D-41E2-BD8E-61ADDEC2F5AD}"/>
              </a:ext>
            </a:extLst>
          </p:cNvPr>
          <p:cNvPicPr>
            <a:picLocks noChangeAspect="1"/>
          </p:cNvPicPr>
          <p:nvPr/>
        </p:nvPicPr>
        <p:blipFill rotWithShape="1">
          <a:blip r:embed="rId2"/>
          <a:srcRect r="2793" b="1"/>
          <a:stretch/>
        </p:blipFill>
        <p:spPr>
          <a:xfrm>
            <a:off x="4241830" y="601200"/>
            <a:ext cx="7503636" cy="5789365"/>
          </a:xfrm>
          <a:prstGeom prst="rect">
            <a:avLst/>
          </a:prstGeom>
        </p:spPr>
      </p:pic>
    </p:spTree>
    <p:extLst>
      <p:ext uri="{BB962C8B-B14F-4D97-AF65-F5344CB8AC3E}">
        <p14:creationId xmlns:p14="http://schemas.microsoft.com/office/powerpoint/2010/main" val="62624591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4CE0-5739-424F-8010-4CEE1573BDA2}"/>
              </a:ext>
            </a:extLst>
          </p:cNvPr>
          <p:cNvSpPr>
            <a:spLocks noGrp="1"/>
          </p:cNvSpPr>
          <p:nvPr>
            <p:ph type="title"/>
          </p:nvPr>
        </p:nvSpPr>
        <p:spPr>
          <a:xfrm>
            <a:off x="581192" y="702156"/>
            <a:ext cx="11029616" cy="574194"/>
          </a:xfrm>
        </p:spPr>
        <p:txBody>
          <a:bodyPr/>
          <a:lstStyle/>
          <a:p>
            <a:r>
              <a:rPr lang="en-US" dirty="0"/>
              <a:t>What is ALS? </a:t>
            </a:r>
          </a:p>
        </p:txBody>
      </p:sp>
      <p:sp>
        <p:nvSpPr>
          <p:cNvPr id="3" name="Content Placeholder 2">
            <a:extLst>
              <a:ext uri="{FF2B5EF4-FFF2-40B4-BE49-F238E27FC236}">
                <a16:creationId xmlns:a16="http://schemas.microsoft.com/office/drawing/2014/main" id="{487FC1C4-42BF-41C4-8C5D-63A19C46C9AE}"/>
              </a:ext>
            </a:extLst>
          </p:cNvPr>
          <p:cNvSpPr>
            <a:spLocks noGrp="1"/>
          </p:cNvSpPr>
          <p:nvPr>
            <p:ph idx="1"/>
          </p:nvPr>
        </p:nvSpPr>
        <p:spPr>
          <a:xfrm>
            <a:off x="9277054" y="5868747"/>
            <a:ext cx="2752725" cy="574193"/>
          </a:xfrm>
        </p:spPr>
        <p:txBody>
          <a:bodyPr>
            <a:normAutofit fontScale="25000" lnSpcReduction="20000"/>
          </a:bodyPr>
          <a:lstStyle/>
          <a:p>
            <a:endParaRPr lang="en-US" dirty="0"/>
          </a:p>
          <a:p>
            <a:endParaRPr lang="en-US" dirty="0"/>
          </a:p>
          <a:p>
            <a:r>
              <a:rPr lang="en-US" sz="3700" dirty="0">
                <a:hlinkClick r:id="rId5"/>
              </a:rPr>
              <a:t>https://youtu.be/mVG9Nk6voM8</a:t>
            </a:r>
            <a:endParaRPr lang="en-US" sz="3700" dirty="0"/>
          </a:p>
          <a:p>
            <a:endParaRPr lang="en-US" dirty="0"/>
          </a:p>
        </p:txBody>
      </p:sp>
      <p:pic>
        <p:nvPicPr>
          <p:cNvPr id="4" name="Recording 2022-02-10 at 1.51.38 PM">
            <a:hlinkClick r:id="" action="ppaction://media"/>
            <a:extLst>
              <a:ext uri="{FF2B5EF4-FFF2-40B4-BE49-F238E27FC236}">
                <a16:creationId xmlns:a16="http://schemas.microsoft.com/office/drawing/2014/main" id="{AD324456-A3A5-4813-9BBE-3EAA8BC393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3716" y="1427178"/>
            <a:ext cx="8000061" cy="5152481"/>
          </a:xfrm>
          <a:prstGeom prst="rect">
            <a:avLst/>
          </a:prstGeom>
        </p:spPr>
      </p:pic>
    </p:spTree>
    <p:extLst>
      <p:ext uri="{BB962C8B-B14F-4D97-AF65-F5344CB8AC3E}">
        <p14:creationId xmlns:p14="http://schemas.microsoft.com/office/powerpoint/2010/main" val="331364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60BE20-6184-4E4C-AFAE-CF3BA0477065}"/>
              </a:ext>
            </a:extLst>
          </p:cNvPr>
          <p:cNvGrpSpPr/>
          <p:nvPr/>
        </p:nvGrpSpPr>
        <p:grpSpPr>
          <a:xfrm>
            <a:off x="2110759" y="914400"/>
            <a:ext cx="4756967" cy="666626"/>
            <a:chOff x="782343" y="686463"/>
            <a:chExt cx="6342622" cy="888835"/>
          </a:xfrm>
        </p:grpSpPr>
        <p:cxnSp>
          <p:nvCxnSpPr>
            <p:cNvPr id="15" name="Straight Connector 14">
              <a:extLst>
                <a:ext uri="{FF2B5EF4-FFF2-40B4-BE49-F238E27FC236}">
                  <a16:creationId xmlns:a16="http://schemas.microsoft.com/office/drawing/2014/main" id="{D9D8121C-867D-4FB4-A4E7-C139E1707940}"/>
                </a:ext>
              </a:extLst>
            </p:cNvPr>
            <p:cNvCxnSpPr>
              <a:cxnSpLocks/>
            </p:cNvCxnSpPr>
            <p:nvPr/>
          </p:nvCxnSpPr>
          <p:spPr>
            <a:xfrm>
              <a:off x="788424" y="686463"/>
              <a:ext cx="12120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25BF21-E37A-4C91-BA2A-929B4262A6EB}"/>
                </a:ext>
              </a:extLst>
            </p:cNvPr>
            <p:cNvSpPr txBox="1"/>
            <p:nvPr/>
          </p:nvSpPr>
          <p:spPr>
            <a:xfrm>
              <a:off x="782343" y="836634"/>
              <a:ext cx="6342622" cy="738664"/>
            </a:xfrm>
            <a:prstGeom prst="rect">
              <a:avLst/>
            </a:prstGeom>
            <a:noFill/>
          </p:spPr>
          <p:txBody>
            <a:bodyPr wrap="square" lIns="0" tIns="0" rIns="0" bIns="0" rtlCol="0">
              <a:spAutoFit/>
            </a:bodyPr>
            <a:lstStyle/>
            <a:p>
              <a:pPr defTabSz="914400"/>
              <a:r>
                <a:rPr lang="en-US" sz="3600" b="1" dirty="0">
                  <a:solidFill>
                    <a:srgbClr val="D7172F"/>
                  </a:solidFill>
                  <a:latin typeface="Arial" panose="020B0604020202020204" pitchFamily="34" charset="0"/>
                </a:rPr>
                <a:t>What is ALS?</a:t>
              </a:r>
            </a:p>
          </p:txBody>
        </p:sp>
      </p:grpSp>
      <p:pic>
        <p:nvPicPr>
          <p:cNvPr id="3" name="Picture 2" descr="A close up of a logo&#10;&#10;Description automatically generated">
            <a:extLst>
              <a:ext uri="{FF2B5EF4-FFF2-40B4-BE49-F238E27FC236}">
                <a16:creationId xmlns:a16="http://schemas.microsoft.com/office/drawing/2014/main" id="{62C6E029-C83D-4678-8ACB-9B5A3C84E39A}"/>
              </a:ext>
            </a:extLst>
          </p:cNvPr>
          <p:cNvPicPr>
            <a:picLocks noChangeAspect="1"/>
          </p:cNvPicPr>
          <p:nvPr/>
        </p:nvPicPr>
        <p:blipFill>
          <a:blip r:embed="rId3"/>
          <a:stretch>
            <a:fillRect/>
          </a:stretch>
        </p:blipFill>
        <p:spPr>
          <a:xfrm>
            <a:off x="6139880" y="1397652"/>
            <a:ext cx="4301394" cy="4626934"/>
          </a:xfrm>
          <a:prstGeom prst="rect">
            <a:avLst/>
          </a:prstGeom>
        </p:spPr>
      </p:pic>
      <p:sp>
        <p:nvSpPr>
          <p:cNvPr id="4" name="TextBox 3">
            <a:extLst>
              <a:ext uri="{FF2B5EF4-FFF2-40B4-BE49-F238E27FC236}">
                <a16:creationId xmlns:a16="http://schemas.microsoft.com/office/drawing/2014/main" id="{F54B5D9B-B4D6-47A6-A3E4-5048A44A1845}"/>
              </a:ext>
            </a:extLst>
          </p:cNvPr>
          <p:cNvSpPr txBox="1"/>
          <p:nvPr/>
        </p:nvSpPr>
        <p:spPr>
          <a:xfrm>
            <a:off x="2326139" y="1573016"/>
            <a:ext cx="4326205" cy="369332"/>
          </a:xfrm>
          <a:prstGeom prst="rect">
            <a:avLst/>
          </a:prstGeom>
          <a:noFill/>
        </p:spPr>
        <p:txBody>
          <a:bodyPr wrap="square" rtlCol="0">
            <a:spAutoFit/>
          </a:bodyPr>
          <a:lstStyle/>
          <a:p>
            <a:pPr defTabSz="914400"/>
            <a:r>
              <a:rPr lang="en-US" dirty="0">
                <a:solidFill>
                  <a:srgbClr val="C00000"/>
                </a:solidFill>
                <a:latin typeface="Arial" panose="020B0604020202020204"/>
              </a:rPr>
              <a:t>Amyotrophic Lateral Sclerosis</a:t>
            </a:r>
          </a:p>
        </p:txBody>
      </p:sp>
      <p:sp>
        <p:nvSpPr>
          <p:cNvPr id="5" name="TextBox 4">
            <a:extLst>
              <a:ext uri="{FF2B5EF4-FFF2-40B4-BE49-F238E27FC236}">
                <a16:creationId xmlns:a16="http://schemas.microsoft.com/office/drawing/2014/main" id="{5462B9D9-ECD7-401F-99D4-AD6EE91D63CC}"/>
              </a:ext>
            </a:extLst>
          </p:cNvPr>
          <p:cNvSpPr txBox="1"/>
          <p:nvPr/>
        </p:nvSpPr>
        <p:spPr>
          <a:xfrm>
            <a:off x="2110758" y="2301498"/>
            <a:ext cx="3470338" cy="3416320"/>
          </a:xfrm>
          <a:prstGeom prst="rect">
            <a:avLst/>
          </a:prstGeom>
          <a:noFill/>
        </p:spPr>
        <p:txBody>
          <a:bodyPr wrap="square" rtlCol="0">
            <a:spAutoFit/>
          </a:bodyPr>
          <a:lstStyle/>
          <a:p>
            <a:pPr defTabSz="914400"/>
            <a:r>
              <a:rPr lang="en-US" dirty="0">
                <a:solidFill>
                  <a:srgbClr val="000000"/>
                </a:solidFill>
                <a:latin typeface="Arial" panose="020B0604020202020204"/>
              </a:rPr>
              <a:t>ALS is an always fatal neurodegenerative disease in which a person’s brain loses connection with the muscles.</a:t>
            </a:r>
            <a:br>
              <a:rPr lang="en-US" dirty="0">
                <a:solidFill>
                  <a:srgbClr val="000000"/>
                </a:solidFill>
                <a:latin typeface="Arial" panose="020B0604020202020204"/>
              </a:rPr>
            </a:br>
            <a:br>
              <a:rPr lang="en-US" dirty="0">
                <a:solidFill>
                  <a:srgbClr val="000000"/>
                </a:solidFill>
                <a:latin typeface="Arial" panose="020B0604020202020204"/>
              </a:rPr>
            </a:br>
            <a:r>
              <a:rPr lang="en-US" dirty="0">
                <a:solidFill>
                  <a:srgbClr val="000000"/>
                </a:solidFill>
                <a:latin typeface="Arial" panose="020B0604020202020204" pitchFamily="34" charset="0"/>
              </a:rPr>
              <a:t>Gradual onset of progressive muscle weakness is the most common initial symptom in ALS, and over time p</a:t>
            </a:r>
            <a:r>
              <a:rPr lang="en-US" dirty="0">
                <a:solidFill>
                  <a:srgbClr val="000000"/>
                </a:solidFill>
                <a:latin typeface="Arial" panose="020B0604020202020204"/>
              </a:rPr>
              <a:t>eople with ALS lose their ability to walk, talk, eat, and eventually breathe.</a:t>
            </a:r>
            <a:r>
              <a:rPr lang="en-US" dirty="0">
                <a:solidFill>
                  <a:srgbClr val="000000"/>
                </a:solidFill>
                <a:latin typeface="Arial" panose="020B0604020202020204" pitchFamily="34" charset="0"/>
              </a:rPr>
              <a:t> </a:t>
            </a:r>
          </a:p>
          <a:p>
            <a:pPr defTabSz="914400"/>
            <a:endParaRPr lang="en-US" dirty="0">
              <a:solidFill>
                <a:srgbClr val="000000"/>
              </a:solidFill>
              <a:latin typeface="Arial" panose="020B0604020202020204"/>
            </a:endParaRPr>
          </a:p>
        </p:txBody>
      </p:sp>
    </p:spTree>
    <p:extLst>
      <p:ext uri="{BB962C8B-B14F-4D97-AF65-F5344CB8AC3E}">
        <p14:creationId xmlns:p14="http://schemas.microsoft.com/office/powerpoint/2010/main" val="140881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60BE20-6184-4E4C-AFAE-CF3BA0477065}"/>
              </a:ext>
            </a:extLst>
          </p:cNvPr>
          <p:cNvGrpSpPr/>
          <p:nvPr/>
        </p:nvGrpSpPr>
        <p:grpSpPr>
          <a:xfrm>
            <a:off x="2110758" y="914400"/>
            <a:ext cx="5327154" cy="666626"/>
            <a:chOff x="782343" y="686463"/>
            <a:chExt cx="7102871" cy="888835"/>
          </a:xfrm>
        </p:grpSpPr>
        <p:cxnSp>
          <p:nvCxnSpPr>
            <p:cNvPr id="15" name="Straight Connector 14">
              <a:extLst>
                <a:ext uri="{FF2B5EF4-FFF2-40B4-BE49-F238E27FC236}">
                  <a16:creationId xmlns:a16="http://schemas.microsoft.com/office/drawing/2014/main" id="{D9D8121C-867D-4FB4-A4E7-C139E1707940}"/>
                </a:ext>
              </a:extLst>
            </p:cNvPr>
            <p:cNvCxnSpPr>
              <a:cxnSpLocks/>
            </p:cNvCxnSpPr>
            <p:nvPr/>
          </p:nvCxnSpPr>
          <p:spPr>
            <a:xfrm>
              <a:off x="788424" y="686463"/>
              <a:ext cx="12120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25BF21-E37A-4C91-BA2A-929B4262A6EB}"/>
                </a:ext>
              </a:extLst>
            </p:cNvPr>
            <p:cNvSpPr txBox="1"/>
            <p:nvPr/>
          </p:nvSpPr>
          <p:spPr>
            <a:xfrm>
              <a:off x="782343" y="836634"/>
              <a:ext cx="7102871" cy="738664"/>
            </a:xfrm>
            <a:prstGeom prst="rect">
              <a:avLst/>
            </a:prstGeom>
            <a:noFill/>
          </p:spPr>
          <p:txBody>
            <a:bodyPr wrap="square" lIns="0" tIns="0" rIns="0" bIns="0" rtlCol="0">
              <a:spAutoFit/>
            </a:bodyPr>
            <a:lstStyle/>
            <a:p>
              <a:r>
                <a:rPr lang="en-US" sz="3600" b="1" dirty="0">
                  <a:solidFill>
                    <a:schemeClr val="accent1"/>
                  </a:solidFill>
                  <a:latin typeface="Arial" panose="020B0604020202020204" pitchFamily="34" charset="0"/>
                </a:rPr>
                <a:t>Incidence &amp; Prevalence</a:t>
              </a:r>
            </a:p>
          </p:txBody>
        </p:sp>
      </p:grpSp>
      <p:sp>
        <p:nvSpPr>
          <p:cNvPr id="17" name="Rectangle 16">
            <a:extLst>
              <a:ext uri="{FF2B5EF4-FFF2-40B4-BE49-F238E27FC236}">
                <a16:creationId xmlns:a16="http://schemas.microsoft.com/office/drawing/2014/main" id="{A5A4827E-03C1-4C23-A137-2138EEAF10A8}"/>
              </a:ext>
            </a:extLst>
          </p:cNvPr>
          <p:cNvSpPr/>
          <p:nvPr/>
        </p:nvSpPr>
        <p:spPr>
          <a:xfrm>
            <a:off x="2115320" y="1859664"/>
            <a:ext cx="4662606" cy="4376070"/>
          </a:xfrm>
          <a:prstGeom prst="rect">
            <a:avLst/>
          </a:prstGeom>
        </p:spPr>
        <p:txBody>
          <a:bodyPr wrap="square" numCol="1" spcCol="777240">
            <a:spAutoFit/>
          </a:bodyPr>
          <a:lstStyle/>
          <a:p>
            <a:pPr algn="just">
              <a:lnSpc>
                <a:spcPct val="130000"/>
              </a:lnSpc>
            </a:pPr>
            <a:r>
              <a:rPr lang="en-US" b="1" dirty="0">
                <a:solidFill>
                  <a:srgbClr val="C00000"/>
                </a:solidFill>
                <a:latin typeface="Arial" panose="020B0604020202020204" pitchFamily="34" charset="0"/>
              </a:rPr>
              <a:t>Prevalence</a:t>
            </a:r>
          </a:p>
          <a:p>
            <a:pPr>
              <a:lnSpc>
                <a:spcPct val="130000"/>
              </a:lnSpc>
            </a:pPr>
            <a:r>
              <a:rPr lang="en-US" dirty="0">
                <a:solidFill>
                  <a:schemeClr val="tx2"/>
                </a:solidFill>
                <a:latin typeface="Arial" panose="020B0604020202020204" pitchFamily="34" charset="0"/>
              </a:rPr>
              <a:t>Number of people who </a:t>
            </a:r>
            <a:r>
              <a:rPr lang="en-US" b="1" i="1" dirty="0">
                <a:solidFill>
                  <a:schemeClr val="tx2"/>
                </a:solidFill>
                <a:latin typeface="Arial" panose="020B0604020202020204" pitchFamily="34" charset="0"/>
              </a:rPr>
              <a:t>have</a:t>
            </a:r>
            <a:r>
              <a:rPr lang="en-US" dirty="0">
                <a:solidFill>
                  <a:schemeClr val="tx2"/>
                </a:solidFill>
                <a:latin typeface="Arial" panose="020B0604020202020204" pitchFamily="34" charset="0"/>
              </a:rPr>
              <a:t> a condition at or during a particular time period.</a:t>
            </a:r>
          </a:p>
          <a:p>
            <a:pPr>
              <a:lnSpc>
                <a:spcPct val="130000"/>
              </a:lnSpc>
            </a:pPr>
            <a:r>
              <a:rPr lang="en-US" i="1" dirty="0"/>
              <a:t>It is estimated that at least 16,000 Americans may be living with ALS at any given time.</a:t>
            </a:r>
          </a:p>
          <a:p>
            <a:pPr algn="just">
              <a:lnSpc>
                <a:spcPct val="130000"/>
              </a:lnSpc>
            </a:pPr>
            <a:endParaRPr lang="en-US" dirty="0">
              <a:solidFill>
                <a:srgbClr val="C00000"/>
              </a:solidFill>
              <a:latin typeface="Arial" panose="020B0604020202020204" pitchFamily="34" charset="0"/>
            </a:endParaRPr>
          </a:p>
          <a:p>
            <a:pPr algn="just">
              <a:lnSpc>
                <a:spcPct val="130000"/>
              </a:lnSpc>
            </a:pPr>
            <a:r>
              <a:rPr lang="en-US" b="1" dirty="0">
                <a:solidFill>
                  <a:srgbClr val="C00000"/>
                </a:solidFill>
                <a:latin typeface="Arial" panose="020B0604020202020204" pitchFamily="34" charset="0"/>
              </a:rPr>
              <a:t>Incidence</a:t>
            </a:r>
          </a:p>
          <a:p>
            <a:pPr>
              <a:lnSpc>
                <a:spcPct val="130000"/>
              </a:lnSpc>
            </a:pPr>
            <a:r>
              <a:rPr lang="en-US" dirty="0">
                <a:solidFill>
                  <a:schemeClr val="tx2"/>
                </a:solidFill>
                <a:latin typeface="Arial" panose="020B0604020202020204" pitchFamily="34" charset="0"/>
              </a:rPr>
              <a:t>Number of people who </a:t>
            </a:r>
            <a:r>
              <a:rPr lang="en-US" b="1" i="1" dirty="0">
                <a:solidFill>
                  <a:schemeClr val="tx2"/>
                </a:solidFill>
                <a:latin typeface="Arial" panose="020B0604020202020204" pitchFamily="34" charset="0"/>
              </a:rPr>
              <a:t>develop</a:t>
            </a:r>
            <a:r>
              <a:rPr lang="en-US" dirty="0">
                <a:solidFill>
                  <a:schemeClr val="tx2"/>
                </a:solidFill>
                <a:latin typeface="Arial" panose="020B0604020202020204" pitchFamily="34" charset="0"/>
              </a:rPr>
              <a:t> a condition during a particular time period.</a:t>
            </a:r>
          </a:p>
          <a:p>
            <a:pPr>
              <a:lnSpc>
                <a:spcPct val="130000"/>
              </a:lnSpc>
            </a:pPr>
            <a:r>
              <a:rPr lang="en-US" i="1" dirty="0"/>
              <a:t>Approximately 5,000 people in the U.S. are diagnosed with ALS each year. </a:t>
            </a:r>
            <a:endParaRPr lang="en-US" sz="1400" i="1" dirty="0">
              <a:solidFill>
                <a:schemeClr val="tx2"/>
              </a:solidFill>
              <a:latin typeface="Arial" panose="020B0604020202020204" pitchFamily="34" charset="0"/>
            </a:endParaRPr>
          </a:p>
        </p:txBody>
      </p:sp>
      <p:pic>
        <p:nvPicPr>
          <p:cNvPr id="3" name="Picture 2">
            <a:extLst>
              <a:ext uri="{FF2B5EF4-FFF2-40B4-BE49-F238E27FC236}">
                <a16:creationId xmlns:a16="http://schemas.microsoft.com/office/drawing/2014/main" id="{66A73B9B-F0DA-47D0-B2E3-43A550B9D865}"/>
              </a:ext>
            </a:extLst>
          </p:cNvPr>
          <p:cNvPicPr>
            <a:picLocks noChangeAspect="1"/>
          </p:cNvPicPr>
          <p:nvPr/>
        </p:nvPicPr>
        <p:blipFill>
          <a:blip r:embed="rId3"/>
          <a:srcRect/>
          <a:stretch/>
        </p:blipFill>
        <p:spPr>
          <a:xfrm>
            <a:off x="7518530" y="1363340"/>
            <a:ext cx="3654296" cy="4872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6619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0C7C-462A-410F-B490-1A14EF96AA08}"/>
              </a:ext>
            </a:extLst>
          </p:cNvPr>
          <p:cNvSpPr>
            <a:spLocks noGrp="1"/>
          </p:cNvSpPr>
          <p:nvPr>
            <p:ph type="title"/>
          </p:nvPr>
        </p:nvSpPr>
        <p:spPr>
          <a:xfrm>
            <a:off x="581192" y="702156"/>
            <a:ext cx="11029616" cy="638372"/>
          </a:xfrm>
        </p:spPr>
        <p:txBody>
          <a:bodyPr>
            <a:normAutofit/>
          </a:bodyPr>
          <a:lstStyle/>
          <a:p>
            <a:r>
              <a:rPr lang="en-US" sz="3200" dirty="0">
                <a:solidFill>
                  <a:schemeClr val="accent1">
                    <a:lumMod val="60000"/>
                    <a:lumOff val="40000"/>
                  </a:schemeClr>
                </a:solidFill>
              </a:rPr>
              <a:t>ALS Symptoms</a:t>
            </a:r>
          </a:p>
        </p:txBody>
      </p:sp>
      <p:sp>
        <p:nvSpPr>
          <p:cNvPr id="3" name="Content Placeholder 2">
            <a:extLst>
              <a:ext uri="{FF2B5EF4-FFF2-40B4-BE49-F238E27FC236}">
                <a16:creationId xmlns:a16="http://schemas.microsoft.com/office/drawing/2014/main" id="{6C3655BD-DB48-4E7A-9A72-B8A50B4899FF}"/>
              </a:ext>
            </a:extLst>
          </p:cNvPr>
          <p:cNvSpPr>
            <a:spLocks noGrp="1"/>
          </p:cNvSpPr>
          <p:nvPr>
            <p:ph idx="1"/>
          </p:nvPr>
        </p:nvSpPr>
        <p:spPr>
          <a:xfrm>
            <a:off x="501293" y="1518081"/>
            <a:ext cx="11029615" cy="5122416"/>
          </a:xfrm>
        </p:spPr>
        <p:txBody>
          <a:bodyPr>
            <a:normAutofit fontScale="92500" lnSpcReduction="20000"/>
          </a:bodyPr>
          <a:lstStyle/>
          <a:p>
            <a:pPr marL="0" indent="0" algn="l">
              <a:buNone/>
            </a:pPr>
            <a:endParaRPr lang="en-US" b="1" i="0" dirty="0">
              <a:solidFill>
                <a:srgbClr val="2D3349"/>
              </a:solidFill>
              <a:effectLst/>
              <a:latin typeface="Barlow Condensed"/>
            </a:endParaRPr>
          </a:p>
          <a:p>
            <a:pPr algn="l"/>
            <a:r>
              <a:rPr lang="en-US" sz="1900" b="0" i="0" dirty="0">
                <a:solidFill>
                  <a:srgbClr val="2D3349"/>
                </a:solidFill>
                <a:effectLst/>
                <a:latin typeface="Brother"/>
              </a:rPr>
              <a:t>ALS is typically a disease that involves a gradual onset. The initial symptoms of ALS can be quite varied in different people. One person may have trouble grasping a pen or lifting a coffee cup, while another person may experience a change in vocal pitch when speaking.  </a:t>
            </a:r>
          </a:p>
          <a:p>
            <a:pPr algn="l"/>
            <a:r>
              <a:rPr lang="en-US" sz="1900" b="0" i="0" dirty="0">
                <a:solidFill>
                  <a:srgbClr val="2D3349"/>
                </a:solidFill>
                <a:effectLst/>
                <a:latin typeface="Brother"/>
              </a:rPr>
              <a:t>The rate at which ALS progresses can be quite variable from one person to another. Although the mean survival time with ALS is three to five years, some people live five, 10 or more years. Symptoms can begin in the muscles that control speech and swallowing or in the hands, arms, legs or feet. Not all people with ALS experience the same symptoms or the same sequences or patterns of progression. However, progressive muscle weakness and paralysis are universally experienced. </a:t>
            </a:r>
          </a:p>
          <a:p>
            <a:pPr algn="l"/>
            <a:r>
              <a:rPr lang="en-US" sz="1900" b="0" i="0" dirty="0">
                <a:solidFill>
                  <a:srgbClr val="2D3349"/>
                </a:solidFill>
                <a:effectLst/>
                <a:latin typeface="Brother"/>
              </a:rPr>
              <a:t>Gradual onset of progressive muscle weakness – which is generally painless --  is the most common initial symptom in ALS. Other early symptoms vary but can include tripping, dropping things, abnormal fatigue of the arms and/or legs, slurred speech, muscle cramps and twitches, and/or uncontrollable periods of laughing or crying. </a:t>
            </a:r>
          </a:p>
          <a:p>
            <a:pPr algn="l"/>
            <a:r>
              <a:rPr lang="en-US" sz="1900" b="0" i="0" dirty="0">
                <a:solidFill>
                  <a:srgbClr val="2D3349"/>
                </a:solidFill>
                <a:effectLst/>
                <a:latin typeface="Brother"/>
              </a:rPr>
              <a:t>When the breathing muscles become affected, ultimately, people with the disease will need permanent ventilatory support to assist with breathing. </a:t>
            </a:r>
          </a:p>
          <a:p>
            <a:pPr algn="l"/>
            <a:r>
              <a:rPr lang="en-US" sz="1900" b="0" i="0" dirty="0">
                <a:solidFill>
                  <a:srgbClr val="2D3349"/>
                </a:solidFill>
                <a:effectLst/>
                <a:latin typeface="Brother"/>
              </a:rPr>
              <a:t>Since ALS attacks only motor neurons, the senses of sight, touch, hearing, taste and smell are not affected. For many people, muscles of the eyes and bladder are generally not affected.</a:t>
            </a:r>
          </a:p>
          <a:p>
            <a:endParaRPr lang="en-US" dirty="0"/>
          </a:p>
        </p:txBody>
      </p:sp>
    </p:spTree>
    <p:extLst>
      <p:ext uri="{BB962C8B-B14F-4D97-AF65-F5344CB8AC3E}">
        <p14:creationId xmlns:p14="http://schemas.microsoft.com/office/powerpoint/2010/main" val="2174333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8338-0FD3-4516-BFAE-D1F1C6B85F73}"/>
              </a:ext>
            </a:extLst>
          </p:cNvPr>
          <p:cNvSpPr>
            <a:spLocks noGrp="1"/>
          </p:cNvSpPr>
          <p:nvPr>
            <p:ph type="title"/>
          </p:nvPr>
        </p:nvSpPr>
        <p:spPr>
          <a:xfrm>
            <a:off x="581192" y="702156"/>
            <a:ext cx="11029616" cy="727149"/>
          </a:xfrm>
        </p:spPr>
        <p:txBody>
          <a:bodyPr/>
          <a:lstStyle/>
          <a:p>
            <a:r>
              <a:rPr lang="en-US" dirty="0">
                <a:solidFill>
                  <a:srgbClr val="FF0000"/>
                </a:solidFill>
              </a:rPr>
              <a:t>diagnosis</a:t>
            </a:r>
          </a:p>
        </p:txBody>
      </p:sp>
      <p:sp>
        <p:nvSpPr>
          <p:cNvPr id="3" name="Content Placeholder 2">
            <a:extLst>
              <a:ext uri="{FF2B5EF4-FFF2-40B4-BE49-F238E27FC236}">
                <a16:creationId xmlns:a16="http://schemas.microsoft.com/office/drawing/2014/main" id="{C263545A-4044-4195-AB63-1CB2AF7D1C34}"/>
              </a:ext>
            </a:extLst>
          </p:cNvPr>
          <p:cNvSpPr>
            <a:spLocks noGrp="1"/>
          </p:cNvSpPr>
          <p:nvPr>
            <p:ph idx="1"/>
          </p:nvPr>
        </p:nvSpPr>
        <p:spPr>
          <a:xfrm>
            <a:off x="581192" y="1722268"/>
            <a:ext cx="11029615" cy="4918229"/>
          </a:xfrm>
        </p:spPr>
        <p:txBody>
          <a:bodyPr>
            <a:normAutofit lnSpcReduction="10000"/>
          </a:bodyPr>
          <a:lstStyle/>
          <a:p>
            <a:pPr algn="l"/>
            <a:r>
              <a:rPr lang="en-US" b="0" i="0" dirty="0">
                <a:solidFill>
                  <a:srgbClr val="2D3349"/>
                </a:solidFill>
                <a:effectLst/>
                <a:latin typeface="Brother"/>
              </a:rPr>
              <a:t>ALS is a difficult disease to diagnose. There is no one test or procedure to ultimately establish the diagnosis of ALS. It is through a clinical examination and series of diagnostic tests, often ruling out other diseases that mimic ALS, that a diagnosis can be established. A comprehensive diagnostic workup includes most, if not all, of the following procedures:</a:t>
            </a:r>
          </a:p>
          <a:p>
            <a:pPr lvl="1">
              <a:buFont typeface="Arial" panose="020B0604020202020204" pitchFamily="34" charset="0"/>
              <a:buChar char="•"/>
            </a:pPr>
            <a:r>
              <a:rPr lang="en-US" b="0" i="0" dirty="0">
                <a:solidFill>
                  <a:srgbClr val="2D3349"/>
                </a:solidFill>
                <a:effectLst/>
                <a:latin typeface="Brother"/>
              </a:rPr>
              <a:t>Electrodiagnostic tests including </a:t>
            </a:r>
            <a:r>
              <a:rPr lang="en-US" b="0" i="0" dirty="0" err="1">
                <a:solidFill>
                  <a:srgbClr val="2D3349"/>
                </a:solidFill>
                <a:effectLst/>
                <a:latin typeface="Brother"/>
              </a:rPr>
              <a:t>electomyography</a:t>
            </a:r>
            <a:r>
              <a:rPr lang="en-US" b="0" i="0" dirty="0">
                <a:solidFill>
                  <a:srgbClr val="2D3349"/>
                </a:solidFill>
                <a:effectLst/>
                <a:latin typeface="Brother"/>
              </a:rPr>
              <a:t> (EMG) and nerve conduction velocity (NCV)</a:t>
            </a:r>
          </a:p>
          <a:p>
            <a:pPr lvl="1">
              <a:buFont typeface="Arial" panose="020B0604020202020204" pitchFamily="34" charset="0"/>
              <a:buChar char="•"/>
            </a:pPr>
            <a:r>
              <a:rPr lang="en-US" b="0" i="0" dirty="0">
                <a:solidFill>
                  <a:srgbClr val="2D3349"/>
                </a:solidFill>
                <a:effectLst/>
                <a:latin typeface="Brother"/>
              </a:rPr>
              <a:t>Blood and urine studies including high resolution serum protein electrophoresis, thyroid and parathyroid hormone levels and 24-hour urine collection for heavy metals</a:t>
            </a:r>
          </a:p>
          <a:p>
            <a:pPr lvl="1">
              <a:buFont typeface="Arial" panose="020B0604020202020204" pitchFamily="34" charset="0"/>
              <a:buChar char="•"/>
            </a:pPr>
            <a:r>
              <a:rPr lang="en-US" b="0" i="0" dirty="0">
                <a:solidFill>
                  <a:srgbClr val="2D3349"/>
                </a:solidFill>
                <a:effectLst/>
                <a:latin typeface="Brother"/>
              </a:rPr>
              <a:t>Spinal tap</a:t>
            </a:r>
          </a:p>
          <a:p>
            <a:pPr lvl="1">
              <a:buFont typeface="Arial" panose="020B0604020202020204" pitchFamily="34" charset="0"/>
              <a:buChar char="•"/>
            </a:pPr>
            <a:r>
              <a:rPr lang="en-US" b="0" i="0" dirty="0">
                <a:solidFill>
                  <a:srgbClr val="2D3349"/>
                </a:solidFill>
                <a:effectLst/>
                <a:latin typeface="Brother"/>
              </a:rPr>
              <a:t>X-rays, including magnetic resonance imaging (MRI)</a:t>
            </a:r>
          </a:p>
          <a:p>
            <a:pPr lvl="1">
              <a:buFont typeface="Arial" panose="020B0604020202020204" pitchFamily="34" charset="0"/>
              <a:buChar char="•"/>
            </a:pPr>
            <a:r>
              <a:rPr lang="en-US" b="0" i="0" dirty="0">
                <a:solidFill>
                  <a:srgbClr val="2D3349"/>
                </a:solidFill>
                <a:effectLst/>
                <a:latin typeface="Brother"/>
              </a:rPr>
              <a:t>Myelogram of cervical spine</a:t>
            </a:r>
          </a:p>
          <a:p>
            <a:pPr lvl="1">
              <a:buFont typeface="Arial" panose="020B0604020202020204" pitchFamily="34" charset="0"/>
              <a:buChar char="•"/>
            </a:pPr>
            <a:r>
              <a:rPr lang="en-US" b="0" i="0" dirty="0">
                <a:solidFill>
                  <a:srgbClr val="2D3349"/>
                </a:solidFill>
                <a:effectLst/>
                <a:latin typeface="Brother"/>
              </a:rPr>
              <a:t>Muscle and/or nerve biopsy</a:t>
            </a:r>
          </a:p>
          <a:p>
            <a:pPr lvl="1">
              <a:buFont typeface="Arial" panose="020B0604020202020204" pitchFamily="34" charset="0"/>
              <a:buChar char="•"/>
            </a:pPr>
            <a:r>
              <a:rPr lang="en-US" b="0" i="0" dirty="0">
                <a:solidFill>
                  <a:srgbClr val="2D3349"/>
                </a:solidFill>
                <a:effectLst/>
                <a:latin typeface="Brother"/>
              </a:rPr>
              <a:t>A thorough neurological examination</a:t>
            </a:r>
          </a:p>
          <a:p>
            <a:pPr algn="l"/>
            <a:r>
              <a:rPr lang="en-US" b="0" i="0" dirty="0">
                <a:solidFill>
                  <a:srgbClr val="2D3349"/>
                </a:solidFill>
                <a:effectLst/>
                <a:latin typeface="Brother"/>
              </a:rPr>
              <a:t>These tests are done at the discretion of the physician, usually based on the results of other diagnostic tests and the physical examination. There are several diseases that have some of the same symptoms as ALS, and most of these conditions are treatable. It is for this reason that The ALS Association recommends that a person diagnosed with ALS seek a second opinion from an ALS expert - someone who diagnoses and treats many ALS patients and has training in this medical specialty. </a:t>
            </a:r>
          </a:p>
          <a:p>
            <a:endParaRPr lang="en-US" dirty="0"/>
          </a:p>
        </p:txBody>
      </p:sp>
    </p:spTree>
    <p:extLst>
      <p:ext uri="{BB962C8B-B14F-4D97-AF65-F5344CB8AC3E}">
        <p14:creationId xmlns:p14="http://schemas.microsoft.com/office/powerpoint/2010/main" val="2368432060"/>
      </p:ext>
    </p:extLst>
  </p:cSld>
  <p:clrMapOvr>
    <a:masterClrMapping/>
  </p:clrMapOvr>
</p:sld>
</file>

<file path=ppt/theme/theme1.xml><?xml version="1.0" encoding="utf-8"?>
<a:theme xmlns:a="http://schemas.openxmlformats.org/drawingml/2006/main" name="DividendVTI">
  <a:themeElements>
    <a:clrScheme name="Custom 1">
      <a:dk1>
        <a:sysClr val="windowText" lastClr="000000"/>
      </a:dk1>
      <a:lt1>
        <a:sysClr val="window" lastClr="FFFFFF"/>
      </a:lt1>
      <a:dk2>
        <a:srgbClr val="335B74"/>
      </a:dk2>
      <a:lt2>
        <a:srgbClr val="DFE3E5"/>
      </a:lt2>
      <a:accent1>
        <a:srgbClr val="C00000"/>
      </a:accent1>
      <a:accent2>
        <a:srgbClr val="2683C6"/>
      </a:accent2>
      <a:accent3>
        <a:srgbClr val="A5A5A5"/>
      </a:accent3>
      <a:accent4>
        <a:srgbClr val="7F7F7F"/>
      </a:accent4>
      <a:accent5>
        <a:srgbClr val="1C6294"/>
      </a:accent5>
      <a:accent6>
        <a:srgbClr val="A5A5A5"/>
      </a:accent6>
      <a:hlink>
        <a:srgbClr val="2683C6"/>
      </a:hlink>
      <a:folHlink>
        <a:srgbClr val="C00000"/>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ALSA-theme">
  <a:themeElements>
    <a:clrScheme name="ALS Association Colors 1">
      <a:dk1>
        <a:srgbClr val="000000"/>
      </a:dk1>
      <a:lt1>
        <a:srgbClr val="FFFFFF"/>
      </a:lt1>
      <a:dk2>
        <a:srgbClr val="000000"/>
      </a:dk2>
      <a:lt2>
        <a:srgbClr val="999899"/>
      </a:lt2>
      <a:accent1>
        <a:srgbClr val="D7172F"/>
      </a:accent1>
      <a:accent2>
        <a:srgbClr val="0C3A5D"/>
      </a:accent2>
      <a:accent3>
        <a:srgbClr val="159FDD"/>
      </a:accent3>
      <a:accent4>
        <a:srgbClr val="AA1819"/>
      </a:accent4>
      <a:accent5>
        <a:srgbClr val="FCB61A"/>
      </a:accent5>
      <a:accent6>
        <a:srgbClr val="999899"/>
      </a:accent6>
      <a:hlink>
        <a:srgbClr val="0C3A5D"/>
      </a:hlink>
      <a:folHlink>
        <a:srgbClr val="0C3A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51143F90-05AA-BD45-84C0-51C2AAE0C5F1}" vid="{8EE488A2-BDC8-804E-AB3C-6965AE9D39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4799</TotalTime>
  <Words>4491</Words>
  <Application>Microsoft Office PowerPoint</Application>
  <PresentationFormat>Widescreen</PresentationFormat>
  <Paragraphs>236</Paragraphs>
  <Slides>29</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Barlow Condensed</vt:lpstr>
      <vt:lpstr>BlinkMacSystemFont</vt:lpstr>
      <vt:lpstr>Brother</vt:lpstr>
      <vt:lpstr>Calibri</vt:lpstr>
      <vt:lpstr>Franklin Gothic Book</vt:lpstr>
      <vt:lpstr>Franklin Gothic Demi</vt:lpstr>
      <vt:lpstr>Helvetica</vt:lpstr>
      <vt:lpstr>Wingdings 2</vt:lpstr>
      <vt:lpstr>DividendVTI</vt:lpstr>
      <vt:lpstr>ALSA-theme</vt:lpstr>
      <vt:lpstr>Supporting persons affected by ALS</vt:lpstr>
      <vt:lpstr>Welcome</vt:lpstr>
      <vt:lpstr>Purpose of today’s symposium</vt:lpstr>
      <vt:lpstr>PowerPoint Presentation</vt:lpstr>
      <vt:lpstr>What is ALS? </vt:lpstr>
      <vt:lpstr>PowerPoint Presentation</vt:lpstr>
      <vt:lpstr>PowerPoint Presentation</vt:lpstr>
      <vt:lpstr>ALS Symptoms</vt:lpstr>
      <vt:lpstr>diagnosis</vt:lpstr>
      <vt:lpstr>Stages of als</vt:lpstr>
      <vt:lpstr>Changes in thinking and emotional lability</vt:lpstr>
      <vt:lpstr>Multidisciplinary care</vt:lpstr>
      <vt:lpstr>PowerPoint Presentation</vt:lpstr>
      <vt:lpstr>PowerPoint Presentation</vt:lpstr>
      <vt:lpstr>FDA Approved Drugs</vt:lpstr>
      <vt:lpstr>Therapies and care</vt:lpstr>
      <vt:lpstr>Things als does not affect</vt:lpstr>
      <vt:lpstr>PowerPoint Presentation</vt:lpstr>
      <vt:lpstr>Potential barriers/challenges to seeking and receiving support</vt:lpstr>
      <vt:lpstr>PowerPoint Presentation</vt:lpstr>
      <vt:lpstr>“Please tell them……” </vt:lpstr>
      <vt:lpstr>Common themes</vt:lpstr>
      <vt:lpstr>Common themes</vt:lpstr>
      <vt:lpstr>PowerPoint Presentation</vt:lpstr>
      <vt:lpstr>Supportive approaches</vt:lpstr>
      <vt:lpstr>References:</vt:lpstr>
      <vt:lpstr>References:</vt:lpstr>
      <vt:lpstr>Please Look for our Post-Event Survey </vt:lpstr>
      <vt:lpstr>Questions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persons affected by ALS</dc:title>
  <dc:creator>Melissa Enfinger</dc:creator>
  <cp:lastModifiedBy>Melissa Enfinger</cp:lastModifiedBy>
  <cp:revision>5</cp:revision>
  <dcterms:created xsi:type="dcterms:W3CDTF">2022-02-07T01:56:26Z</dcterms:created>
  <dcterms:modified xsi:type="dcterms:W3CDTF">2022-02-10T19:57:56Z</dcterms:modified>
</cp:coreProperties>
</file>