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58E14-23EC-4C25-974C-48FA83988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978408"/>
            <a:ext cx="5021183" cy="5074226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9FEDD4-20A1-49F6-9E3E-0B26B426B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2167" y="3602038"/>
            <a:ext cx="5021183" cy="224458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0A32F-E6F3-4C2E-B9E3-E47868E42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A473-D82F-4EFF-9DF7-AE6D83C51288}" type="datetime1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06724-A87A-4231-BFD9-277482AF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0D1AF-36B8-4BB8-BD6A-71194F7BC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FF94B3-6D3E-44FE-BB02-A9027C000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58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F6B8E-1D8E-4105-9BBB-D53AD24B7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25530-6629-4FEA-9670-EB21A2F5B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64C7A-A73F-46F5-BC33-696671DAE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F1F0-FE2D-4C1C-B320-8CB9BE735F0F}" type="datetime1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B3CC0-B649-4509-A4B6-DF9D20EFA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ECCCA-3F2A-46F3-BF45-7C862FF1D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07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7BD47B-C187-494C-812F-46BE0040B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50133B-2446-4168-AA17-6538910668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62168" y="996791"/>
            <a:ext cx="5011962" cy="49569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06A9AD-2756-4C51-A958-6756301EB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7870" y="996791"/>
            <a:ext cx="5021183" cy="49569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2995D-CCEA-43AF-973B-8B6B56A56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B96C-10FD-4EBC-9029-9652B7535D02}" type="datetime1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029CF-BA62-4CCD-956E-FFA0B37B8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E0B3D-96AB-41B3-ABDD-5B0DE863D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18136A-0796-46EB-89BB-4C73C0258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53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3D8A-C68D-4CF9-9D15-3E09BCC09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4D94C-E537-4FF3-AAF8-A85F05C31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4B1D4-6731-4993-8609-16C1D3327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78474-CC00-4A95-9D50-A41C12D1EEC4}" type="datetime1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B7BBD-CEEB-4256-84B2-6D907E118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2A8B7-F430-4F4A-BB63-481F51E5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44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BAC1C-A332-4BA5-8C9C-FE0396C81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056" cy="4870974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8D137-710E-4125-B5E9-F63E7F1C9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2167" y="3566639"/>
            <a:ext cx="5021183" cy="2279979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480C5-E9A6-425E-B050-03E444BE9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C8B4-7FBB-408F-BDB9-F0496874AFB2}" type="datetime1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B4831-6C0B-4E0B-A341-91E4C5D36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11EE6-252D-46DD-94DF-C42657EF2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25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04B06-C54A-4B7B-B6D1-436428EAF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52076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23919-9A2F-4D97-8F31-6E35BD597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63049" y="969264"/>
            <a:ext cx="5290751" cy="2555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DA345-F684-4BAA-A22C-E725B3A60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3049" y="3621849"/>
            <a:ext cx="5290751" cy="2555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399C52-9753-45D8-9646-CF31BB015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EE20-A5E2-47D3-8F6D-A2BA7AB2E093}" type="datetime1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95E57-622C-4199-940E-F5462E1AC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B7592-00E8-41EF-B749-2A5EA8E46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80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4AA536-072F-4374-926E-17E038EC7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291277-967B-4176-B40B-9EC360626994}"/>
              </a:ext>
            </a:extLst>
          </p:cNvPr>
          <p:cNvSpPr/>
          <p:nvPr/>
        </p:nvSpPr>
        <p:spPr>
          <a:xfrm>
            <a:off x="517869" y="508090"/>
            <a:ext cx="111556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11C00-F7CB-4484-807A-D12745CD3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69" y="978119"/>
            <a:ext cx="11165481" cy="1073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AAA6E-E243-48B3-9585-3C1420B3E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870" y="2178908"/>
            <a:ext cx="5020056" cy="65490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D01B8-0F2E-41A4-B21C-334393F6A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7870" y="2876085"/>
            <a:ext cx="5020056" cy="33228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89B23F-3E60-415A-9CE7-0928B5CFB2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168" y="2178908"/>
            <a:ext cx="5021182" cy="65490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223446-0CDC-402B-8D71-D9D29F6DF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168" y="2876085"/>
            <a:ext cx="5021182" cy="33228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2B77D3-C6EC-4FFD-9E10-24E1AC5420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</p:spPr>
        <p:txBody>
          <a:bodyPr/>
          <a:lstStyle/>
          <a:p>
            <a:fld id="{3382CF99-132F-413F-B7EF-71A5C33F2ED6}" type="datetime1">
              <a:rPr lang="en-US" smtClean="0"/>
              <a:t>2/9/2022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9DF31B-BD07-4DC2-95C2-B77E51AAE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54CE5A-3A0A-4AAB-81D2-F1C20636E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216B8-52AB-412B-BBE7-B6BE698FA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F779C3-9D19-467E-A5D2-0920834D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AE06-98E0-4D9F-A059-92C3548821BB}" type="datetime1">
              <a:rPr lang="en-US" smtClean="0"/>
              <a:t>2/9/2022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72BB4-C8D8-4F74-9677-5AC979932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B49B8-779F-4492-ABD9-96F0D042A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33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B976BF-9339-48D6-881A-280D15492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00CA-3DDC-4705-B840-978EF5EA0707}" type="datetime1">
              <a:rPr lang="en-US" smtClean="0"/>
              <a:t>2/9/2022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77605-C9C8-432E-9662-D7D410B15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432B6-4A12-46EF-98A7-B5D50BD51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38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F191C-AF68-4230-A7B2-F8F07B486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F9F11-5FCF-4D7E-BA51-38CB84277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182" y="987423"/>
            <a:ext cx="502094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B519B-06C0-41BC-95FB-FB1FE4363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61038"/>
            <a:ext cx="5020948" cy="2507949"/>
          </a:xfrm>
        </p:spPr>
        <p:txBody>
          <a:bodyPr>
            <a:normAutofit/>
          </a:bodyPr>
          <a:lstStyle>
            <a:lvl1pPr marL="0" indent="0">
              <a:buNone/>
              <a:defRPr sz="24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B8B70C-015C-4832-AFF6-D033E0227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6D49-0BBA-4C5A-AD96-6448CA63451A}" type="datetime1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F1A6FB-8C14-46D1-90A5-0FF11DE78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2C585-6FA1-4E94-9C1C-A1DEDE551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33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98B43-D1CE-43F4-A367-EF1FE9688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B73978-8CDF-4C0E-ABA1-7291A0347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62168" y="987425"/>
            <a:ext cx="502700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BECC62-ED45-451E-BEC5-A03C6A554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40442"/>
            <a:ext cx="5020948" cy="2528545"/>
          </a:xfrm>
        </p:spPr>
        <p:txBody>
          <a:bodyPr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A7A86-B983-4315-9312-936B4FCF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B293-A316-472D-A8B4-6947CF1A12B7}" type="datetime1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E88C0-25A5-46F9-AB35-EAD50E6B9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F9EA8-45AD-478E-8606-9328245BC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1E4AC6-B446-4768-97EF-CA4B8261433B}"/>
              </a:ext>
            </a:extLst>
          </p:cNvPr>
          <p:cNvCxnSpPr>
            <a:cxnSpLocks/>
          </p:cNvCxnSpPr>
          <p:nvPr/>
        </p:nvCxnSpPr>
        <p:spPr>
          <a:xfrm>
            <a:off x="11689174" y="2172428"/>
            <a:ext cx="0" cy="33547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304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61AD20-E240-4E6F-AF91-689F7AEEE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48704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78801-35D1-4C19-BC2B-EAC7EE917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2168" y="969264"/>
            <a:ext cx="5021182" cy="4870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82A45-C5B9-4575-8E28-A35767B4D7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734BCCD4-CEB1-405B-A443-DD9CBCBEA552}" type="datetime1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D0933-AA03-4018-8E37-004CFB9F6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870" y="977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F282A-DF4A-4A2D-9672-8F0F770A3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4317" y="6420414"/>
            <a:ext cx="6379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FDF98CC-160E-494C-8C3C-8CDC5FA257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E57300-C7FF-4578-99A0-42B0295B123C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27432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about:blank" TargetMode="External"/><Relationship Id="rId4" Type="http://schemas.openxmlformats.org/officeDocument/2006/relationships/hyperlink" Target="about:blank" TargetMode="External"/></Relationships>
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D7F9EC8-0E2C-4023-9DD1-73BEF6B80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05AEEF-6477-4DCC-B07B-69A92B3E4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1" y="978408"/>
            <a:ext cx="5037174" cy="2591969"/>
          </a:xfrm>
        </p:spPr>
        <p:txBody>
          <a:bodyPr anchor="t">
            <a:normAutofit/>
          </a:bodyPr>
          <a:lstStyle/>
          <a:p>
            <a:r>
              <a:rPr lang="en-US"/>
              <a:t>RESOURCES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CEB7BF-F8E5-4078-97E4-4276495F2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B832C2-EE26-464F-92C1-756843B2F2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3" r="-1" b="1362"/>
          <a:stretch/>
        </p:blipFill>
        <p:spPr>
          <a:xfrm>
            <a:off x="6662168" y="1181417"/>
            <a:ext cx="5028284" cy="490629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0301BA4-10E6-44CC-9EEC-727EDF3BC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3C8A88-5D0C-42A3-9A53-E30677621830}"/>
              </a:ext>
            </a:extLst>
          </p:cNvPr>
          <p:cNvSpPr txBox="1"/>
          <p:nvPr/>
        </p:nvSpPr>
        <p:spPr>
          <a:xfrm>
            <a:off x="383178" y="2093049"/>
            <a:ext cx="6094520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ALS Association Alabama Chapter: </a:t>
            </a:r>
          </a:p>
          <a:p>
            <a:r>
              <a:rPr lang="en-US" sz="1600" dirty="0"/>
              <a:t>Melissa Enfinger, Director of Care Services and Public Policy</a:t>
            </a:r>
          </a:p>
          <a:p>
            <a:r>
              <a:rPr lang="en-US" sz="1600" dirty="0">
                <a:hlinkClick r:id="rId3"/>
              </a:rPr>
              <a:t>melissa@alsalabama.org</a:t>
            </a:r>
            <a:endParaRPr lang="en-US" sz="1600" dirty="0"/>
          </a:p>
          <a:p>
            <a:r>
              <a:rPr lang="en-US" sz="1600" dirty="0"/>
              <a:t>334-312-3328</a:t>
            </a:r>
            <a:endParaRPr lang="en-US" sz="1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600" b="0" i="0" u="none" strike="noStrike" baseline="0" dirty="0">
                <a:solidFill>
                  <a:srgbClr val="0562C1"/>
                </a:solidFill>
                <a:latin typeface="Calibri" panose="020F0502020204030204" pitchFamily="34" charset="0"/>
                <a:hlinkClick r:id="rId4"/>
              </a:rPr>
              <a:t>https://www.als.org/alabama</a:t>
            </a:r>
            <a:endParaRPr lang="en-US" sz="1600" b="0" i="0" u="none" strike="noStrike" baseline="0" dirty="0">
              <a:solidFill>
                <a:srgbClr val="0562C1"/>
              </a:solidFill>
              <a:latin typeface="Calibri" panose="020F0502020204030204" pitchFamily="34" charset="0"/>
            </a:endParaRPr>
          </a:p>
          <a:p>
            <a:r>
              <a:rPr lang="en-US" sz="1600" b="0" i="0" u="none" strike="noStrike" baseline="0" dirty="0">
                <a:solidFill>
                  <a:srgbClr val="0562C1"/>
                </a:solidFill>
                <a:latin typeface="Calibri" panose="020F0502020204030204" pitchFamily="34" charset="0"/>
              </a:rPr>
              <a:t> </a:t>
            </a:r>
            <a:r>
              <a:rPr lang="en-US" sz="1600" b="1" dirty="0">
                <a:latin typeface="Calibri" panose="020F0502020204030204" pitchFamily="34" charset="0"/>
              </a:rPr>
              <a:t>800-664-1242</a:t>
            </a:r>
            <a:endParaRPr lang="en-US" sz="1600" b="1" i="0" u="none" strike="noStrike" baseline="0" dirty="0">
              <a:latin typeface="Calibri" panose="020F0502020204030204" pitchFamily="34" charset="0"/>
            </a:endParaRPr>
          </a:p>
          <a:p>
            <a:endParaRPr lang="en-US" sz="1600" dirty="0"/>
          </a:p>
          <a:p>
            <a:r>
              <a:rPr lang="en-US" dirty="0"/>
              <a:t>The ALS Association: </a:t>
            </a:r>
          </a:p>
          <a:p>
            <a:r>
              <a:rPr lang="en-US" dirty="0">
                <a:hlinkClick r:id="rId5"/>
              </a:rPr>
              <a:t>www.als.org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85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AD0F5B-C81B-4DD0-9C2D-DCF8D9781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1014447"/>
            <a:ext cx="8049990" cy="563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73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75F60A-9C7E-4C5E-A258-5EDBEE175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529" y="943672"/>
            <a:ext cx="8420496" cy="545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0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0E10B9-3C91-4992-A1E4-232F71AAB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127" y="1020574"/>
            <a:ext cx="10104996" cy="58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746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368087-45CD-425B-8BC1-5F71A6F21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738" y="1037997"/>
            <a:ext cx="9967824" cy="52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74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4699E-1BA4-486B-9161-7C42995F6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1020538"/>
            <a:ext cx="8565320" cy="52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79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86C9DC-20AC-410B-A031-A0C6A2568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98" y="974850"/>
            <a:ext cx="10531753" cy="588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417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1B5107-F328-48AE-99E5-613996A08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902969"/>
            <a:ext cx="7667625" cy="548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97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F9BDB1-3F40-4B01-95A2-76F8B148A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114" y="1047750"/>
            <a:ext cx="7376776" cy="506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496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98ED8D-340F-46FB-8E39-9603E9B51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08" y="831157"/>
            <a:ext cx="3490144" cy="2415481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E3A760-A327-403C-B99B-76818A56809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399953" y="483397"/>
            <a:ext cx="3759556" cy="255428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A9036DE-E4CC-4573-8636-F86B71218D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399952" y="3629025"/>
            <a:ext cx="3759557" cy="25870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05D922-BD22-4F1B-A9A7-74803B71F5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707" y="3541913"/>
            <a:ext cx="3420845" cy="324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1825"/>
      </p:ext>
    </p:extLst>
  </p:cSld>
  <p:clrMapOvr>
    <a:masterClrMapping/>
  </p:clrMapOvr>
</p:sld>
</file>

<file path=ppt/theme/theme1.xml><?xml version="1.0" encoding="utf-8"?>
<a:theme xmlns:a="http://schemas.openxmlformats.org/drawingml/2006/main" name="GestaltVTI">
  <a:themeElements>
    <a:clrScheme name="Custom 86">
      <a:dk1>
        <a:srgbClr val="000000"/>
      </a:dk1>
      <a:lt1>
        <a:sysClr val="window" lastClr="FFFFFF"/>
      </a:lt1>
      <a:dk2>
        <a:srgbClr val="262626"/>
      </a:dk2>
      <a:lt2>
        <a:srgbClr val="F7F7F7"/>
      </a:lt2>
      <a:accent1>
        <a:srgbClr val="EBA000"/>
      </a:accent1>
      <a:accent2>
        <a:srgbClr val="00BAC8"/>
      </a:accent2>
      <a:accent3>
        <a:srgbClr val="E64823"/>
      </a:accent3>
      <a:accent4>
        <a:srgbClr val="4D5AFF"/>
      </a:accent4>
      <a:accent5>
        <a:srgbClr val="FE5D21"/>
      </a:accent5>
      <a:accent6>
        <a:srgbClr val="00C777"/>
      </a:accent6>
      <a:hlink>
        <a:srgbClr val="2998E3"/>
      </a:hlink>
      <a:folHlink>
        <a:srgbClr val="939393"/>
      </a:folHlink>
    </a:clrScheme>
    <a:fontScheme name="Bierstad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43</Words>
  <Application>Microsoft Office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Bierstadt</vt:lpstr>
      <vt:lpstr>Calibri</vt:lpstr>
      <vt:lpstr>GestaltVTI</vt:lpstr>
      <vt:lpstr>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RESOURCES</dc:title>
  <dc:creator>Melissa Enfinger</dc:creator>
  <cp:lastModifiedBy>Melissa Enfinger</cp:lastModifiedBy>
  <cp:revision>2</cp:revision>
  <dcterms:created xsi:type="dcterms:W3CDTF">2022-02-09T22:24:03Z</dcterms:created>
  <dcterms:modified xsi:type="dcterms:W3CDTF">2022-02-10T02:36:57Z</dcterms:modified>
</cp:coreProperties>
</file>