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2"/>
  </p:notesMasterIdLst>
  <p:sldIdLst>
    <p:sldId id="257" r:id="rId2"/>
    <p:sldId id="258" r:id="rId3"/>
    <p:sldId id="278" r:id="rId4"/>
    <p:sldId id="276" r:id="rId5"/>
    <p:sldId id="277" r:id="rId6"/>
    <p:sldId id="261" r:id="rId7"/>
    <p:sldId id="260" r:id="rId8"/>
    <p:sldId id="262" r:id="rId9"/>
    <p:sldId id="259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93661-80ED-481C-AA0E-862DE5550BCD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A7ACA-6337-4970-919C-BC0D6D075E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29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2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34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4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33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60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065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80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6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54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85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64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6299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8.xml"/></Relationships>
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eorgia" panose="02040502050405020303" pitchFamily="18" charset="0"/>
              </a:rPr>
              <a:t>2-1-1: Bringing People </a:t>
            </a:r>
            <a:br>
              <a:rPr lang="en-US" b="1" dirty="0">
                <a:latin typeface="Georgia" panose="02040502050405020303" pitchFamily="18" charset="0"/>
              </a:rPr>
            </a:br>
            <a:r>
              <a:rPr lang="en-US" b="1" dirty="0">
                <a:latin typeface="Georgia" panose="02040502050405020303" pitchFamily="18" charset="0"/>
              </a:rPr>
              <a:t>and Services Together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531" y="137482"/>
            <a:ext cx="2877726" cy="1578108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6403" y="4136571"/>
            <a:ext cx="1556591" cy="2103165"/>
          </a:xfrm>
        </p:spPr>
      </p:pic>
      <p:sp>
        <p:nvSpPr>
          <p:cNvPr id="10" name="TextBox 9"/>
          <p:cNvSpPr txBox="1"/>
          <p:nvPr/>
        </p:nvSpPr>
        <p:spPr>
          <a:xfrm>
            <a:off x="1175656" y="2952206"/>
            <a:ext cx="915270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Tasha Cooper</a:t>
            </a:r>
          </a:p>
          <a:p>
            <a:r>
              <a:rPr lang="en-US" sz="4400" dirty="0"/>
              <a:t>HandsOn River Region </a:t>
            </a:r>
          </a:p>
          <a:p>
            <a:r>
              <a:rPr lang="en-US" sz="4400" dirty="0"/>
              <a:t>2-1-1 Connects Alabama</a:t>
            </a:r>
          </a:p>
          <a:p>
            <a:r>
              <a:rPr lang="en-US" sz="4400" dirty="0"/>
              <a:t>tcooper@handsonriverregion.org</a:t>
            </a:r>
          </a:p>
        </p:txBody>
      </p:sp>
    </p:spTree>
    <p:extLst>
      <p:ext uri="{BB962C8B-B14F-4D97-AF65-F5344CB8AC3E}">
        <p14:creationId xmlns:p14="http://schemas.microsoft.com/office/powerpoint/2010/main" val="2421599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2-1-1: A Seamless System for Information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517" y="1804472"/>
            <a:ext cx="7525926" cy="293725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C1A2E2-497F-41E4-9D7B-8AF5C81982D9}"/>
              </a:ext>
            </a:extLst>
          </p:cNvPr>
          <p:cNvSpPr txBox="1"/>
          <p:nvPr/>
        </p:nvSpPr>
        <p:spPr>
          <a:xfrm>
            <a:off x="2248651" y="4672667"/>
            <a:ext cx="76946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Call 2-1-1 </a:t>
            </a: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or go to </a:t>
            </a: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211.org to </a:t>
            </a: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find help near you! </a:t>
            </a:r>
          </a:p>
        </p:txBody>
      </p:sp>
    </p:spTree>
    <p:extLst>
      <p:ext uri="{BB962C8B-B14F-4D97-AF65-F5344CB8AC3E}">
        <p14:creationId xmlns:p14="http://schemas.microsoft.com/office/powerpoint/2010/main" val="381474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What is 2-1-1?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14" y="321444"/>
            <a:ext cx="2518601" cy="138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0492" y="1907177"/>
            <a:ext cx="99451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A free, easy to remember three-digit number</a:t>
            </a:r>
          </a:p>
          <a:p>
            <a:endParaRPr lang="en-US" sz="3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A 24-hour helpline which provides information and referral to health and human services for everyday needs and in times of crisis/disaster</a:t>
            </a:r>
          </a:p>
          <a:p>
            <a:endParaRPr lang="en-US" sz="3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Serves as a link for individuals wanting to “Give Help”</a:t>
            </a:r>
          </a:p>
        </p:txBody>
      </p:sp>
    </p:spTree>
    <p:extLst>
      <p:ext uri="{BB962C8B-B14F-4D97-AF65-F5344CB8AC3E}">
        <p14:creationId xmlns:p14="http://schemas.microsoft.com/office/powerpoint/2010/main" val="379319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How to I connect to 2-1-1?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14" y="321444"/>
            <a:ext cx="2518601" cy="138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23406" y="1931592"/>
            <a:ext cx="99451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Dial 2-1-1 from anywhere in the U.S.</a:t>
            </a:r>
          </a:p>
          <a:p>
            <a:endParaRPr lang="en-US" sz="3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You will be prompted to your zip code to ensure you are connected to the correct regional 2-1-1 call center</a:t>
            </a:r>
          </a:p>
          <a:p>
            <a:endParaRPr lang="en-US" sz="3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Visit 211.org to find your local 2-1-1. Many 2-1-1 call centers offer web searches, text and chat features to connect to resources</a:t>
            </a:r>
          </a:p>
        </p:txBody>
      </p:sp>
    </p:spTree>
    <p:extLst>
      <p:ext uri="{BB962C8B-B14F-4D97-AF65-F5344CB8AC3E}">
        <p14:creationId xmlns:p14="http://schemas.microsoft.com/office/powerpoint/2010/main" val="258528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Before 2-1-1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14" y="321444"/>
            <a:ext cx="2518601" cy="1381168"/>
          </a:xfrm>
          <a:prstGeom prst="rect">
            <a:avLst/>
          </a:prstGeom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0C013319-114A-4B77-A603-59FE8D39A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9"/>
          <a:stretch>
            <a:fillRect/>
          </a:stretch>
        </p:blipFill>
        <p:spPr>
          <a:xfrm>
            <a:off x="1652631" y="1775558"/>
            <a:ext cx="8471930" cy="4570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088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After 2-1-1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14" y="321444"/>
            <a:ext cx="2518601" cy="1381168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1E16A506-E1B6-4DA5-8E0C-7A169E5C8E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1"/>
          <a:stretch>
            <a:fillRect/>
          </a:stretch>
        </p:blipFill>
        <p:spPr>
          <a:xfrm>
            <a:off x="1559652" y="1772201"/>
            <a:ext cx="8482469" cy="453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57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220" y="0"/>
            <a:ext cx="8845905" cy="683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010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7" y="1"/>
            <a:ext cx="5124372" cy="62899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40139" y="671691"/>
            <a:ext cx="519030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2-1-1 Connects Alabama is a network of nine call centers in the state of Alabama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Each call center is independently operated and managed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Uses a statewide database, </a:t>
            </a:r>
            <a:r>
              <a:rPr lang="en-US" sz="2000" dirty="0" err="1">
                <a:latin typeface="Georgia" panose="02040502050405020303" pitchFamily="18" charset="0"/>
              </a:rPr>
              <a:t>iCarol</a:t>
            </a:r>
            <a:r>
              <a:rPr lang="en-US" sz="2000" dirty="0">
                <a:latin typeface="Georgia" panose="02040502050405020303" pitchFamily="18" charset="0"/>
              </a:rPr>
              <a:t>, to access resources locally, regionally, and statewide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Although they are independent, call centers work together to cover call needs. In times of disaster, call centers utilize a Disaster Response Plan to coordinate services and maintain coverage across the state.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9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Georgia" panose="02040502050405020303" pitchFamily="18" charset="0"/>
              </a:rPr>
              <a:t>Call 2-1-1</a:t>
            </a:r>
          </a:p>
          <a:p>
            <a:endParaRPr lang="en-US" sz="2200" dirty="0">
              <a:latin typeface="Georgia" panose="02040502050405020303" pitchFamily="18" charset="0"/>
            </a:endParaRPr>
          </a:p>
          <a:p>
            <a:r>
              <a:rPr lang="en-US" sz="2200" dirty="0">
                <a:latin typeface="Georgia" panose="02040502050405020303" pitchFamily="18" charset="0"/>
              </a:rPr>
              <a:t>Text 888-421-1266</a:t>
            </a:r>
          </a:p>
          <a:p>
            <a:endParaRPr lang="en-US" sz="2200" dirty="0">
              <a:latin typeface="Georgia" panose="02040502050405020303" pitchFamily="18" charset="0"/>
            </a:endParaRPr>
          </a:p>
          <a:p>
            <a:r>
              <a:rPr lang="en-US" sz="2200" dirty="0">
                <a:latin typeface="Georgia" panose="02040502050405020303" pitchFamily="18" charset="0"/>
              </a:rPr>
              <a:t>Chat at 211connectsalabama.org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136571" y="121920"/>
            <a:ext cx="7959635" cy="673608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latin typeface="Georgia" panose="02040502050405020303" pitchFamily="18" charset="0"/>
              </a:rPr>
              <a:t>When you call 2-1-1, you’ll find information about</a:t>
            </a:r>
            <a:r>
              <a:rPr lang="en-US" b="1">
                <a:latin typeface="Georgia" panose="02040502050405020303" pitchFamily="18" charset="0"/>
              </a:rPr>
              <a:t>: 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Supplemental food and nutrition programs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Shelter and housing options and utilities assistance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Emergency information and disaster relief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Employment and education opportunities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Services for veterans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Health care, vaccination and health epidemic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Addiction prevention and rehabilitation programs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Reentry help for ex-offenders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Support groups for individuals with mental illnesses or special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A safe, confidential path out of physical and/or emotional domestic abuse</a:t>
            </a:r>
          </a:p>
          <a:p>
            <a:endParaRPr lang="en-US" dirty="0">
              <a:latin typeface="Georgia" panose="02040502050405020303" pitchFamily="18" charset="0"/>
              <a:hlinkClick r:id="rId2"/>
            </a:endParaRPr>
          </a:p>
          <a:p>
            <a:r>
              <a:rPr lang="en-US" dirty="0">
                <a:solidFill>
                  <a:schemeClr val="tx1"/>
                </a:solidFill>
                <a:latin typeface="Georgia" panose="02040502050405020303" pitchFamily="18" charset="0"/>
                <a:hlinkClick r:id="rId2"/>
              </a:rPr>
              <a:t>Call 211</a:t>
            </a:r>
            <a:r>
              <a:rPr lang="en-US" dirty="0">
                <a:latin typeface="Georgia" panose="02040502050405020303" pitchFamily="18" charset="0"/>
              </a:rPr>
              <a:t> and speak with a live, highly trained service professional in your area from any cell phone or landline. All calls are private and confidential. </a:t>
            </a:r>
          </a:p>
          <a:p>
            <a:br>
              <a:rPr lang="en-US" dirty="0"/>
            </a:b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26" y="609512"/>
            <a:ext cx="2755555" cy="15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21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 panose="02040502050405020303" pitchFamily="18" charset="0"/>
              </a:rPr>
              <a:t>What happens on a call?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14" y="321444"/>
            <a:ext cx="2518601" cy="13811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0492" y="1907177"/>
            <a:ext cx="994518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Georgia" panose="02040502050405020303" pitchFamily="18" charset="0"/>
              </a:rPr>
              <a:t>Information &amp; Referral Specialists:</a:t>
            </a:r>
          </a:p>
          <a:p>
            <a:endParaRPr lang="en-US" sz="32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Asses, understand, and prioritize callers’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Identify and offer appropriate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Help callers make informed decisions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Provide advocacy for those needing extra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Georgia" panose="02040502050405020303" pitchFamily="18" charset="0"/>
              </a:rPr>
              <a:t>Follow-up with callers to identify gaps in service and measure effectiveness</a:t>
            </a:r>
          </a:p>
        </p:txBody>
      </p:sp>
    </p:spTree>
    <p:extLst>
      <p:ext uri="{BB962C8B-B14F-4D97-AF65-F5344CB8AC3E}">
        <p14:creationId xmlns:p14="http://schemas.microsoft.com/office/powerpoint/2010/main" val="2107563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183</TotalTime>
  <Words>393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Retrospect</vt:lpstr>
      <vt:lpstr>2-1-1: Bringing People  and Services Together</vt:lpstr>
      <vt:lpstr>What is 2-1-1?</vt:lpstr>
      <vt:lpstr>How to I connect to 2-1-1?</vt:lpstr>
      <vt:lpstr>Before 2-1-1</vt:lpstr>
      <vt:lpstr>After 2-1-1</vt:lpstr>
      <vt:lpstr>PowerPoint Presentation</vt:lpstr>
      <vt:lpstr>PowerPoint Presentation</vt:lpstr>
      <vt:lpstr>PowerPoint Presentation</vt:lpstr>
      <vt:lpstr>What happens on a call?</vt:lpstr>
      <vt:lpstr>2-1-1: A Seamless System for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2-1-1 Connects Alabama</dc:title>
  <dc:creator>Tasha</dc:creator>
  <cp:lastModifiedBy>Tasha lamb</cp:lastModifiedBy>
  <cp:revision>28</cp:revision>
  <dcterms:created xsi:type="dcterms:W3CDTF">2020-03-02T15:30:49Z</dcterms:created>
  <dcterms:modified xsi:type="dcterms:W3CDTF">2022-02-08T23:05:05Z</dcterms:modified>
</cp:coreProperties>
</file>