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7" r:id="rId2"/>
    <p:sldId id="30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79" autoAdjust="0"/>
    <p:restoredTop sz="94660"/>
  </p:normalViewPr>
  <p:slideViewPr>
    <p:cSldViewPr>
      <p:cViewPr varScale="1">
        <p:scale>
          <a:sx n="10" d="100"/>
          <a:sy n="10" d="100"/>
        </p:scale>
        <p:origin x="-1888" y="-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D9DA54-2519-CC4A-B7B5-880434AD3FEE}" type="doc">
      <dgm:prSet loTypeId="urn:microsoft.com/office/officeart/2005/8/layout/cycle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CAEC898-201A-1B4F-AA3E-F8D6D563B16D}">
      <dgm:prSet phldrT="[Text]"/>
      <dgm:spPr/>
      <dgm:t>
        <a:bodyPr/>
        <a:lstStyle/>
        <a:p>
          <a:r>
            <a:rPr lang="en-US" dirty="0" smtClean="0"/>
            <a:t>1 </a:t>
          </a:r>
        </a:p>
        <a:p>
          <a:r>
            <a:rPr lang="en-US" dirty="0" smtClean="0"/>
            <a:t>Define Problem</a:t>
          </a:r>
          <a:endParaRPr lang="en-US" dirty="0"/>
        </a:p>
      </dgm:t>
    </dgm:pt>
    <dgm:pt modelId="{9843C7AF-CE5B-B441-A89E-C253BAACDE12}" type="parTrans" cxnId="{2BEFCA46-FEDB-4844-8844-4B9C3A6E1BED}">
      <dgm:prSet/>
      <dgm:spPr/>
      <dgm:t>
        <a:bodyPr/>
        <a:lstStyle/>
        <a:p>
          <a:endParaRPr lang="en-US"/>
        </a:p>
      </dgm:t>
    </dgm:pt>
    <dgm:pt modelId="{53C0E16C-BED4-724B-B5A5-27AC8F02CCC7}" type="sibTrans" cxnId="{2BEFCA46-FEDB-4844-8844-4B9C3A6E1BED}">
      <dgm:prSet/>
      <dgm:spPr/>
      <dgm:t>
        <a:bodyPr/>
        <a:lstStyle/>
        <a:p>
          <a:endParaRPr lang="en-US"/>
        </a:p>
      </dgm:t>
    </dgm:pt>
    <dgm:pt modelId="{95742609-85E7-F741-944F-B40C20069F14}">
      <dgm:prSet phldrT="[Text]"/>
      <dgm:spPr/>
      <dgm:t>
        <a:bodyPr/>
        <a:lstStyle/>
        <a:p>
          <a:r>
            <a:rPr lang="en-US" dirty="0" smtClean="0"/>
            <a:t>2 </a:t>
          </a:r>
        </a:p>
        <a:p>
          <a:r>
            <a:rPr lang="en-US" dirty="0" smtClean="0"/>
            <a:t>Research</a:t>
          </a:r>
          <a:endParaRPr lang="en-US" dirty="0"/>
        </a:p>
      </dgm:t>
    </dgm:pt>
    <dgm:pt modelId="{BA0835CB-6E01-E748-B202-34280A8DB101}" type="parTrans" cxnId="{3F38C533-C932-5C4F-AFCA-3F77E3A47E04}">
      <dgm:prSet/>
      <dgm:spPr/>
      <dgm:t>
        <a:bodyPr/>
        <a:lstStyle/>
        <a:p>
          <a:endParaRPr lang="en-US"/>
        </a:p>
      </dgm:t>
    </dgm:pt>
    <dgm:pt modelId="{19EBF7F3-1619-AE45-B0E0-B0F72937AF15}" type="sibTrans" cxnId="{3F38C533-C932-5C4F-AFCA-3F77E3A47E04}">
      <dgm:prSet/>
      <dgm:spPr/>
      <dgm:t>
        <a:bodyPr/>
        <a:lstStyle/>
        <a:p>
          <a:endParaRPr lang="en-US"/>
        </a:p>
      </dgm:t>
    </dgm:pt>
    <dgm:pt modelId="{91EFF35B-C2F7-D84F-A5E6-E8428CA25F68}">
      <dgm:prSet phldrT="[Text]"/>
      <dgm:spPr/>
      <dgm:t>
        <a:bodyPr/>
        <a:lstStyle/>
        <a:p>
          <a:r>
            <a:rPr lang="en-US" dirty="0" smtClean="0"/>
            <a:t>3  </a:t>
          </a:r>
        </a:p>
        <a:p>
          <a:r>
            <a:rPr lang="en-US" dirty="0" smtClean="0"/>
            <a:t>Create Solutions</a:t>
          </a:r>
          <a:endParaRPr lang="en-US" dirty="0"/>
        </a:p>
      </dgm:t>
    </dgm:pt>
    <dgm:pt modelId="{842EE431-E48C-A145-8686-86BB795AB7C6}" type="parTrans" cxnId="{12CD88C3-C5AC-AF46-8B15-0F686935F76B}">
      <dgm:prSet/>
      <dgm:spPr/>
      <dgm:t>
        <a:bodyPr/>
        <a:lstStyle/>
        <a:p>
          <a:endParaRPr lang="en-US"/>
        </a:p>
      </dgm:t>
    </dgm:pt>
    <dgm:pt modelId="{F3A67B79-B112-3145-BEAE-F2970F539E66}" type="sibTrans" cxnId="{12CD88C3-C5AC-AF46-8B15-0F686935F76B}">
      <dgm:prSet/>
      <dgm:spPr/>
      <dgm:t>
        <a:bodyPr/>
        <a:lstStyle/>
        <a:p>
          <a:endParaRPr lang="en-US"/>
        </a:p>
      </dgm:t>
    </dgm:pt>
    <dgm:pt modelId="{8B191192-B7BF-6E40-AD57-C3CB727DABA8}">
      <dgm:prSet phldrT="[Text]"/>
      <dgm:spPr/>
      <dgm:t>
        <a:bodyPr/>
        <a:lstStyle/>
        <a:p>
          <a:r>
            <a:rPr lang="en-US" dirty="0" smtClean="0"/>
            <a:t>4 </a:t>
          </a:r>
        </a:p>
        <a:p>
          <a:r>
            <a:rPr lang="en-US" dirty="0" smtClean="0"/>
            <a:t>Test &amp; Analyze </a:t>
          </a:r>
          <a:endParaRPr lang="en-US" dirty="0"/>
        </a:p>
      </dgm:t>
    </dgm:pt>
    <dgm:pt modelId="{92BB4F25-6FFE-9345-ACA2-47EB0F981DA0}" type="parTrans" cxnId="{A6054992-2B0A-B245-AAFD-DAF2AD31D105}">
      <dgm:prSet/>
      <dgm:spPr/>
      <dgm:t>
        <a:bodyPr/>
        <a:lstStyle/>
        <a:p>
          <a:endParaRPr lang="en-US"/>
        </a:p>
      </dgm:t>
    </dgm:pt>
    <dgm:pt modelId="{98ED5117-68A2-5A42-BAE7-17A86EC88831}" type="sibTrans" cxnId="{A6054992-2B0A-B245-AAFD-DAF2AD31D105}">
      <dgm:prSet/>
      <dgm:spPr/>
      <dgm:t>
        <a:bodyPr/>
        <a:lstStyle/>
        <a:p>
          <a:endParaRPr lang="en-US"/>
        </a:p>
      </dgm:t>
    </dgm:pt>
    <dgm:pt modelId="{2C937DB0-30DA-1540-8651-C4D076C23F0B}">
      <dgm:prSet phldrT="[Text]"/>
      <dgm:spPr/>
      <dgm:t>
        <a:bodyPr/>
        <a:lstStyle/>
        <a:p>
          <a:r>
            <a:rPr lang="en-US" dirty="0" smtClean="0"/>
            <a:t>5 </a:t>
          </a:r>
        </a:p>
        <a:p>
          <a:r>
            <a:rPr lang="en-US" dirty="0" smtClean="0"/>
            <a:t>Select Solutions &amp; optimize</a:t>
          </a:r>
          <a:endParaRPr lang="en-US" dirty="0"/>
        </a:p>
      </dgm:t>
    </dgm:pt>
    <dgm:pt modelId="{613427F7-9F9E-8E48-BAC9-F8B82F4BBFED}" type="parTrans" cxnId="{8C9F1967-E13E-F14A-B395-D55C77F94C92}">
      <dgm:prSet/>
      <dgm:spPr/>
      <dgm:t>
        <a:bodyPr/>
        <a:lstStyle/>
        <a:p>
          <a:endParaRPr lang="en-US"/>
        </a:p>
      </dgm:t>
    </dgm:pt>
    <dgm:pt modelId="{2D05F102-99CF-F844-A98C-0DFD77F6F7F7}" type="sibTrans" cxnId="{8C9F1967-E13E-F14A-B395-D55C77F94C92}">
      <dgm:prSet/>
      <dgm:spPr/>
      <dgm:t>
        <a:bodyPr/>
        <a:lstStyle/>
        <a:p>
          <a:endParaRPr lang="en-US"/>
        </a:p>
      </dgm:t>
    </dgm:pt>
    <dgm:pt modelId="{D62A40CE-10B8-824C-B584-C7127D546B5B}" type="pres">
      <dgm:prSet presAssocID="{72D9DA54-2519-CC4A-B7B5-880434AD3FE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E224B6-BD51-CE4A-8E3E-3D446D7E1316}" type="pres">
      <dgm:prSet presAssocID="{72D9DA54-2519-CC4A-B7B5-880434AD3FEE}" presName="cycle" presStyleCnt="0"/>
      <dgm:spPr/>
    </dgm:pt>
    <dgm:pt modelId="{70A96148-A8FD-724A-AF53-C9744C72B36D}" type="pres">
      <dgm:prSet presAssocID="{ACAEC898-201A-1B4F-AA3E-F8D6D563B16D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021658-D587-A647-AB64-C8A30FFB2DE8}" type="pres">
      <dgm:prSet presAssocID="{53C0E16C-BED4-724B-B5A5-27AC8F02CCC7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94E3A003-CCA3-8E4F-BA3E-B80C3BFAE4F3}" type="pres">
      <dgm:prSet presAssocID="{95742609-85E7-F741-944F-B40C20069F1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81FDDF-4780-5248-990B-9D6CA3B56428}" type="pres">
      <dgm:prSet presAssocID="{91EFF35B-C2F7-D84F-A5E6-E8428CA25F68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4A745F-377C-6642-934F-84871B13EFCE}" type="pres">
      <dgm:prSet presAssocID="{8B191192-B7BF-6E40-AD57-C3CB727DABA8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2BE37D-DE17-764E-BAEE-42DC28A213F3}" type="pres">
      <dgm:prSet presAssocID="{2C937DB0-30DA-1540-8651-C4D076C23F0B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2901F6-1C2F-894D-95BF-535BE9531AE0}" type="presOf" srcId="{53C0E16C-BED4-724B-B5A5-27AC8F02CCC7}" destId="{80021658-D587-A647-AB64-C8A30FFB2DE8}" srcOrd="0" destOrd="0" presId="urn:microsoft.com/office/officeart/2005/8/layout/cycle3"/>
    <dgm:cxn modelId="{495584AD-A014-4846-930C-DA3E00BAB508}" type="presOf" srcId="{8B191192-B7BF-6E40-AD57-C3CB727DABA8}" destId="{6A4A745F-377C-6642-934F-84871B13EFCE}" srcOrd="0" destOrd="0" presId="urn:microsoft.com/office/officeart/2005/8/layout/cycle3"/>
    <dgm:cxn modelId="{FE5D28F5-40E0-144E-A98C-54B607C92B70}" type="presOf" srcId="{91EFF35B-C2F7-D84F-A5E6-E8428CA25F68}" destId="{C681FDDF-4780-5248-990B-9D6CA3B56428}" srcOrd="0" destOrd="0" presId="urn:microsoft.com/office/officeart/2005/8/layout/cycle3"/>
    <dgm:cxn modelId="{2BEFCA46-FEDB-4844-8844-4B9C3A6E1BED}" srcId="{72D9DA54-2519-CC4A-B7B5-880434AD3FEE}" destId="{ACAEC898-201A-1B4F-AA3E-F8D6D563B16D}" srcOrd="0" destOrd="0" parTransId="{9843C7AF-CE5B-B441-A89E-C253BAACDE12}" sibTransId="{53C0E16C-BED4-724B-B5A5-27AC8F02CCC7}"/>
    <dgm:cxn modelId="{3F38C533-C932-5C4F-AFCA-3F77E3A47E04}" srcId="{72D9DA54-2519-CC4A-B7B5-880434AD3FEE}" destId="{95742609-85E7-F741-944F-B40C20069F14}" srcOrd="1" destOrd="0" parTransId="{BA0835CB-6E01-E748-B202-34280A8DB101}" sibTransId="{19EBF7F3-1619-AE45-B0E0-B0F72937AF15}"/>
    <dgm:cxn modelId="{A6054992-2B0A-B245-AAFD-DAF2AD31D105}" srcId="{72D9DA54-2519-CC4A-B7B5-880434AD3FEE}" destId="{8B191192-B7BF-6E40-AD57-C3CB727DABA8}" srcOrd="3" destOrd="0" parTransId="{92BB4F25-6FFE-9345-ACA2-47EB0F981DA0}" sibTransId="{98ED5117-68A2-5A42-BAE7-17A86EC88831}"/>
    <dgm:cxn modelId="{A8BD410F-0453-9D41-B345-EE648DB68571}" type="presOf" srcId="{ACAEC898-201A-1B4F-AA3E-F8D6D563B16D}" destId="{70A96148-A8FD-724A-AF53-C9744C72B36D}" srcOrd="0" destOrd="0" presId="urn:microsoft.com/office/officeart/2005/8/layout/cycle3"/>
    <dgm:cxn modelId="{F178E937-22A3-2E41-B78C-3CF6075470DD}" type="presOf" srcId="{2C937DB0-30DA-1540-8651-C4D076C23F0B}" destId="{0F2BE37D-DE17-764E-BAEE-42DC28A213F3}" srcOrd="0" destOrd="0" presId="urn:microsoft.com/office/officeart/2005/8/layout/cycle3"/>
    <dgm:cxn modelId="{63CBD5B8-7ADE-254D-9F91-BE64E0B3BF83}" type="presOf" srcId="{95742609-85E7-F741-944F-B40C20069F14}" destId="{94E3A003-CCA3-8E4F-BA3E-B80C3BFAE4F3}" srcOrd="0" destOrd="0" presId="urn:microsoft.com/office/officeart/2005/8/layout/cycle3"/>
    <dgm:cxn modelId="{6CE4370F-6E75-D344-B52A-2DD5B82F58F2}" type="presOf" srcId="{72D9DA54-2519-CC4A-B7B5-880434AD3FEE}" destId="{D62A40CE-10B8-824C-B584-C7127D546B5B}" srcOrd="0" destOrd="0" presId="urn:microsoft.com/office/officeart/2005/8/layout/cycle3"/>
    <dgm:cxn modelId="{12CD88C3-C5AC-AF46-8B15-0F686935F76B}" srcId="{72D9DA54-2519-CC4A-B7B5-880434AD3FEE}" destId="{91EFF35B-C2F7-D84F-A5E6-E8428CA25F68}" srcOrd="2" destOrd="0" parTransId="{842EE431-E48C-A145-8686-86BB795AB7C6}" sibTransId="{F3A67B79-B112-3145-BEAE-F2970F539E66}"/>
    <dgm:cxn modelId="{8C9F1967-E13E-F14A-B395-D55C77F94C92}" srcId="{72D9DA54-2519-CC4A-B7B5-880434AD3FEE}" destId="{2C937DB0-30DA-1540-8651-C4D076C23F0B}" srcOrd="4" destOrd="0" parTransId="{613427F7-9F9E-8E48-BAC9-F8B82F4BBFED}" sibTransId="{2D05F102-99CF-F844-A98C-0DFD77F6F7F7}"/>
    <dgm:cxn modelId="{E4B7A6E5-0715-FA48-BDC4-991BC962B65D}" type="presParOf" srcId="{D62A40CE-10B8-824C-B584-C7127D546B5B}" destId="{CBE224B6-BD51-CE4A-8E3E-3D446D7E1316}" srcOrd="0" destOrd="0" presId="urn:microsoft.com/office/officeart/2005/8/layout/cycle3"/>
    <dgm:cxn modelId="{E22094C2-0CA2-2C4A-BB5B-96CA80563D27}" type="presParOf" srcId="{CBE224B6-BD51-CE4A-8E3E-3D446D7E1316}" destId="{70A96148-A8FD-724A-AF53-C9744C72B36D}" srcOrd="0" destOrd="0" presId="urn:microsoft.com/office/officeart/2005/8/layout/cycle3"/>
    <dgm:cxn modelId="{22EAA7EE-1D3E-924F-9F50-A2BCED03407E}" type="presParOf" srcId="{CBE224B6-BD51-CE4A-8E3E-3D446D7E1316}" destId="{80021658-D587-A647-AB64-C8A30FFB2DE8}" srcOrd="1" destOrd="0" presId="urn:microsoft.com/office/officeart/2005/8/layout/cycle3"/>
    <dgm:cxn modelId="{6E636347-8D08-AC48-8A3A-1C7EC6097432}" type="presParOf" srcId="{CBE224B6-BD51-CE4A-8E3E-3D446D7E1316}" destId="{94E3A003-CCA3-8E4F-BA3E-B80C3BFAE4F3}" srcOrd="2" destOrd="0" presId="urn:microsoft.com/office/officeart/2005/8/layout/cycle3"/>
    <dgm:cxn modelId="{9E9C659F-635A-0841-863B-9AFCD6D6BE6C}" type="presParOf" srcId="{CBE224B6-BD51-CE4A-8E3E-3D446D7E1316}" destId="{C681FDDF-4780-5248-990B-9D6CA3B56428}" srcOrd="3" destOrd="0" presId="urn:microsoft.com/office/officeart/2005/8/layout/cycle3"/>
    <dgm:cxn modelId="{A647EA7D-96AE-C24C-BB36-FBFDDB7E029F}" type="presParOf" srcId="{CBE224B6-BD51-CE4A-8E3E-3D446D7E1316}" destId="{6A4A745F-377C-6642-934F-84871B13EFCE}" srcOrd="4" destOrd="0" presId="urn:microsoft.com/office/officeart/2005/8/layout/cycle3"/>
    <dgm:cxn modelId="{DB4D75F9-3D59-E145-93CE-7BA7C87A388C}" type="presParOf" srcId="{CBE224B6-BD51-CE4A-8E3E-3D446D7E1316}" destId="{0F2BE37D-DE17-764E-BAEE-42DC28A213F3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021658-D587-A647-AB64-C8A30FFB2DE8}">
      <dsp:nvSpPr>
        <dsp:cNvPr id="0" name=""/>
        <dsp:cNvSpPr/>
      </dsp:nvSpPr>
      <dsp:spPr>
        <a:xfrm>
          <a:off x="639502" y="-14273"/>
          <a:ext cx="2988195" cy="2988195"/>
        </a:xfrm>
        <a:prstGeom prst="circularArrow">
          <a:avLst>
            <a:gd name="adj1" fmla="val 5544"/>
            <a:gd name="adj2" fmla="val 330680"/>
            <a:gd name="adj3" fmla="val 13890794"/>
            <a:gd name="adj4" fmla="val 17316445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0A96148-A8FD-724A-AF53-C9744C72B36D}">
      <dsp:nvSpPr>
        <dsp:cNvPr id="0" name=""/>
        <dsp:cNvSpPr/>
      </dsp:nvSpPr>
      <dsp:spPr>
        <a:xfrm>
          <a:off x="1468933" y="966"/>
          <a:ext cx="1329332" cy="6646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1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Define Problem</a:t>
          </a:r>
          <a:endParaRPr lang="en-US" sz="1100" kern="1200" dirty="0"/>
        </a:p>
      </dsp:txBody>
      <dsp:txXfrm>
        <a:off x="1501379" y="33412"/>
        <a:ext cx="1264440" cy="599774"/>
      </dsp:txXfrm>
    </dsp:sp>
    <dsp:sp modelId="{94E3A003-CCA3-8E4F-BA3E-B80C3BFAE4F3}">
      <dsp:nvSpPr>
        <dsp:cNvPr id="0" name=""/>
        <dsp:cNvSpPr/>
      </dsp:nvSpPr>
      <dsp:spPr>
        <a:xfrm>
          <a:off x="2680849" y="881474"/>
          <a:ext cx="1329332" cy="6646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2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Research</a:t>
          </a:r>
          <a:endParaRPr lang="en-US" sz="1100" kern="1200" dirty="0"/>
        </a:p>
      </dsp:txBody>
      <dsp:txXfrm>
        <a:off x="2713295" y="913920"/>
        <a:ext cx="1264440" cy="599774"/>
      </dsp:txXfrm>
    </dsp:sp>
    <dsp:sp modelId="{C681FDDF-4780-5248-990B-9D6CA3B56428}">
      <dsp:nvSpPr>
        <dsp:cNvPr id="0" name=""/>
        <dsp:cNvSpPr/>
      </dsp:nvSpPr>
      <dsp:spPr>
        <a:xfrm>
          <a:off x="2217938" y="2306167"/>
          <a:ext cx="1329332" cy="6646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3 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Create Solutions</a:t>
          </a:r>
          <a:endParaRPr lang="en-US" sz="1100" kern="1200" dirty="0"/>
        </a:p>
      </dsp:txBody>
      <dsp:txXfrm>
        <a:off x="2250384" y="2338613"/>
        <a:ext cx="1264440" cy="599774"/>
      </dsp:txXfrm>
    </dsp:sp>
    <dsp:sp modelId="{6A4A745F-377C-6642-934F-84871B13EFCE}">
      <dsp:nvSpPr>
        <dsp:cNvPr id="0" name=""/>
        <dsp:cNvSpPr/>
      </dsp:nvSpPr>
      <dsp:spPr>
        <a:xfrm>
          <a:off x="719928" y="2306167"/>
          <a:ext cx="1329332" cy="6646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4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Test &amp; Analyze </a:t>
          </a:r>
          <a:endParaRPr lang="en-US" sz="1100" kern="1200" dirty="0"/>
        </a:p>
      </dsp:txBody>
      <dsp:txXfrm>
        <a:off x="752374" y="2338613"/>
        <a:ext cx="1264440" cy="599774"/>
      </dsp:txXfrm>
    </dsp:sp>
    <dsp:sp modelId="{0F2BE37D-DE17-764E-BAEE-42DC28A213F3}">
      <dsp:nvSpPr>
        <dsp:cNvPr id="0" name=""/>
        <dsp:cNvSpPr/>
      </dsp:nvSpPr>
      <dsp:spPr>
        <a:xfrm>
          <a:off x="257017" y="881474"/>
          <a:ext cx="1329332" cy="6646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5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Select Solutions &amp; optimize</a:t>
          </a:r>
          <a:endParaRPr lang="en-US" sz="1100" kern="1200" dirty="0"/>
        </a:p>
      </dsp:txBody>
      <dsp:txXfrm>
        <a:off x="289463" y="913920"/>
        <a:ext cx="1264440" cy="5997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743B4C-6C6C-480C-AE0C-FD9D94DA1533}" type="datetimeFigureOut">
              <a:rPr lang="en-US" smtClean="0"/>
              <a:t>9/23/24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43F131-F82D-4980-A993-218D296A2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619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9307-5A19-4B3A-A44B-8DABEA69F92C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AB45-60AC-48CE-8F9E-28139772C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311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9307-5A19-4B3A-A44B-8DABEA69F92C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AB45-60AC-48CE-8F9E-28139772C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12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9307-5A19-4B3A-A44B-8DABEA69F92C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AB45-60AC-48CE-8F9E-28139772C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282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9307-5A19-4B3A-A44B-8DABEA69F92C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AB45-60AC-48CE-8F9E-28139772CED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862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05526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9307-5A19-4B3A-A44B-8DABEA69F92C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AB45-60AC-48CE-8F9E-28139772C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45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9307-5A19-4B3A-A44B-8DABEA69F92C}" type="datetimeFigureOut">
              <a:rPr lang="en-US" smtClean="0"/>
              <a:t>9/23/24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AB45-60AC-48CE-8F9E-28139772C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149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9307-5A19-4B3A-A44B-8DABEA69F92C}" type="datetimeFigureOut">
              <a:rPr lang="en-US" smtClean="0"/>
              <a:t>9/23/24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AB45-60AC-48CE-8F9E-28139772C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223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9307-5A19-4B3A-A44B-8DABEA69F92C}" type="datetimeFigureOut">
              <a:rPr lang="en-US" smtClean="0"/>
              <a:t>9/23/24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AB45-60AC-48CE-8F9E-28139772C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13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9307-5A19-4B3A-A44B-8DABEA69F92C}" type="datetimeFigureOut">
              <a:rPr lang="en-US" smtClean="0"/>
              <a:t>9/23/24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AB45-60AC-48CE-8F9E-28139772C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076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9307-5A19-4B3A-A44B-8DABEA69F92C}" type="datetimeFigureOut">
              <a:rPr lang="en-US" smtClean="0"/>
              <a:t>9/23/24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AB45-60AC-48CE-8F9E-28139772C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5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9307-5A19-4B3A-A44B-8DABEA69F92C}" type="datetimeFigureOut">
              <a:rPr lang="en-US" smtClean="0"/>
              <a:t>9/23/24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AB45-60AC-48CE-8F9E-28139772C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5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19307-5A19-4B3A-A44B-8DABEA69F92C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AAB45-60AC-48CE-8F9E-28139772CED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3999" cy="862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5571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Ralph\Desktop\Desk FY12 RWDC\RWDC Graphics\RWDC Projection Graphic\Projection Low Res\RWDC Light Pollution Projection Low Res 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7200" y="-228600"/>
            <a:ext cx="100584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76400" y="38862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Dr</a:t>
            </a:r>
            <a:r>
              <a:rPr lang="en-US" sz="2400" b="1" dirty="0">
                <a:solidFill>
                  <a:schemeClr val="bg1"/>
                </a:solidFill>
              </a:rPr>
              <a:t>. Ralph K. Coppola, </a:t>
            </a:r>
            <a:r>
              <a:rPr lang="en-US" sz="2400" b="1" dirty="0" smtClean="0">
                <a:solidFill>
                  <a:schemeClr val="bg1"/>
                </a:solidFill>
              </a:rPr>
              <a:t>Founder &amp; Executive Director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0" y="213360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 Innovation Engine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3048000"/>
            <a:ext cx="7086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Overview Engineering Design Process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8611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914400"/>
            <a:ext cx="8001000" cy="6186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Overview Engineering Design Process</a:t>
            </a:r>
          </a:p>
          <a:p>
            <a:pPr algn="ctr"/>
            <a:endParaRPr lang="en-US" b="1" dirty="0" smtClean="0"/>
          </a:p>
          <a:p>
            <a:pPr algn="ctr"/>
            <a:r>
              <a:rPr lang="en-US" sz="2000" b="1" dirty="0" smtClean="0"/>
              <a:t>Engineering Design Process</a:t>
            </a:r>
          </a:p>
          <a:p>
            <a:pPr algn="ctr"/>
            <a:endParaRPr lang="en-US" sz="2400" b="1" dirty="0"/>
          </a:p>
          <a:p>
            <a:r>
              <a:rPr lang="en-US" dirty="0" smtClean="0"/>
              <a:t> </a:t>
            </a:r>
            <a:endParaRPr lang="en-US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i="1" dirty="0"/>
              <a:t>Engineering Design Process </a:t>
            </a:r>
            <a:r>
              <a:rPr lang="en-US" dirty="0"/>
              <a:t>is </a:t>
            </a:r>
            <a:r>
              <a:rPr lang="en-US" dirty="0" smtClean="0"/>
              <a:t>used during each </a:t>
            </a:r>
            <a:r>
              <a:rPr lang="en-US" i="1" dirty="0" smtClean="0"/>
              <a:t>Design Phase</a:t>
            </a:r>
            <a:r>
              <a:rPr lang="en-US" dirty="0" smtClean="0"/>
              <a:t>.</a:t>
            </a:r>
            <a:endParaRPr lang="en-US" b="1" dirty="0"/>
          </a:p>
          <a:p>
            <a:endParaRPr lang="en-US" sz="1600" b="1" dirty="0" smtClean="0"/>
          </a:p>
          <a:p>
            <a:r>
              <a:rPr lang="en-US" sz="2000" b="1" dirty="0" smtClean="0"/>
              <a:t>Design Phases</a:t>
            </a:r>
          </a:p>
          <a:p>
            <a:pPr marL="342900" indent="-342900">
              <a:buAutoNum type="arabicPeriod"/>
            </a:pPr>
            <a:r>
              <a:rPr lang="en-US" b="1" dirty="0" smtClean="0"/>
              <a:t>Conceptual Design </a:t>
            </a:r>
            <a:r>
              <a:rPr lang="en-US" dirty="0" smtClean="0"/>
              <a:t>(Many designs at least eight per team member)</a:t>
            </a:r>
          </a:p>
          <a:p>
            <a:pPr marL="342900" indent="-342900">
              <a:buAutoNum type="arabicPeriod"/>
            </a:pPr>
            <a:r>
              <a:rPr lang="en-US" b="1" dirty="0" smtClean="0"/>
              <a:t>Preliminary Design </a:t>
            </a:r>
            <a:r>
              <a:rPr lang="en-US" dirty="0" smtClean="0"/>
              <a:t>(Narrow down to three designs per team)</a:t>
            </a:r>
          </a:p>
          <a:p>
            <a:pPr marL="342900" indent="-342900">
              <a:buAutoNum type="arabicPeriod" startAt="3"/>
            </a:pPr>
            <a:r>
              <a:rPr lang="en-US" b="1" dirty="0" smtClean="0"/>
              <a:t>Detailed Design </a:t>
            </a:r>
            <a:r>
              <a:rPr lang="en-US" dirty="0" smtClean="0"/>
              <a:t>(One design per team)</a:t>
            </a:r>
          </a:p>
          <a:p>
            <a:endParaRPr lang="en-US" dirty="0" smtClean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307374066"/>
              </p:ext>
            </p:extLst>
          </p:nvPr>
        </p:nvGraphicFramePr>
        <p:xfrm>
          <a:off x="2362200" y="1981200"/>
          <a:ext cx="4267200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0894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1136</TotalTime>
  <Words>87</Words>
  <Application>Microsoft Macintosh PowerPoint</Application>
  <PresentationFormat>On-screen Show (4:3)</PresentationFormat>
  <Paragraphs>34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 World Design Challenge:  The Nations Innovation Engine</dc:title>
  <dc:creator>Ralph</dc:creator>
  <cp:lastModifiedBy>Ralph Coppola</cp:lastModifiedBy>
  <cp:revision>153</cp:revision>
  <dcterms:created xsi:type="dcterms:W3CDTF">2013-01-03T20:44:39Z</dcterms:created>
  <dcterms:modified xsi:type="dcterms:W3CDTF">2024-09-23T17:50:20Z</dcterms:modified>
</cp:coreProperties>
</file>