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3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7" r:id="rId6"/>
    <p:sldId id="268" r:id="rId7"/>
    <p:sldId id="271" r:id="rId8"/>
    <p:sldId id="270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2763" autoAdjust="0"/>
    <p:restoredTop sz="94660"/>
  </p:normalViewPr>
  <p:slideViewPr>
    <p:cSldViewPr snapToGrid="0">
      <p:cViewPr>
        <p:scale>
          <a:sx n="70" d="100"/>
          <a:sy n="70" d="100"/>
        </p:scale>
        <p:origin x="-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336AA-0984-4698-A839-F82DE1C4159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C13AE-01B5-4C7D-A77F-D84CD003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22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1913-5A38-4B55-83F5-09ABFCAB53C5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6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4A2-F028-4DA1-BAE8-A294497B9DB6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1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6DB1-92DD-4378-B1FA-187823702D66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97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81F3-69B8-4F7D-8530-083756A5A38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203854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D9D8-A26A-401D-A893-09C4FAC79DE9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696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890E-023A-4C7F-9243-758C2168E0A9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9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CABB-74E7-4435-B0C2-86366688E48C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75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6DA-9BAC-486B-9218-F1AD21AD0408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68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C471-3825-4F84-BB64-D19BA1E5190B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5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4193-60DA-477D-B9F8-1E4C7699443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1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43F7-7DCD-4718-A422-395970607FB7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6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46D4-CCB0-4514-89AA-1A3710B4552F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7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2250-D771-4077-B866-F25336DB9AC3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7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FD99-C7A5-4C23-ADEB-1F92E24A2DCC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4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062F-DDF9-4633-96B1-91E14C136947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75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6BED6-FD18-494D-AEDA-209E0BA2CF0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9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E7F-1224-4278-9BA7-CF38EF60E93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36B81F3-69B8-4F7D-8530-083756A5A38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50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fewire.com/google-duo-review-407547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C2F5D-CEAC-40E3-A8F3-5F8E2A559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3800" dirty="0">
                <a:latin typeface="AR DESTINE" panose="02000000000000000000" pitchFamily="2" charset="0"/>
              </a:rPr>
              <a:t>Tech Pals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44FB59-B061-4F2F-8DD7-6A42D9BE2D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Connecting to friends and family</a:t>
            </a:r>
          </a:p>
          <a:p>
            <a:r>
              <a:rPr lang="en-US" sz="4000" dirty="0"/>
              <a:t>November 6</a:t>
            </a:r>
            <a:r>
              <a:rPr lang="en-US" sz="4000" baseline="30000" dirty="0"/>
              <a:t>th</a:t>
            </a:r>
            <a:r>
              <a:rPr lang="en-US" sz="4000" dirty="0"/>
              <a:t>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DA70FA-31A1-449A-805D-4CC860D0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3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AA4782-7FB9-4C29-8E82-955A6831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CBF9A2-770C-4091-A7B7-8E84A22BD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2665970" cy="4195481"/>
          </a:xfrm>
        </p:spPr>
        <p:txBody>
          <a:bodyPr/>
          <a:lstStyle/>
          <a:p>
            <a:r>
              <a:rPr lang="en-US" dirty="0"/>
              <a:t>Facebook</a:t>
            </a:r>
          </a:p>
          <a:p>
            <a:endParaRPr lang="en-US" dirty="0"/>
          </a:p>
          <a:p>
            <a:r>
              <a:rPr lang="en-US" dirty="0"/>
              <a:t>Creating a Facebook account.  See packet</a:t>
            </a:r>
          </a:p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2261B24B-07D6-4C8A-8514-B570185A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4C1494-C489-4EF5-AD11-23D9C47A829D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DCFF18D-BAEC-42F6-B0D4-A8EE89A01E16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xmlns="" id="{F5747CCE-65BB-49E9-A919-F1C82BF10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xmlns="" id="{72480E54-6FD9-46FB-94C7-6A177D46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xmlns="" id="{F59AE36C-4E18-4C8B-A866-45DD3910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xmlns="" id="{4FA76223-902D-48FC-9B96-E1D321CF7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xmlns="" id="{2A397461-59E2-4CDF-A7C1-2D0AEBED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pic>
        <p:nvPicPr>
          <p:cNvPr id="12" name="Content Placeholder 5">
            <a:extLst>
              <a:ext uri="{FF2B5EF4-FFF2-40B4-BE49-F238E27FC236}">
                <a16:creationId xmlns:a16="http://schemas.microsoft.com/office/drawing/2014/main" xmlns="" id="{C12F15AD-7B87-4CF0-85D3-0EAA1DC08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113" y="2078811"/>
            <a:ext cx="5195888" cy="381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82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AA4782-7FB9-4C29-8E82-955A6831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CBF9A2-770C-4091-A7B7-8E84A22BD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Facebook – has 1.8 BILLION active monthly users</a:t>
            </a:r>
          </a:p>
          <a:p>
            <a:endParaRPr lang="en-US" dirty="0"/>
          </a:p>
          <a:p>
            <a:r>
              <a:rPr lang="en-US" dirty="0"/>
              <a:t>Most popular social media platform</a:t>
            </a:r>
          </a:p>
          <a:p>
            <a:endParaRPr lang="en-US" dirty="0"/>
          </a:p>
          <a:p>
            <a:r>
              <a:rPr lang="en-US" dirty="0"/>
              <a:t>Connect with current friend and family</a:t>
            </a:r>
          </a:p>
          <a:p>
            <a:endParaRPr lang="en-US" dirty="0"/>
          </a:p>
          <a:p>
            <a:r>
              <a:rPr lang="en-US" dirty="0"/>
              <a:t>Find long lost friends and family</a:t>
            </a:r>
          </a:p>
          <a:p>
            <a:endParaRPr lang="en-US" dirty="0"/>
          </a:p>
          <a:p>
            <a:r>
              <a:rPr lang="en-US" dirty="0"/>
              <a:t>Share photos, videos, and statuses – little bits about what’s going on in life</a:t>
            </a:r>
          </a:p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2261B24B-07D6-4C8A-8514-B570185A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4C1494-C489-4EF5-AD11-23D9C47A829D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DCFF18D-BAEC-42F6-B0D4-A8EE89A01E16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xmlns="" id="{F5747CCE-65BB-49E9-A919-F1C82BF10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xmlns="" id="{72480E54-6FD9-46FB-94C7-6A177D46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xmlns="" id="{F59AE36C-4E18-4C8B-A866-45DD3910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xmlns="" id="{4FA76223-902D-48FC-9B96-E1D321CF7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xmlns="" id="{2A397461-59E2-4CDF-A7C1-2D0AEBED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pic>
        <p:nvPicPr>
          <p:cNvPr id="13" name="Content Placeholder 5">
            <a:extLst>
              <a:ext uri="{FF2B5EF4-FFF2-40B4-BE49-F238E27FC236}">
                <a16:creationId xmlns:a16="http://schemas.microsoft.com/office/drawing/2014/main" xmlns="" id="{1EB613E7-8EA8-4AC5-9EB9-AA85CA2BE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045" y="2213758"/>
            <a:ext cx="2654201" cy="194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0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AA4782-7FB9-4C29-8E82-955A6831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CBF9A2-770C-4091-A7B7-8E84A22BD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video calls works best when connected to </a:t>
            </a:r>
            <a:r>
              <a:rPr lang="en-US" dirty="0" err="1"/>
              <a:t>WiFi</a:t>
            </a:r>
            <a:r>
              <a:rPr lang="en-US" dirty="0"/>
              <a:t>, the data is too slow for the video often times.</a:t>
            </a:r>
          </a:p>
          <a:p>
            <a:endParaRPr lang="en-US" dirty="0"/>
          </a:p>
          <a:p>
            <a:r>
              <a:rPr lang="en-US" dirty="0"/>
              <a:t>Skype</a:t>
            </a:r>
          </a:p>
          <a:p>
            <a:r>
              <a:rPr lang="en-US" dirty="0" smtClean="0"/>
              <a:t>Facebook </a:t>
            </a:r>
            <a:r>
              <a:rPr lang="en-US" dirty="0"/>
              <a:t>Video Messenger</a:t>
            </a:r>
          </a:p>
          <a:p>
            <a:r>
              <a:rPr lang="en-US" dirty="0"/>
              <a:t>Google Duo</a:t>
            </a:r>
          </a:p>
          <a:p>
            <a:r>
              <a:rPr lang="en-US" dirty="0"/>
              <a:t>Apple </a:t>
            </a:r>
            <a:r>
              <a:rPr lang="en-US" dirty="0" err="1" smtClean="0"/>
              <a:t>Facetime</a:t>
            </a:r>
            <a:endParaRPr lang="en-US" dirty="0" smtClean="0"/>
          </a:p>
          <a:p>
            <a:r>
              <a:rPr lang="en-US" dirty="0" err="1" smtClean="0"/>
              <a:t>WhatsApp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2261B24B-07D6-4C8A-8514-B570185A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4C1494-C489-4EF5-AD11-23D9C47A829D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DCFF18D-BAEC-42F6-B0D4-A8EE89A01E16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xmlns="" id="{F5747CCE-65BB-49E9-A919-F1C82BF10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xmlns="" id="{72480E54-6FD9-46FB-94C7-6A177D46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xmlns="" id="{F59AE36C-4E18-4C8B-A866-45DD3910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xmlns="" id="{4FA76223-902D-48FC-9B96-E1D321CF7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xmlns="" id="{2A397461-59E2-4CDF-A7C1-2D0AEBED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755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Google Duo?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Google Duo is Google’s video chat service, unlike </a:t>
            </a:r>
            <a:r>
              <a:rPr lang="en-US" sz="3200" dirty="0" err="1" smtClean="0"/>
              <a:t>Facetime</a:t>
            </a:r>
            <a:r>
              <a:rPr lang="en-US" sz="3200" dirty="0" smtClean="0"/>
              <a:t>, which is only available on </a:t>
            </a:r>
            <a:r>
              <a:rPr lang="en-US" sz="3200" dirty="0" err="1" smtClean="0"/>
              <a:t>iOs</a:t>
            </a:r>
            <a:r>
              <a:rPr lang="en-US" sz="3200" dirty="0" smtClean="0"/>
              <a:t>, Duo can be used across all platforms. Duo comes preloaded onto most Android phones, and can be added easily in the Apple store to your </a:t>
            </a:r>
            <a:r>
              <a:rPr lang="en-US" sz="3200" dirty="0" err="1" smtClean="0"/>
              <a:t>Iphone</a:t>
            </a:r>
            <a:r>
              <a:rPr lang="en-US" sz="3200" dirty="0" smtClean="0"/>
              <a:t>. Google Duo can also be accessed on your computers browser.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DCFF18D-BAEC-42F6-B0D4-A8EE89A01E16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xmlns="" id="{F5747CCE-65BB-49E9-A919-F1C82BF10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xmlns="" id="{72480E54-6FD9-46FB-94C7-6A177D46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xmlns="" id="{F59AE36C-4E18-4C8B-A866-45DD3910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xmlns="" id="{4FA76223-902D-48FC-9B96-E1D321CF7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xmlns="" id="{2A397461-59E2-4CDF-A7C1-2D0AEBED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675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Google Duo Ease of Access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n-US" dirty="0"/>
              <a:t>Google Duo aims to simplify the video chat experience with an easy-to-use interface, one-to-one video messaging, and an array of helpful features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account or subscription is </a:t>
            </a:r>
            <a:r>
              <a:rPr lang="en-US" dirty="0" smtClean="0"/>
              <a:t>necessary.</a:t>
            </a:r>
          </a:p>
          <a:p>
            <a:r>
              <a:rPr lang="en-US" dirty="0" smtClean="0"/>
              <a:t>Use phone number to sign up.</a:t>
            </a:r>
          </a:p>
          <a:p>
            <a:r>
              <a:rPr lang="en-US" dirty="0" smtClean="0"/>
              <a:t>Access entire contact list.</a:t>
            </a:r>
          </a:p>
          <a:p>
            <a:r>
              <a:rPr lang="en-US" dirty="0" smtClean="0"/>
              <a:t>Begin </a:t>
            </a:r>
            <a:r>
              <a:rPr lang="en-US" dirty="0"/>
              <a:t>a video call with just a single </a:t>
            </a:r>
            <a:r>
              <a:rPr lang="en-US" dirty="0" smtClean="0"/>
              <a:t>tap.</a:t>
            </a:r>
          </a:p>
          <a:p>
            <a:r>
              <a:rPr lang="en-US" dirty="0" smtClean="0"/>
              <a:t>Video call with up to 8 people at once.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DCFF18D-BAEC-42F6-B0D4-A8EE89A01E16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xmlns="" id="{F5747CCE-65BB-49E9-A919-F1C82BF10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xmlns="" id="{72480E54-6FD9-46FB-94C7-6A177D46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xmlns="" id="{F59AE36C-4E18-4C8B-A866-45DD3910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xmlns="" id="{4FA76223-902D-48FC-9B96-E1D321CF7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xmlns="" id="{2A397461-59E2-4CDF-A7C1-2D0AEBED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542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Google Duo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Knock </a:t>
            </a:r>
            <a:r>
              <a:rPr lang="en-US" sz="2800" dirty="0" err="1" smtClean="0"/>
              <a:t>Knock</a:t>
            </a:r>
            <a:r>
              <a:rPr lang="en-US" sz="2800" dirty="0" smtClean="0"/>
              <a:t>, see a live video of the person before you answer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Group Calling, chat with up to 8 people at once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Video Messages, leave short greetings for people and even add </a:t>
            </a:r>
            <a:r>
              <a:rPr lang="en-US" sz="2800" dirty="0" err="1" smtClean="0"/>
              <a:t>emoji’s</a:t>
            </a:r>
            <a:r>
              <a:rPr lang="en-US" sz="2800" dirty="0" smtClean="0"/>
              <a:t> or draw on the video with brush tools.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47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Fast, Reliable, Safe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Call quality automatically adjusts so you don’t lose calls.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Duo Switches between cell data and </a:t>
            </a:r>
            <a:r>
              <a:rPr lang="en-US" sz="2800" dirty="0" err="1" smtClean="0"/>
              <a:t>WiFi</a:t>
            </a:r>
            <a:r>
              <a:rPr lang="en-US" sz="2800" dirty="0" smtClean="0"/>
              <a:t> automatically. 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End to End Encryption to ensure privacy.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9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Lifewire</a:t>
            </a:r>
            <a:r>
              <a:rPr lang="en-US" dirty="0" smtClean="0"/>
              <a:t> Google Duo Review;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www.lifewire.com/google-duo-review-4075474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DCFF18D-BAEC-42F6-B0D4-A8EE89A01E16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xmlns="" id="{F5747CCE-65BB-49E9-A919-F1C82BF10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xmlns="" id="{72480E54-6FD9-46FB-94C7-6A177D46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xmlns="" id="{F59AE36C-4E18-4C8B-A866-45DD3910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xmlns="" id="{4FA76223-902D-48FC-9B96-E1D321CF7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xmlns="" id="{2A397461-59E2-4CDF-A7C1-2D0AEBED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5473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985</TotalTime>
  <Words>346</Words>
  <Application>Microsoft Office PowerPoint</Application>
  <PresentationFormat>Custom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</vt:lpstr>
      <vt:lpstr>Tech Pals</vt:lpstr>
      <vt:lpstr>Social Media Platform</vt:lpstr>
      <vt:lpstr>Social Media Platform</vt:lpstr>
      <vt:lpstr>Video Calls</vt:lpstr>
      <vt:lpstr>What is Google Duo?</vt:lpstr>
      <vt:lpstr>Google Duo Ease of Access</vt:lpstr>
      <vt:lpstr>Google Duo Features</vt:lpstr>
      <vt:lpstr>Fast, Reliable, Safe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Pals</dc:title>
  <dc:creator>Tech Pals</dc:creator>
  <cp:lastModifiedBy>peterdivine@hotmail.com</cp:lastModifiedBy>
  <cp:revision>34</cp:revision>
  <dcterms:created xsi:type="dcterms:W3CDTF">2019-10-16T02:23:42Z</dcterms:created>
  <dcterms:modified xsi:type="dcterms:W3CDTF">2019-11-04T15:39:45Z</dcterms:modified>
</cp:coreProperties>
</file>