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1930400" y="3771174"/>
            <a:ext cx="7385828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154954" y="3124201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AC867">
                  <a:alpha val="6666"/>
                </a:srgbClr>
              </a:gs>
              <a:gs pos="36000">
                <a:srgbClr val="FAC867">
                  <a:alpha val="5882"/>
                </a:srgbClr>
              </a:gs>
              <a:gs pos="69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5">
            <a:alphaModFix/>
          </a:blip>
          <a:srcRect b="24199" l="0" r="0" t="0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</a:pPr>
            <a:r>
              <a:rPr lang="en-US" sz="11500">
                <a:latin typeface="Arial"/>
                <a:ea typeface="Arial"/>
                <a:cs typeface="Arial"/>
                <a:sym typeface="Arial"/>
              </a:rPr>
              <a:t>Tech Pals</a:t>
            </a:r>
            <a:endParaRPr/>
          </a:p>
        </p:txBody>
      </p:sp>
      <p:sp>
        <p:nvSpPr>
          <p:cNvPr id="152" name="Google Shape;152;p1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SMARTPHONE 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NOVEMBER 3</a:t>
            </a:r>
            <a:r>
              <a:rPr baseline="30000" lang="en-US"/>
              <a:t>RD</a:t>
            </a:r>
            <a:r>
              <a:rPr lang="en-US"/>
              <a:t>, 2019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TECH PALS PEER ASSISTED LEARNING</a:t>
            </a:r>
            <a:endParaRPr/>
          </a:p>
        </p:txBody>
      </p:sp>
      <p:sp>
        <p:nvSpPr>
          <p:cNvPr id="288" name="Google Shape;288;p2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US" sz="7200"/>
              <a:t>ACTIVITIES</a:t>
            </a:r>
            <a:endParaRPr sz="2800"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89" name="Google Shape;289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28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291" name="Google Shape;291;p28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2" name="Google Shape;292;p28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293" name="Google Shape;293;p28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Google Docs</a:t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Tech Pals Top Pick!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Cloud based free word processing application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No software needed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Can be used with Mac, PC, and on smartphones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3" name="Google Shape;163;p20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164" name="Google Shape;164;p20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9947" y="268033"/>
            <a:ext cx="3230222" cy="23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Special Features of Google Docs</a:t>
            </a:r>
            <a:endParaRPr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Can real time edit with autosave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Even if offline, it will save your work and update it when you are online again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Never lose your work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Easily share and allow others to add to your documents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0" name="Google Shape;180;p21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181" name="Google Shape;181;p21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Uses for Google Docs</a:t>
            </a:r>
            <a:endParaRPr/>
          </a:p>
        </p:txBody>
      </p:sp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You can scrap book by adding images and writing about them, dates, people. And sharing them with friends/family to add to it.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You can write long documents with speech to text feature.  Writing memoirs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You can design flyers, make holiday cards,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93" name="Google Shape;19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6" name="Google Shape;196;p22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197" name="Google Shape;197;p22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Uses for Google Docs</a:t>
            </a:r>
            <a:endParaRPr/>
          </a:p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You can make a document titled “Passwords” and make a table of all of your passwords so you will never be without your password so long as you can connect to the internet.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2" name="Google Shape;212;p23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213" name="Google Shape;213;p23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Uses for Google Docs</a:t>
            </a:r>
            <a:endParaRPr/>
          </a:p>
        </p:txBody>
      </p:sp>
      <p:sp>
        <p:nvSpPr>
          <p:cNvPr id="224" name="Google Shape;224;p2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Great for sharing documents across Mac and PC.  You can download files from Google Docs and save them as a Microsoft word document.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You can use a Mac without Microsoft Word and open Docs in the Google Format and convert from google docs to word (excel sheet slides powerpoint)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8" name="Google Shape;228;p24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229" name="Google Shape;229;p24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Uses for Google Docs/Sheets</a:t>
            </a:r>
            <a:endParaRPr/>
          </a:p>
        </p:txBody>
      </p:sp>
      <p:sp>
        <p:nvSpPr>
          <p:cNvPr id="240" name="Google Shape;240;p2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Tables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080"/>
              <a:buChar char="►"/>
            </a:pPr>
            <a:r>
              <a:rPr lang="en-US" sz="2600"/>
              <a:t>List of Birthdays of grandkids and family and friends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080"/>
              <a:buChar char="►"/>
            </a:pPr>
            <a:r>
              <a:rPr lang="en-US" sz="2600"/>
              <a:t>List of medications and times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080"/>
              <a:buChar char="►"/>
            </a:pPr>
            <a:r>
              <a:rPr lang="en-US" sz="2600"/>
              <a:t>Grocery store lists that can be added to by multiple people and accessed at the grocery store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1" name="Google Shape;241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25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4" name="Google Shape;244;p25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245" name="Google Shape;245;p25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Uses for Google Sheets</a:t>
            </a:r>
            <a:endParaRPr/>
          </a:p>
        </p:txBody>
      </p:sp>
      <p:sp>
        <p:nvSpPr>
          <p:cNvPr id="256" name="Google Shape;256;p2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Tables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Tracking Finances and Budgeting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Basic to Highly advanced calculations and cell formatting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26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0" name="Google Shape;260;p26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261" name="Google Shape;261;p26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272" name="Google Shape;272;p2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Making a new Google Doc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Inserting photos and tables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Sharing the document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Demo of Google Sheets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080"/>
              <a:buChar char="►"/>
            </a:pPr>
            <a:r>
              <a:rPr lang="en-US" sz="2600"/>
              <a:t>Information beyond the scope of this course is available on a 1:1 basis, as with everything else.</a:t>
            </a:r>
            <a:endParaRPr/>
          </a:p>
          <a:p>
            <a:pPr indent="-457200" lvl="0" marL="51435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If time permits, Google Sheet simple budget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73" name="Google Shape;273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27"/>
          <p:cNvSpPr txBox="1"/>
          <p:nvPr/>
        </p:nvSpPr>
        <p:spPr>
          <a:xfrm>
            <a:off x="348343" y="5802493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167425" y="141668"/>
            <a:ext cx="11835685" cy="657980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6" name="Google Shape;276;p27"/>
          <p:cNvGrpSpPr/>
          <p:nvPr/>
        </p:nvGrpSpPr>
        <p:grpSpPr>
          <a:xfrm>
            <a:off x="10151389" y="4497739"/>
            <a:ext cx="1692275" cy="1596390"/>
            <a:chOff x="114379550" y="106280988"/>
            <a:chExt cx="408750" cy="438750"/>
          </a:xfrm>
        </p:grpSpPr>
        <p:sp>
          <p:nvSpPr>
            <p:cNvPr id="277" name="Google Shape;277;p27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