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juFYiyzZCWHqds6X4WHNZakUiv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regular.fntdata"/><Relationship Id="rId14" Type="http://schemas.openxmlformats.org/officeDocument/2006/relationships/slide" Target="slides/slide10.xml"/><Relationship Id="rId17" Type="http://schemas.openxmlformats.org/officeDocument/2006/relationships/font" Target="fonts/CenturyGothic-italic.fntdata"/><Relationship Id="rId16" Type="http://schemas.openxmlformats.org/officeDocument/2006/relationships/font" Target="fonts/CenturyGothic-bold.fntdata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CenturyGothic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7a82f848a7_0_1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7a82f848a7_0_1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a82f848a7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7a82f848a7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a82f848a7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7a82f848a7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a82f848a7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7a82f848a7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a82f848a7_0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7a82f848a7_0_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7a82f848a7_0_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7a82f848a7_0_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7a82f848a7_0_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7a82f848a7_0_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7a82f848a7_0_1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7a82f848a7_0_1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ic Picture with Caption">
  <p:cSld name="Panoramic Picture with Ca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1" name="Google Shape;81;p13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2" name="Google Shape;82;p1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4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8" name="Google Shape;88;p1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5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4" name="Google Shape;94;p15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5" name="Google Shape;95;p1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15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9" name="Google Shape;99;p15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3" name="Google Shape;103;p1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umn">
  <p:cSld name="3 Colum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9" name="Google Shape;109;p17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10" name="Google Shape;110;p17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1" name="Google Shape;111;p17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12" name="Google Shape;112;p17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3" name="Google Shape;113;p17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14" name="Google Shape;114;p17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p17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6" name="Google Shape;116;p1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Picture Column">
  <p:cSld name="3 Picture Colum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2" name="Google Shape;122;p18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3" name="Google Shape;123;p18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4" name="Google Shape;124;p18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5" name="Google Shape;125;p18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6" name="Google Shape;126;p18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7" name="Google Shape;127;p18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8" name="Google Shape;128;p18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9" name="Google Shape;129;p18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30" name="Google Shape;130;p18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1" name="Google Shape;131;p18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2" name="Google Shape;132;p1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9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8" name="Google Shape;138;p1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0"/>
          <p:cNvSpPr txBox="1"/>
          <p:nvPr>
            <p:ph idx="1" type="body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4" name="Google Shape;144;p2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9" name="Google Shape;49;p8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1" name="Google Shape;51;p8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>
            <p:ph type="title"/>
          </p:nvPr>
        </p:nvSpPr>
        <p:spPr>
          <a:xfrm>
            <a:off x="1154954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67" name="Google Shape;67;p11"/>
          <p:cNvSpPr txBox="1"/>
          <p:nvPr>
            <p:ph idx="2" type="body"/>
          </p:nvPr>
        </p:nvSpPr>
        <p:spPr>
          <a:xfrm>
            <a:off x="1154954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8" name="Google Shape;68;p1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22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5.xml"/><Relationship Id="rId21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23" Type="http://schemas.openxmlformats.org/officeDocument/2006/relationships/theme" Target="../theme/theme1.xml"/><Relationship Id="rId1" Type="http://schemas.openxmlformats.org/officeDocument/2006/relationships/image" Target="../media/image5.png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3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999999">
                  <a:alpha val="6666"/>
                </a:srgbClr>
              </a:gs>
              <a:gs pos="36000">
                <a:srgbClr val="999999">
                  <a:alpha val="5882"/>
                </a:srgbClr>
              </a:gs>
              <a:gs pos="69000">
                <a:srgbClr val="999999">
                  <a:alpha val="0"/>
                </a:srgbClr>
              </a:gs>
              <a:gs pos="100000">
                <a:srgbClr val="999999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64" r:id="rId21"/>
    <p:sldLayoutId id="2147483665" r:id="rId2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youtu.be/Vb8Hq--VSPA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</a:pPr>
            <a:r>
              <a:rPr lang="en-US" sz="13800">
                <a:latin typeface="Arial"/>
                <a:ea typeface="Arial"/>
                <a:cs typeface="Arial"/>
                <a:sym typeface="Arial"/>
              </a:rPr>
              <a:t>Tech Pals</a:t>
            </a:r>
            <a:endParaRPr/>
          </a:p>
        </p:txBody>
      </p:sp>
      <p:sp>
        <p:nvSpPr>
          <p:cNvPr id="152" name="Google Shape;152;p1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500"/>
              <a:t>HEALTH MONITORING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500"/>
              <a:t>DECEMBER 4</a:t>
            </a:r>
            <a:r>
              <a:rPr baseline="30000" lang="en-US" sz="2500"/>
              <a:t>TH</a:t>
            </a:r>
            <a:r>
              <a:rPr lang="en-US" sz="2500"/>
              <a:t>, 2019</a:t>
            </a:r>
            <a:endParaRPr/>
          </a:p>
        </p:txBody>
      </p:sp>
      <p:sp>
        <p:nvSpPr>
          <p:cNvPr id="153" name="Google Shape;153;p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7a82f848a7_0_124"/>
          <p:cNvSpPr txBox="1"/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The Health App</a:t>
            </a:r>
            <a:endParaRPr/>
          </a:p>
        </p:txBody>
      </p:sp>
      <p:sp>
        <p:nvSpPr>
          <p:cNvPr id="274" name="Google Shape;274;g7a82f848a7_0_124"/>
          <p:cNvSpPr txBox="1"/>
          <p:nvPr>
            <p:ph idx="1" type="body"/>
          </p:nvPr>
        </p:nvSpPr>
        <p:spPr>
          <a:xfrm>
            <a:off x="1104212" y="1853118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6000" u="sng">
                <a:solidFill>
                  <a:schemeClr val="hlink"/>
                </a:solidFill>
                <a:hlinkClick r:id="rId3"/>
              </a:rPr>
              <a:t>Video</a:t>
            </a:r>
            <a:endParaRPr b="1" sz="60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6000"/>
              <a:t>ACTIVITY</a:t>
            </a:r>
            <a:endParaRPr b="1" sz="6000"/>
          </a:p>
        </p:txBody>
      </p:sp>
      <p:sp>
        <p:nvSpPr>
          <p:cNvPr id="275" name="Google Shape;275;g7a82f848a7_0_124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6" name="Google Shape;276;g7a82f848a7_0_124"/>
          <p:cNvSpPr txBox="1"/>
          <p:nvPr/>
        </p:nvSpPr>
        <p:spPr>
          <a:xfrm>
            <a:off x="348350" y="5725600"/>
            <a:ext cx="10624500" cy="9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© 2019, Tech Pals. 		 www.TheTechPals.com 		Info@TheTechPals.com</a:t>
            </a:r>
            <a:endParaRPr sz="3000"/>
          </a:p>
        </p:txBody>
      </p:sp>
      <p:grpSp>
        <p:nvGrpSpPr>
          <p:cNvPr id="277" name="Google Shape;277;g7a82f848a7_0_124"/>
          <p:cNvGrpSpPr/>
          <p:nvPr/>
        </p:nvGrpSpPr>
        <p:grpSpPr>
          <a:xfrm>
            <a:off x="10186575" y="5016198"/>
            <a:ext cx="1692266" cy="1596392"/>
            <a:chOff x="114379550" y="106280988"/>
            <a:chExt cx="408750" cy="438750"/>
          </a:xfrm>
        </p:grpSpPr>
        <p:sp>
          <p:nvSpPr>
            <p:cNvPr id="278" name="Google Shape;278;g7a82f848a7_0_124"/>
            <p:cNvSpPr/>
            <p:nvPr/>
          </p:nvSpPr>
          <p:spPr>
            <a:xfrm>
              <a:off x="114379550" y="106355988"/>
              <a:ext cx="408750" cy="363750"/>
            </a:xfrm>
            <a:custGeom>
              <a:rect b="b" l="l" r="r" t="t"/>
              <a:pathLst>
                <a:path extrusionOk="0" h="97" w="109">
                  <a:moveTo>
                    <a:pt x="77" y="81"/>
                  </a:moveTo>
                  <a:cubicBezTo>
                    <a:pt x="46" y="88"/>
                    <a:pt x="16" y="68"/>
                    <a:pt x="10" y="38"/>
                  </a:cubicBezTo>
                  <a:cubicBezTo>
                    <a:pt x="7" y="25"/>
                    <a:pt x="9" y="12"/>
                    <a:pt x="15" y="0"/>
                  </a:cubicBezTo>
                  <a:cubicBezTo>
                    <a:pt x="5" y="13"/>
                    <a:pt x="0" y="30"/>
                    <a:pt x="4" y="47"/>
                  </a:cubicBezTo>
                  <a:cubicBezTo>
                    <a:pt x="10" y="78"/>
                    <a:pt x="40" y="97"/>
                    <a:pt x="71" y="91"/>
                  </a:cubicBezTo>
                  <a:cubicBezTo>
                    <a:pt x="88" y="87"/>
                    <a:pt x="102" y="76"/>
                    <a:pt x="109" y="61"/>
                  </a:cubicBezTo>
                  <a:cubicBezTo>
                    <a:pt x="101" y="71"/>
                    <a:pt x="90" y="78"/>
                    <a:pt x="77" y="81"/>
                  </a:cubicBezTo>
                  <a:close/>
                </a:path>
              </a:pathLst>
            </a:custGeom>
            <a:gradFill>
              <a:gsLst>
                <a:gs pos="0">
                  <a:srgbClr val="E33830"/>
                </a:gs>
                <a:gs pos="100000">
                  <a:srgbClr val="EFB32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9" name="Google Shape;279;g7a82f848a7_0_124"/>
            <p:cNvSpPr/>
            <p:nvPr/>
          </p:nvSpPr>
          <p:spPr>
            <a:xfrm>
              <a:off x="114420800" y="106295988"/>
              <a:ext cx="236250" cy="333750"/>
            </a:xfrm>
            <a:custGeom>
              <a:rect b="b" l="l" r="r" t="t"/>
              <a:pathLst>
                <a:path extrusionOk="0" h="89" w="63">
                  <a:moveTo>
                    <a:pt x="34" y="78"/>
                  </a:moveTo>
                  <a:cubicBezTo>
                    <a:pt x="14" y="65"/>
                    <a:pt x="8" y="38"/>
                    <a:pt x="21" y="18"/>
                  </a:cubicBezTo>
                  <a:cubicBezTo>
                    <a:pt x="27" y="9"/>
                    <a:pt x="35" y="3"/>
                    <a:pt x="45" y="0"/>
                  </a:cubicBezTo>
                  <a:cubicBezTo>
                    <a:pt x="32" y="1"/>
                    <a:pt x="20" y="8"/>
                    <a:pt x="13" y="20"/>
                  </a:cubicBezTo>
                  <a:cubicBezTo>
                    <a:pt x="0" y="40"/>
                    <a:pt x="5" y="67"/>
                    <a:pt x="26" y="80"/>
                  </a:cubicBezTo>
                  <a:cubicBezTo>
                    <a:pt x="37" y="88"/>
                    <a:pt x="51" y="89"/>
                    <a:pt x="63" y="85"/>
                  </a:cubicBezTo>
                  <a:cubicBezTo>
                    <a:pt x="53" y="86"/>
                    <a:pt x="43" y="84"/>
                    <a:pt x="34" y="78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44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0" name="Google Shape;280;g7a82f848a7_0_124"/>
            <p:cNvSpPr/>
            <p:nvPr/>
          </p:nvSpPr>
          <p:spPr>
            <a:xfrm>
              <a:off x="114458300" y="106280988"/>
              <a:ext cx="281250" cy="318750"/>
            </a:xfrm>
            <a:custGeom>
              <a:rect b="b" l="l" r="r" t="t"/>
              <a:pathLst>
                <a:path extrusionOk="0" h="85" w="75">
                  <a:moveTo>
                    <a:pt x="12" y="60"/>
                  </a:moveTo>
                  <a:cubicBezTo>
                    <a:pt x="7" y="36"/>
                    <a:pt x="22" y="13"/>
                    <a:pt x="46" y="7"/>
                  </a:cubicBezTo>
                  <a:cubicBezTo>
                    <a:pt x="56" y="5"/>
                    <a:pt x="66" y="7"/>
                    <a:pt x="75" y="11"/>
                  </a:cubicBezTo>
                  <a:cubicBezTo>
                    <a:pt x="65" y="3"/>
                    <a:pt x="52" y="0"/>
                    <a:pt x="38" y="3"/>
                  </a:cubicBezTo>
                  <a:cubicBezTo>
                    <a:pt x="15" y="8"/>
                    <a:pt x="0" y="31"/>
                    <a:pt x="5" y="55"/>
                  </a:cubicBezTo>
                  <a:cubicBezTo>
                    <a:pt x="8" y="68"/>
                    <a:pt x="16" y="79"/>
                    <a:pt x="28" y="85"/>
                  </a:cubicBezTo>
                  <a:cubicBezTo>
                    <a:pt x="20" y="79"/>
                    <a:pt x="14" y="70"/>
                    <a:pt x="12" y="60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44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1" name="Google Shape;281;g7a82f848a7_0_124"/>
            <p:cNvSpPr/>
            <p:nvPr/>
          </p:nvSpPr>
          <p:spPr>
            <a:xfrm>
              <a:off x="114525800" y="106344738"/>
              <a:ext cx="187500" cy="225000"/>
            </a:xfrm>
            <a:custGeom>
              <a:rect b="b" l="l" r="r" t="t"/>
              <a:pathLst>
                <a:path extrusionOk="0" h="60" w="50">
                  <a:moveTo>
                    <a:pt x="10" y="43"/>
                  </a:moveTo>
                  <a:cubicBezTo>
                    <a:pt x="5" y="27"/>
                    <a:pt x="14" y="10"/>
                    <a:pt x="30" y="5"/>
                  </a:cubicBezTo>
                  <a:cubicBezTo>
                    <a:pt x="37" y="3"/>
                    <a:pt x="44" y="4"/>
                    <a:pt x="50" y="6"/>
                  </a:cubicBezTo>
                  <a:cubicBezTo>
                    <a:pt x="43" y="1"/>
                    <a:pt x="34" y="0"/>
                    <a:pt x="25" y="3"/>
                  </a:cubicBezTo>
                  <a:cubicBezTo>
                    <a:pt x="9" y="8"/>
                    <a:pt x="0" y="25"/>
                    <a:pt x="5" y="41"/>
                  </a:cubicBezTo>
                  <a:cubicBezTo>
                    <a:pt x="8" y="50"/>
                    <a:pt x="14" y="56"/>
                    <a:pt x="22" y="60"/>
                  </a:cubicBezTo>
                  <a:cubicBezTo>
                    <a:pt x="17" y="56"/>
                    <a:pt x="12" y="50"/>
                    <a:pt x="10" y="43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44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2" name="Google Shape;282;g7a82f848a7_0_124"/>
            <p:cNvSpPr/>
            <p:nvPr/>
          </p:nvSpPr>
          <p:spPr>
            <a:xfrm>
              <a:off x="114552050" y="106344738"/>
              <a:ext cx="228750" cy="172500"/>
            </a:xfrm>
            <a:custGeom>
              <a:rect b="b" l="l" r="r" t="t"/>
              <a:pathLst>
                <a:path extrusionOk="0" h="46" w="61">
                  <a:moveTo>
                    <a:pt x="7" y="26"/>
                  </a:moveTo>
                  <a:cubicBezTo>
                    <a:pt x="14" y="11"/>
                    <a:pt x="33" y="5"/>
                    <a:pt x="48" y="13"/>
                  </a:cubicBezTo>
                  <a:cubicBezTo>
                    <a:pt x="54" y="17"/>
                    <a:pt x="59" y="22"/>
                    <a:pt x="61" y="28"/>
                  </a:cubicBezTo>
                  <a:cubicBezTo>
                    <a:pt x="60" y="20"/>
                    <a:pt x="54" y="12"/>
                    <a:pt x="46" y="7"/>
                  </a:cubicBezTo>
                  <a:cubicBezTo>
                    <a:pt x="31" y="0"/>
                    <a:pt x="13" y="5"/>
                    <a:pt x="5" y="20"/>
                  </a:cubicBezTo>
                  <a:cubicBezTo>
                    <a:pt x="0" y="29"/>
                    <a:pt x="0" y="38"/>
                    <a:pt x="4" y="46"/>
                  </a:cubicBezTo>
                  <a:cubicBezTo>
                    <a:pt x="2" y="40"/>
                    <a:pt x="3" y="32"/>
                    <a:pt x="7" y="26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44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Technology for Health</a:t>
            </a:r>
            <a:endParaRPr/>
          </a:p>
        </p:txBody>
      </p:sp>
      <p:sp>
        <p:nvSpPr>
          <p:cNvPr id="159" name="Google Shape;159;p2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342900" rtl="0" algn="l">
              <a:spcBef>
                <a:spcPts val="0"/>
              </a:spcBef>
              <a:spcAft>
                <a:spcPts val="0"/>
              </a:spcAft>
              <a:buSzPts val="3000"/>
              <a:buChar char="►"/>
            </a:pPr>
            <a:r>
              <a:rPr lang="en-US" sz="3000"/>
              <a:t>Storing medical information</a:t>
            </a:r>
            <a:endParaRPr sz="3000"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31800" lvl="0" marL="342900" rtl="0" algn="l">
              <a:spcBef>
                <a:spcPts val="0"/>
              </a:spcBef>
              <a:spcAft>
                <a:spcPts val="0"/>
              </a:spcAft>
              <a:buSzPts val="3000"/>
              <a:buChar char="►"/>
            </a:pPr>
            <a:r>
              <a:rPr lang="en-US" sz="3000"/>
              <a:t>Health tracking</a:t>
            </a:r>
            <a:endParaRPr sz="3000"/>
          </a:p>
          <a:p>
            <a:pPr indent="0" lvl="0" marL="74295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41960" lvl="0" marL="342900" rtl="0" algn="l">
              <a:spcBef>
                <a:spcPts val="0"/>
              </a:spcBef>
              <a:spcAft>
                <a:spcPts val="0"/>
              </a:spcAft>
              <a:buSzPts val="3000"/>
              <a:buChar char="►"/>
            </a:pPr>
            <a:r>
              <a:rPr lang="en-US" sz="3000"/>
              <a:t>Health and wellness information</a:t>
            </a:r>
            <a:endParaRPr sz="3000"/>
          </a:p>
          <a:p>
            <a:pPr indent="0" lvl="0" marL="74295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60" name="Google Shape;160;p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1" name="Google Shape;161;p2"/>
          <p:cNvSpPr txBox="1"/>
          <p:nvPr/>
        </p:nvSpPr>
        <p:spPr>
          <a:xfrm>
            <a:off x="348350" y="5725600"/>
            <a:ext cx="10624500" cy="9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© 2019, Tech Pals. 		 www.TheTechPals.com 		Info@TheTechPals.com</a:t>
            </a:r>
            <a:endParaRPr sz="3000"/>
          </a:p>
        </p:txBody>
      </p:sp>
      <p:grpSp>
        <p:nvGrpSpPr>
          <p:cNvPr id="162" name="Google Shape;162;p2"/>
          <p:cNvGrpSpPr/>
          <p:nvPr/>
        </p:nvGrpSpPr>
        <p:grpSpPr>
          <a:xfrm>
            <a:off x="10189139" y="5015739"/>
            <a:ext cx="1692275" cy="1596390"/>
            <a:chOff x="114379550" y="106280988"/>
            <a:chExt cx="408750" cy="438750"/>
          </a:xfrm>
        </p:grpSpPr>
        <p:sp>
          <p:nvSpPr>
            <p:cNvPr id="163" name="Google Shape;163;p2"/>
            <p:cNvSpPr/>
            <p:nvPr/>
          </p:nvSpPr>
          <p:spPr>
            <a:xfrm>
              <a:off x="114379550" y="106355988"/>
              <a:ext cx="408750" cy="363750"/>
            </a:xfrm>
            <a:custGeom>
              <a:rect b="b" l="l" r="r" t="t"/>
              <a:pathLst>
                <a:path extrusionOk="0" h="97" w="109">
                  <a:moveTo>
                    <a:pt x="77" y="81"/>
                  </a:moveTo>
                  <a:cubicBezTo>
                    <a:pt x="46" y="88"/>
                    <a:pt x="16" y="68"/>
                    <a:pt x="10" y="38"/>
                  </a:cubicBezTo>
                  <a:cubicBezTo>
                    <a:pt x="7" y="25"/>
                    <a:pt x="9" y="12"/>
                    <a:pt x="15" y="0"/>
                  </a:cubicBezTo>
                  <a:cubicBezTo>
                    <a:pt x="5" y="13"/>
                    <a:pt x="0" y="30"/>
                    <a:pt x="4" y="47"/>
                  </a:cubicBezTo>
                  <a:cubicBezTo>
                    <a:pt x="10" y="78"/>
                    <a:pt x="40" y="97"/>
                    <a:pt x="71" y="91"/>
                  </a:cubicBezTo>
                  <a:cubicBezTo>
                    <a:pt x="88" y="87"/>
                    <a:pt x="102" y="76"/>
                    <a:pt x="109" y="61"/>
                  </a:cubicBezTo>
                  <a:cubicBezTo>
                    <a:pt x="101" y="71"/>
                    <a:pt x="90" y="78"/>
                    <a:pt x="77" y="81"/>
                  </a:cubicBezTo>
                  <a:close/>
                </a:path>
              </a:pathLst>
            </a:custGeom>
            <a:gradFill>
              <a:gsLst>
                <a:gs pos="0">
                  <a:srgbClr val="E33830"/>
                </a:gs>
                <a:gs pos="100000">
                  <a:srgbClr val="EFB32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14420800" y="106295988"/>
              <a:ext cx="236250" cy="333750"/>
            </a:xfrm>
            <a:custGeom>
              <a:rect b="b" l="l" r="r" t="t"/>
              <a:pathLst>
                <a:path extrusionOk="0" h="89" w="63">
                  <a:moveTo>
                    <a:pt x="34" y="78"/>
                  </a:moveTo>
                  <a:cubicBezTo>
                    <a:pt x="14" y="65"/>
                    <a:pt x="8" y="38"/>
                    <a:pt x="21" y="18"/>
                  </a:cubicBezTo>
                  <a:cubicBezTo>
                    <a:pt x="27" y="9"/>
                    <a:pt x="35" y="3"/>
                    <a:pt x="45" y="0"/>
                  </a:cubicBezTo>
                  <a:cubicBezTo>
                    <a:pt x="32" y="1"/>
                    <a:pt x="20" y="8"/>
                    <a:pt x="13" y="20"/>
                  </a:cubicBezTo>
                  <a:cubicBezTo>
                    <a:pt x="0" y="40"/>
                    <a:pt x="5" y="67"/>
                    <a:pt x="26" y="80"/>
                  </a:cubicBezTo>
                  <a:cubicBezTo>
                    <a:pt x="37" y="88"/>
                    <a:pt x="51" y="89"/>
                    <a:pt x="63" y="85"/>
                  </a:cubicBezTo>
                  <a:cubicBezTo>
                    <a:pt x="53" y="86"/>
                    <a:pt x="43" y="84"/>
                    <a:pt x="34" y="78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14458300" y="106280988"/>
              <a:ext cx="281250" cy="318750"/>
            </a:xfrm>
            <a:custGeom>
              <a:rect b="b" l="l" r="r" t="t"/>
              <a:pathLst>
                <a:path extrusionOk="0" h="85" w="75">
                  <a:moveTo>
                    <a:pt x="12" y="60"/>
                  </a:moveTo>
                  <a:cubicBezTo>
                    <a:pt x="7" y="36"/>
                    <a:pt x="22" y="13"/>
                    <a:pt x="46" y="7"/>
                  </a:cubicBezTo>
                  <a:cubicBezTo>
                    <a:pt x="56" y="5"/>
                    <a:pt x="66" y="7"/>
                    <a:pt x="75" y="11"/>
                  </a:cubicBezTo>
                  <a:cubicBezTo>
                    <a:pt x="65" y="3"/>
                    <a:pt x="52" y="0"/>
                    <a:pt x="38" y="3"/>
                  </a:cubicBezTo>
                  <a:cubicBezTo>
                    <a:pt x="15" y="8"/>
                    <a:pt x="0" y="31"/>
                    <a:pt x="5" y="55"/>
                  </a:cubicBezTo>
                  <a:cubicBezTo>
                    <a:pt x="8" y="68"/>
                    <a:pt x="16" y="79"/>
                    <a:pt x="28" y="85"/>
                  </a:cubicBezTo>
                  <a:cubicBezTo>
                    <a:pt x="20" y="79"/>
                    <a:pt x="14" y="70"/>
                    <a:pt x="12" y="60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14525800" y="106344738"/>
              <a:ext cx="187500" cy="225000"/>
            </a:xfrm>
            <a:custGeom>
              <a:rect b="b" l="l" r="r" t="t"/>
              <a:pathLst>
                <a:path extrusionOk="0" h="60" w="50">
                  <a:moveTo>
                    <a:pt x="10" y="43"/>
                  </a:moveTo>
                  <a:cubicBezTo>
                    <a:pt x="5" y="27"/>
                    <a:pt x="14" y="10"/>
                    <a:pt x="30" y="5"/>
                  </a:cubicBezTo>
                  <a:cubicBezTo>
                    <a:pt x="37" y="3"/>
                    <a:pt x="44" y="4"/>
                    <a:pt x="50" y="6"/>
                  </a:cubicBezTo>
                  <a:cubicBezTo>
                    <a:pt x="43" y="1"/>
                    <a:pt x="34" y="0"/>
                    <a:pt x="25" y="3"/>
                  </a:cubicBezTo>
                  <a:cubicBezTo>
                    <a:pt x="9" y="8"/>
                    <a:pt x="0" y="25"/>
                    <a:pt x="5" y="41"/>
                  </a:cubicBezTo>
                  <a:cubicBezTo>
                    <a:pt x="8" y="50"/>
                    <a:pt x="14" y="56"/>
                    <a:pt x="22" y="60"/>
                  </a:cubicBezTo>
                  <a:cubicBezTo>
                    <a:pt x="17" y="56"/>
                    <a:pt x="12" y="50"/>
                    <a:pt x="10" y="43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14552050" y="106344738"/>
              <a:ext cx="228750" cy="172500"/>
            </a:xfrm>
            <a:custGeom>
              <a:rect b="b" l="l" r="r" t="t"/>
              <a:pathLst>
                <a:path extrusionOk="0" h="46" w="61">
                  <a:moveTo>
                    <a:pt x="7" y="26"/>
                  </a:moveTo>
                  <a:cubicBezTo>
                    <a:pt x="14" y="11"/>
                    <a:pt x="33" y="5"/>
                    <a:pt x="48" y="13"/>
                  </a:cubicBezTo>
                  <a:cubicBezTo>
                    <a:pt x="54" y="17"/>
                    <a:pt x="59" y="22"/>
                    <a:pt x="61" y="28"/>
                  </a:cubicBezTo>
                  <a:cubicBezTo>
                    <a:pt x="60" y="20"/>
                    <a:pt x="54" y="12"/>
                    <a:pt x="46" y="7"/>
                  </a:cubicBezTo>
                  <a:cubicBezTo>
                    <a:pt x="31" y="0"/>
                    <a:pt x="13" y="5"/>
                    <a:pt x="5" y="20"/>
                  </a:cubicBezTo>
                  <a:cubicBezTo>
                    <a:pt x="0" y="29"/>
                    <a:pt x="0" y="38"/>
                    <a:pt x="4" y="46"/>
                  </a:cubicBezTo>
                  <a:cubicBezTo>
                    <a:pt x="2" y="40"/>
                    <a:pt x="3" y="32"/>
                    <a:pt x="7" y="26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a82f848a7_0_15"/>
          <p:cNvSpPr txBox="1"/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Storing Medical Information</a:t>
            </a:r>
            <a:endParaRPr/>
          </a:p>
        </p:txBody>
      </p:sp>
      <p:sp>
        <p:nvSpPr>
          <p:cNvPr id="173" name="Google Shape;173;g7a82f848a7_0_15"/>
          <p:cNvSpPr txBox="1"/>
          <p:nvPr>
            <p:ph idx="1" type="body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►"/>
            </a:pPr>
            <a:r>
              <a:rPr lang="en-US" sz="3000"/>
              <a:t>Medical conditions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►"/>
            </a:pPr>
            <a:r>
              <a:rPr lang="en-US" sz="3000"/>
              <a:t>Medications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►"/>
            </a:pPr>
            <a:r>
              <a:rPr lang="en-US" sz="3000"/>
              <a:t>Medical alerts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►"/>
            </a:pPr>
            <a:r>
              <a:rPr lang="en-US" sz="3000"/>
              <a:t>Emergency contacts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All can be stored and accessed on lock screen on your iPhone/iPad or smartphone</a:t>
            </a:r>
            <a:endParaRPr sz="2400"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74" name="Google Shape;174;g7a82f848a7_0_15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5" name="Google Shape;175;g7a82f848a7_0_15"/>
          <p:cNvSpPr txBox="1"/>
          <p:nvPr/>
        </p:nvSpPr>
        <p:spPr>
          <a:xfrm>
            <a:off x="348350" y="5725600"/>
            <a:ext cx="10624500" cy="9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© 2019, Tech Pals. 		 www.TheTechPals.com 		Info@TheTechPals.com</a:t>
            </a:r>
            <a:endParaRPr sz="3000"/>
          </a:p>
        </p:txBody>
      </p:sp>
      <p:grpSp>
        <p:nvGrpSpPr>
          <p:cNvPr id="176" name="Google Shape;176;g7a82f848a7_0_15"/>
          <p:cNvGrpSpPr/>
          <p:nvPr/>
        </p:nvGrpSpPr>
        <p:grpSpPr>
          <a:xfrm>
            <a:off x="10186575" y="5016198"/>
            <a:ext cx="1692266" cy="1596392"/>
            <a:chOff x="114379550" y="106280988"/>
            <a:chExt cx="408750" cy="438750"/>
          </a:xfrm>
        </p:grpSpPr>
        <p:sp>
          <p:nvSpPr>
            <p:cNvPr id="177" name="Google Shape;177;g7a82f848a7_0_15"/>
            <p:cNvSpPr/>
            <p:nvPr/>
          </p:nvSpPr>
          <p:spPr>
            <a:xfrm>
              <a:off x="114379550" y="106355988"/>
              <a:ext cx="408750" cy="363750"/>
            </a:xfrm>
            <a:custGeom>
              <a:rect b="b" l="l" r="r" t="t"/>
              <a:pathLst>
                <a:path extrusionOk="0" h="97" w="109">
                  <a:moveTo>
                    <a:pt x="77" y="81"/>
                  </a:moveTo>
                  <a:cubicBezTo>
                    <a:pt x="46" y="88"/>
                    <a:pt x="16" y="68"/>
                    <a:pt x="10" y="38"/>
                  </a:cubicBezTo>
                  <a:cubicBezTo>
                    <a:pt x="7" y="25"/>
                    <a:pt x="9" y="12"/>
                    <a:pt x="15" y="0"/>
                  </a:cubicBezTo>
                  <a:cubicBezTo>
                    <a:pt x="5" y="13"/>
                    <a:pt x="0" y="30"/>
                    <a:pt x="4" y="47"/>
                  </a:cubicBezTo>
                  <a:cubicBezTo>
                    <a:pt x="10" y="78"/>
                    <a:pt x="40" y="97"/>
                    <a:pt x="71" y="91"/>
                  </a:cubicBezTo>
                  <a:cubicBezTo>
                    <a:pt x="88" y="87"/>
                    <a:pt x="102" y="76"/>
                    <a:pt x="109" y="61"/>
                  </a:cubicBezTo>
                  <a:cubicBezTo>
                    <a:pt x="101" y="71"/>
                    <a:pt x="90" y="78"/>
                    <a:pt x="77" y="81"/>
                  </a:cubicBezTo>
                  <a:close/>
                </a:path>
              </a:pathLst>
            </a:custGeom>
            <a:gradFill>
              <a:gsLst>
                <a:gs pos="0">
                  <a:srgbClr val="E33830"/>
                </a:gs>
                <a:gs pos="100000">
                  <a:srgbClr val="EFB32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8" name="Google Shape;178;g7a82f848a7_0_15"/>
            <p:cNvSpPr/>
            <p:nvPr/>
          </p:nvSpPr>
          <p:spPr>
            <a:xfrm>
              <a:off x="114420800" y="106295988"/>
              <a:ext cx="236250" cy="333750"/>
            </a:xfrm>
            <a:custGeom>
              <a:rect b="b" l="l" r="r" t="t"/>
              <a:pathLst>
                <a:path extrusionOk="0" h="89" w="63">
                  <a:moveTo>
                    <a:pt x="34" y="78"/>
                  </a:moveTo>
                  <a:cubicBezTo>
                    <a:pt x="14" y="65"/>
                    <a:pt x="8" y="38"/>
                    <a:pt x="21" y="18"/>
                  </a:cubicBezTo>
                  <a:cubicBezTo>
                    <a:pt x="27" y="9"/>
                    <a:pt x="35" y="3"/>
                    <a:pt x="45" y="0"/>
                  </a:cubicBezTo>
                  <a:cubicBezTo>
                    <a:pt x="32" y="1"/>
                    <a:pt x="20" y="8"/>
                    <a:pt x="13" y="20"/>
                  </a:cubicBezTo>
                  <a:cubicBezTo>
                    <a:pt x="0" y="40"/>
                    <a:pt x="5" y="67"/>
                    <a:pt x="26" y="80"/>
                  </a:cubicBezTo>
                  <a:cubicBezTo>
                    <a:pt x="37" y="88"/>
                    <a:pt x="51" y="89"/>
                    <a:pt x="63" y="85"/>
                  </a:cubicBezTo>
                  <a:cubicBezTo>
                    <a:pt x="53" y="86"/>
                    <a:pt x="43" y="84"/>
                    <a:pt x="34" y="78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44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9" name="Google Shape;179;g7a82f848a7_0_15"/>
            <p:cNvSpPr/>
            <p:nvPr/>
          </p:nvSpPr>
          <p:spPr>
            <a:xfrm>
              <a:off x="114458300" y="106280988"/>
              <a:ext cx="281250" cy="318750"/>
            </a:xfrm>
            <a:custGeom>
              <a:rect b="b" l="l" r="r" t="t"/>
              <a:pathLst>
                <a:path extrusionOk="0" h="85" w="75">
                  <a:moveTo>
                    <a:pt x="12" y="60"/>
                  </a:moveTo>
                  <a:cubicBezTo>
                    <a:pt x="7" y="36"/>
                    <a:pt x="22" y="13"/>
                    <a:pt x="46" y="7"/>
                  </a:cubicBezTo>
                  <a:cubicBezTo>
                    <a:pt x="56" y="5"/>
                    <a:pt x="66" y="7"/>
                    <a:pt x="75" y="11"/>
                  </a:cubicBezTo>
                  <a:cubicBezTo>
                    <a:pt x="65" y="3"/>
                    <a:pt x="52" y="0"/>
                    <a:pt x="38" y="3"/>
                  </a:cubicBezTo>
                  <a:cubicBezTo>
                    <a:pt x="15" y="8"/>
                    <a:pt x="0" y="31"/>
                    <a:pt x="5" y="55"/>
                  </a:cubicBezTo>
                  <a:cubicBezTo>
                    <a:pt x="8" y="68"/>
                    <a:pt x="16" y="79"/>
                    <a:pt x="28" y="85"/>
                  </a:cubicBezTo>
                  <a:cubicBezTo>
                    <a:pt x="20" y="79"/>
                    <a:pt x="14" y="70"/>
                    <a:pt x="12" y="60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44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0" name="Google Shape;180;g7a82f848a7_0_15"/>
            <p:cNvSpPr/>
            <p:nvPr/>
          </p:nvSpPr>
          <p:spPr>
            <a:xfrm>
              <a:off x="114525800" y="106344738"/>
              <a:ext cx="187500" cy="225000"/>
            </a:xfrm>
            <a:custGeom>
              <a:rect b="b" l="l" r="r" t="t"/>
              <a:pathLst>
                <a:path extrusionOk="0" h="60" w="50">
                  <a:moveTo>
                    <a:pt x="10" y="43"/>
                  </a:moveTo>
                  <a:cubicBezTo>
                    <a:pt x="5" y="27"/>
                    <a:pt x="14" y="10"/>
                    <a:pt x="30" y="5"/>
                  </a:cubicBezTo>
                  <a:cubicBezTo>
                    <a:pt x="37" y="3"/>
                    <a:pt x="44" y="4"/>
                    <a:pt x="50" y="6"/>
                  </a:cubicBezTo>
                  <a:cubicBezTo>
                    <a:pt x="43" y="1"/>
                    <a:pt x="34" y="0"/>
                    <a:pt x="25" y="3"/>
                  </a:cubicBezTo>
                  <a:cubicBezTo>
                    <a:pt x="9" y="8"/>
                    <a:pt x="0" y="25"/>
                    <a:pt x="5" y="41"/>
                  </a:cubicBezTo>
                  <a:cubicBezTo>
                    <a:pt x="8" y="50"/>
                    <a:pt x="14" y="56"/>
                    <a:pt x="22" y="60"/>
                  </a:cubicBezTo>
                  <a:cubicBezTo>
                    <a:pt x="17" y="56"/>
                    <a:pt x="12" y="50"/>
                    <a:pt x="10" y="43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44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1" name="Google Shape;181;g7a82f848a7_0_15"/>
            <p:cNvSpPr/>
            <p:nvPr/>
          </p:nvSpPr>
          <p:spPr>
            <a:xfrm>
              <a:off x="114552050" y="106344738"/>
              <a:ext cx="228750" cy="172500"/>
            </a:xfrm>
            <a:custGeom>
              <a:rect b="b" l="l" r="r" t="t"/>
              <a:pathLst>
                <a:path extrusionOk="0" h="46" w="61">
                  <a:moveTo>
                    <a:pt x="7" y="26"/>
                  </a:moveTo>
                  <a:cubicBezTo>
                    <a:pt x="14" y="11"/>
                    <a:pt x="33" y="5"/>
                    <a:pt x="48" y="13"/>
                  </a:cubicBezTo>
                  <a:cubicBezTo>
                    <a:pt x="54" y="17"/>
                    <a:pt x="59" y="22"/>
                    <a:pt x="61" y="28"/>
                  </a:cubicBezTo>
                  <a:cubicBezTo>
                    <a:pt x="60" y="20"/>
                    <a:pt x="54" y="12"/>
                    <a:pt x="46" y="7"/>
                  </a:cubicBezTo>
                  <a:cubicBezTo>
                    <a:pt x="31" y="0"/>
                    <a:pt x="13" y="5"/>
                    <a:pt x="5" y="20"/>
                  </a:cubicBezTo>
                  <a:cubicBezTo>
                    <a:pt x="0" y="29"/>
                    <a:pt x="0" y="38"/>
                    <a:pt x="4" y="46"/>
                  </a:cubicBezTo>
                  <a:cubicBezTo>
                    <a:pt x="2" y="40"/>
                    <a:pt x="3" y="32"/>
                    <a:pt x="7" y="26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44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a82f848a7_0_28"/>
          <p:cNvSpPr txBox="1"/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Health Tracking</a:t>
            </a:r>
            <a:endParaRPr/>
          </a:p>
        </p:txBody>
      </p:sp>
      <p:sp>
        <p:nvSpPr>
          <p:cNvPr id="187" name="Google Shape;187;g7a82f848a7_0_28"/>
          <p:cNvSpPr txBox="1"/>
          <p:nvPr>
            <p:ph idx="1" type="body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1960" lvl="0" marL="342900" rtl="0" algn="l">
              <a:spcBef>
                <a:spcPts val="0"/>
              </a:spcBef>
              <a:spcAft>
                <a:spcPts val="0"/>
              </a:spcAft>
              <a:buSzPts val="3000"/>
              <a:buChar char="►"/>
            </a:pPr>
            <a:r>
              <a:rPr lang="en-US" sz="3000"/>
              <a:t>Daily activity monitors for health</a:t>
            </a:r>
            <a:endParaRPr sz="3000"/>
          </a:p>
          <a:p>
            <a:pPr indent="-384810" lvl="1" marL="742950" rtl="0" algn="l">
              <a:spcBef>
                <a:spcPts val="0"/>
              </a:spcBef>
              <a:spcAft>
                <a:spcPts val="0"/>
              </a:spcAft>
              <a:buSzPts val="3000"/>
              <a:buChar char="►"/>
            </a:pPr>
            <a:r>
              <a:rPr lang="en-US" sz="3000"/>
              <a:t>Step counters, most common</a:t>
            </a:r>
            <a:endParaRPr sz="3000"/>
          </a:p>
          <a:p>
            <a:pPr indent="-384810" lvl="1" marL="742950" rtl="0" algn="l">
              <a:spcBef>
                <a:spcPts val="0"/>
              </a:spcBef>
              <a:spcAft>
                <a:spcPts val="0"/>
              </a:spcAft>
              <a:buSzPts val="3000"/>
              <a:buChar char="►"/>
            </a:pPr>
            <a:r>
              <a:rPr lang="en-US" sz="3000"/>
              <a:t>Heart rate</a:t>
            </a:r>
            <a:endParaRPr sz="3000"/>
          </a:p>
          <a:p>
            <a:pPr indent="-384810" lvl="1" marL="742950" rtl="0" algn="l">
              <a:spcBef>
                <a:spcPts val="0"/>
              </a:spcBef>
              <a:spcAft>
                <a:spcPts val="0"/>
              </a:spcAft>
              <a:buSzPts val="3000"/>
              <a:buChar char="►"/>
            </a:pPr>
            <a:r>
              <a:rPr lang="en-US" sz="3000"/>
              <a:t>Weight logs</a:t>
            </a:r>
            <a:endParaRPr sz="3000"/>
          </a:p>
          <a:p>
            <a:pPr indent="-384810" lvl="1" marL="742950" rtl="0" algn="l">
              <a:spcBef>
                <a:spcPts val="0"/>
              </a:spcBef>
              <a:spcAft>
                <a:spcPts val="0"/>
              </a:spcAft>
              <a:buSzPts val="3000"/>
              <a:buChar char="►"/>
            </a:pPr>
            <a:r>
              <a:rPr lang="en-US" sz="3000"/>
              <a:t>Calories counters</a:t>
            </a:r>
            <a:endParaRPr sz="3000"/>
          </a:p>
          <a:p>
            <a:pPr indent="-384810" lvl="1" marL="742950" rtl="0" algn="l">
              <a:spcBef>
                <a:spcPts val="0"/>
              </a:spcBef>
              <a:spcAft>
                <a:spcPts val="0"/>
              </a:spcAft>
              <a:buSzPts val="3000"/>
              <a:buChar char="►"/>
            </a:pPr>
            <a:r>
              <a:rPr lang="en-US" sz="3000"/>
              <a:t>All forms of exercise tracking</a:t>
            </a:r>
            <a:endParaRPr sz="3000"/>
          </a:p>
          <a:p>
            <a:pPr indent="-384810" lvl="1" marL="742950" rtl="0" algn="l">
              <a:spcBef>
                <a:spcPts val="0"/>
              </a:spcBef>
              <a:spcAft>
                <a:spcPts val="0"/>
              </a:spcAft>
              <a:buSzPts val="3000"/>
              <a:buChar char="►"/>
            </a:pPr>
            <a:r>
              <a:rPr lang="en-US" sz="3000"/>
              <a:t>Exercise suggestions</a:t>
            </a:r>
            <a:endParaRPr sz="3000"/>
          </a:p>
          <a:p>
            <a:pPr indent="0" lvl="0" marL="74295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88" name="Google Shape;188;g7a82f848a7_0_28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g7a82f848a7_0_28"/>
          <p:cNvSpPr txBox="1"/>
          <p:nvPr/>
        </p:nvSpPr>
        <p:spPr>
          <a:xfrm>
            <a:off x="348350" y="5725600"/>
            <a:ext cx="10624500" cy="9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© 2019, Tech Pals. 		 www.TheTechPals.com 		Info@TheTechPals.com</a:t>
            </a:r>
            <a:endParaRPr sz="3000"/>
          </a:p>
        </p:txBody>
      </p:sp>
      <p:grpSp>
        <p:nvGrpSpPr>
          <p:cNvPr id="190" name="Google Shape;190;g7a82f848a7_0_28"/>
          <p:cNvGrpSpPr/>
          <p:nvPr/>
        </p:nvGrpSpPr>
        <p:grpSpPr>
          <a:xfrm>
            <a:off x="10186575" y="5016198"/>
            <a:ext cx="1692266" cy="1596392"/>
            <a:chOff x="114379550" y="106280988"/>
            <a:chExt cx="408750" cy="438750"/>
          </a:xfrm>
        </p:grpSpPr>
        <p:sp>
          <p:nvSpPr>
            <p:cNvPr id="191" name="Google Shape;191;g7a82f848a7_0_28"/>
            <p:cNvSpPr/>
            <p:nvPr/>
          </p:nvSpPr>
          <p:spPr>
            <a:xfrm>
              <a:off x="114379550" y="106355988"/>
              <a:ext cx="408750" cy="363750"/>
            </a:xfrm>
            <a:custGeom>
              <a:rect b="b" l="l" r="r" t="t"/>
              <a:pathLst>
                <a:path extrusionOk="0" h="97" w="109">
                  <a:moveTo>
                    <a:pt x="77" y="81"/>
                  </a:moveTo>
                  <a:cubicBezTo>
                    <a:pt x="46" y="88"/>
                    <a:pt x="16" y="68"/>
                    <a:pt x="10" y="38"/>
                  </a:cubicBezTo>
                  <a:cubicBezTo>
                    <a:pt x="7" y="25"/>
                    <a:pt x="9" y="12"/>
                    <a:pt x="15" y="0"/>
                  </a:cubicBezTo>
                  <a:cubicBezTo>
                    <a:pt x="5" y="13"/>
                    <a:pt x="0" y="30"/>
                    <a:pt x="4" y="47"/>
                  </a:cubicBezTo>
                  <a:cubicBezTo>
                    <a:pt x="10" y="78"/>
                    <a:pt x="40" y="97"/>
                    <a:pt x="71" y="91"/>
                  </a:cubicBezTo>
                  <a:cubicBezTo>
                    <a:pt x="88" y="87"/>
                    <a:pt x="102" y="76"/>
                    <a:pt x="109" y="61"/>
                  </a:cubicBezTo>
                  <a:cubicBezTo>
                    <a:pt x="101" y="71"/>
                    <a:pt x="90" y="78"/>
                    <a:pt x="77" y="81"/>
                  </a:cubicBezTo>
                  <a:close/>
                </a:path>
              </a:pathLst>
            </a:custGeom>
            <a:gradFill>
              <a:gsLst>
                <a:gs pos="0">
                  <a:srgbClr val="E33830"/>
                </a:gs>
                <a:gs pos="100000">
                  <a:srgbClr val="EFB32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2" name="Google Shape;192;g7a82f848a7_0_28"/>
            <p:cNvSpPr/>
            <p:nvPr/>
          </p:nvSpPr>
          <p:spPr>
            <a:xfrm>
              <a:off x="114420800" y="106295988"/>
              <a:ext cx="236250" cy="333750"/>
            </a:xfrm>
            <a:custGeom>
              <a:rect b="b" l="l" r="r" t="t"/>
              <a:pathLst>
                <a:path extrusionOk="0" h="89" w="63">
                  <a:moveTo>
                    <a:pt x="34" y="78"/>
                  </a:moveTo>
                  <a:cubicBezTo>
                    <a:pt x="14" y="65"/>
                    <a:pt x="8" y="38"/>
                    <a:pt x="21" y="18"/>
                  </a:cubicBezTo>
                  <a:cubicBezTo>
                    <a:pt x="27" y="9"/>
                    <a:pt x="35" y="3"/>
                    <a:pt x="45" y="0"/>
                  </a:cubicBezTo>
                  <a:cubicBezTo>
                    <a:pt x="32" y="1"/>
                    <a:pt x="20" y="8"/>
                    <a:pt x="13" y="20"/>
                  </a:cubicBezTo>
                  <a:cubicBezTo>
                    <a:pt x="0" y="40"/>
                    <a:pt x="5" y="67"/>
                    <a:pt x="26" y="80"/>
                  </a:cubicBezTo>
                  <a:cubicBezTo>
                    <a:pt x="37" y="88"/>
                    <a:pt x="51" y="89"/>
                    <a:pt x="63" y="85"/>
                  </a:cubicBezTo>
                  <a:cubicBezTo>
                    <a:pt x="53" y="86"/>
                    <a:pt x="43" y="84"/>
                    <a:pt x="34" y="78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44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3" name="Google Shape;193;g7a82f848a7_0_28"/>
            <p:cNvSpPr/>
            <p:nvPr/>
          </p:nvSpPr>
          <p:spPr>
            <a:xfrm>
              <a:off x="114458300" y="106280988"/>
              <a:ext cx="281250" cy="318750"/>
            </a:xfrm>
            <a:custGeom>
              <a:rect b="b" l="l" r="r" t="t"/>
              <a:pathLst>
                <a:path extrusionOk="0" h="85" w="75">
                  <a:moveTo>
                    <a:pt x="12" y="60"/>
                  </a:moveTo>
                  <a:cubicBezTo>
                    <a:pt x="7" y="36"/>
                    <a:pt x="22" y="13"/>
                    <a:pt x="46" y="7"/>
                  </a:cubicBezTo>
                  <a:cubicBezTo>
                    <a:pt x="56" y="5"/>
                    <a:pt x="66" y="7"/>
                    <a:pt x="75" y="11"/>
                  </a:cubicBezTo>
                  <a:cubicBezTo>
                    <a:pt x="65" y="3"/>
                    <a:pt x="52" y="0"/>
                    <a:pt x="38" y="3"/>
                  </a:cubicBezTo>
                  <a:cubicBezTo>
                    <a:pt x="15" y="8"/>
                    <a:pt x="0" y="31"/>
                    <a:pt x="5" y="55"/>
                  </a:cubicBezTo>
                  <a:cubicBezTo>
                    <a:pt x="8" y="68"/>
                    <a:pt x="16" y="79"/>
                    <a:pt x="28" y="85"/>
                  </a:cubicBezTo>
                  <a:cubicBezTo>
                    <a:pt x="20" y="79"/>
                    <a:pt x="14" y="70"/>
                    <a:pt x="12" y="60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44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4" name="Google Shape;194;g7a82f848a7_0_28"/>
            <p:cNvSpPr/>
            <p:nvPr/>
          </p:nvSpPr>
          <p:spPr>
            <a:xfrm>
              <a:off x="114525800" y="106344738"/>
              <a:ext cx="187500" cy="225000"/>
            </a:xfrm>
            <a:custGeom>
              <a:rect b="b" l="l" r="r" t="t"/>
              <a:pathLst>
                <a:path extrusionOk="0" h="60" w="50">
                  <a:moveTo>
                    <a:pt x="10" y="43"/>
                  </a:moveTo>
                  <a:cubicBezTo>
                    <a:pt x="5" y="27"/>
                    <a:pt x="14" y="10"/>
                    <a:pt x="30" y="5"/>
                  </a:cubicBezTo>
                  <a:cubicBezTo>
                    <a:pt x="37" y="3"/>
                    <a:pt x="44" y="4"/>
                    <a:pt x="50" y="6"/>
                  </a:cubicBezTo>
                  <a:cubicBezTo>
                    <a:pt x="43" y="1"/>
                    <a:pt x="34" y="0"/>
                    <a:pt x="25" y="3"/>
                  </a:cubicBezTo>
                  <a:cubicBezTo>
                    <a:pt x="9" y="8"/>
                    <a:pt x="0" y="25"/>
                    <a:pt x="5" y="41"/>
                  </a:cubicBezTo>
                  <a:cubicBezTo>
                    <a:pt x="8" y="50"/>
                    <a:pt x="14" y="56"/>
                    <a:pt x="22" y="60"/>
                  </a:cubicBezTo>
                  <a:cubicBezTo>
                    <a:pt x="17" y="56"/>
                    <a:pt x="12" y="50"/>
                    <a:pt x="10" y="43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44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5" name="Google Shape;195;g7a82f848a7_0_28"/>
            <p:cNvSpPr/>
            <p:nvPr/>
          </p:nvSpPr>
          <p:spPr>
            <a:xfrm>
              <a:off x="114552050" y="106344738"/>
              <a:ext cx="228750" cy="172500"/>
            </a:xfrm>
            <a:custGeom>
              <a:rect b="b" l="l" r="r" t="t"/>
              <a:pathLst>
                <a:path extrusionOk="0" h="46" w="61">
                  <a:moveTo>
                    <a:pt x="7" y="26"/>
                  </a:moveTo>
                  <a:cubicBezTo>
                    <a:pt x="14" y="11"/>
                    <a:pt x="33" y="5"/>
                    <a:pt x="48" y="13"/>
                  </a:cubicBezTo>
                  <a:cubicBezTo>
                    <a:pt x="54" y="17"/>
                    <a:pt x="59" y="22"/>
                    <a:pt x="61" y="28"/>
                  </a:cubicBezTo>
                  <a:cubicBezTo>
                    <a:pt x="60" y="20"/>
                    <a:pt x="54" y="12"/>
                    <a:pt x="46" y="7"/>
                  </a:cubicBezTo>
                  <a:cubicBezTo>
                    <a:pt x="31" y="0"/>
                    <a:pt x="13" y="5"/>
                    <a:pt x="5" y="20"/>
                  </a:cubicBezTo>
                  <a:cubicBezTo>
                    <a:pt x="0" y="29"/>
                    <a:pt x="0" y="38"/>
                    <a:pt x="4" y="46"/>
                  </a:cubicBezTo>
                  <a:cubicBezTo>
                    <a:pt x="2" y="40"/>
                    <a:pt x="3" y="32"/>
                    <a:pt x="7" y="26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44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a82f848a7_0_41"/>
          <p:cNvSpPr txBox="1"/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Health and Wellness Information</a:t>
            </a:r>
            <a:endParaRPr/>
          </a:p>
        </p:txBody>
      </p:sp>
      <p:sp>
        <p:nvSpPr>
          <p:cNvPr id="201" name="Google Shape;201;g7a82f848a7_0_41"/>
          <p:cNvSpPr txBox="1"/>
          <p:nvPr>
            <p:ph idx="1" type="body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1960" lvl="0" marL="342900" rtl="0" algn="l">
              <a:spcBef>
                <a:spcPts val="0"/>
              </a:spcBef>
              <a:spcAft>
                <a:spcPts val="0"/>
              </a:spcAft>
              <a:buSzPts val="3000"/>
              <a:buChar char="►"/>
            </a:pPr>
            <a:r>
              <a:rPr lang="en-US" sz="3000"/>
              <a:t>WebMD - Tech Pals Top Pick </a:t>
            </a:r>
            <a:endParaRPr sz="3000"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41960" lvl="0" marL="342900" rtl="0" algn="l">
              <a:spcBef>
                <a:spcPts val="0"/>
              </a:spcBef>
              <a:spcAft>
                <a:spcPts val="0"/>
              </a:spcAft>
              <a:buSzPts val="3000"/>
              <a:buChar char="►"/>
            </a:pPr>
            <a:r>
              <a:rPr lang="en-US" sz="3000"/>
              <a:t>Online at www.WebMD.com</a:t>
            </a:r>
            <a:endParaRPr sz="3000"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41960" lvl="0" marL="342900" rtl="0" algn="l">
              <a:spcBef>
                <a:spcPts val="0"/>
              </a:spcBef>
              <a:spcAft>
                <a:spcPts val="0"/>
              </a:spcAft>
              <a:buSzPts val="3000"/>
              <a:buChar char="►"/>
            </a:pPr>
            <a:r>
              <a:rPr lang="en-US" sz="3000"/>
              <a:t>Mobile App search WebMD</a:t>
            </a:r>
            <a:endParaRPr sz="3000"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74295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02" name="Google Shape;202;g7a82f848a7_0_41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3" name="Google Shape;203;g7a82f848a7_0_41"/>
          <p:cNvSpPr txBox="1"/>
          <p:nvPr/>
        </p:nvSpPr>
        <p:spPr>
          <a:xfrm>
            <a:off x="348350" y="5725600"/>
            <a:ext cx="10624500" cy="9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© 2019, Tech Pals. 		 www.TheTechPals.com 		Info@TheTechPals.com</a:t>
            </a:r>
            <a:endParaRPr sz="3000"/>
          </a:p>
        </p:txBody>
      </p:sp>
      <p:grpSp>
        <p:nvGrpSpPr>
          <p:cNvPr id="204" name="Google Shape;204;g7a82f848a7_0_41"/>
          <p:cNvGrpSpPr/>
          <p:nvPr/>
        </p:nvGrpSpPr>
        <p:grpSpPr>
          <a:xfrm>
            <a:off x="10186575" y="5016198"/>
            <a:ext cx="1692266" cy="1596392"/>
            <a:chOff x="114379550" y="106280988"/>
            <a:chExt cx="408750" cy="438750"/>
          </a:xfrm>
        </p:grpSpPr>
        <p:sp>
          <p:nvSpPr>
            <p:cNvPr id="205" name="Google Shape;205;g7a82f848a7_0_41"/>
            <p:cNvSpPr/>
            <p:nvPr/>
          </p:nvSpPr>
          <p:spPr>
            <a:xfrm>
              <a:off x="114379550" y="106355988"/>
              <a:ext cx="408750" cy="363750"/>
            </a:xfrm>
            <a:custGeom>
              <a:rect b="b" l="l" r="r" t="t"/>
              <a:pathLst>
                <a:path extrusionOk="0" h="97" w="109">
                  <a:moveTo>
                    <a:pt x="77" y="81"/>
                  </a:moveTo>
                  <a:cubicBezTo>
                    <a:pt x="46" y="88"/>
                    <a:pt x="16" y="68"/>
                    <a:pt x="10" y="38"/>
                  </a:cubicBezTo>
                  <a:cubicBezTo>
                    <a:pt x="7" y="25"/>
                    <a:pt x="9" y="12"/>
                    <a:pt x="15" y="0"/>
                  </a:cubicBezTo>
                  <a:cubicBezTo>
                    <a:pt x="5" y="13"/>
                    <a:pt x="0" y="30"/>
                    <a:pt x="4" y="47"/>
                  </a:cubicBezTo>
                  <a:cubicBezTo>
                    <a:pt x="10" y="78"/>
                    <a:pt x="40" y="97"/>
                    <a:pt x="71" y="91"/>
                  </a:cubicBezTo>
                  <a:cubicBezTo>
                    <a:pt x="88" y="87"/>
                    <a:pt x="102" y="76"/>
                    <a:pt x="109" y="61"/>
                  </a:cubicBezTo>
                  <a:cubicBezTo>
                    <a:pt x="101" y="71"/>
                    <a:pt x="90" y="78"/>
                    <a:pt x="77" y="81"/>
                  </a:cubicBezTo>
                  <a:close/>
                </a:path>
              </a:pathLst>
            </a:custGeom>
            <a:gradFill>
              <a:gsLst>
                <a:gs pos="0">
                  <a:srgbClr val="E33830"/>
                </a:gs>
                <a:gs pos="100000">
                  <a:srgbClr val="EFB32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6" name="Google Shape;206;g7a82f848a7_0_41"/>
            <p:cNvSpPr/>
            <p:nvPr/>
          </p:nvSpPr>
          <p:spPr>
            <a:xfrm>
              <a:off x="114420800" y="106295988"/>
              <a:ext cx="236250" cy="333750"/>
            </a:xfrm>
            <a:custGeom>
              <a:rect b="b" l="l" r="r" t="t"/>
              <a:pathLst>
                <a:path extrusionOk="0" h="89" w="63">
                  <a:moveTo>
                    <a:pt x="34" y="78"/>
                  </a:moveTo>
                  <a:cubicBezTo>
                    <a:pt x="14" y="65"/>
                    <a:pt x="8" y="38"/>
                    <a:pt x="21" y="18"/>
                  </a:cubicBezTo>
                  <a:cubicBezTo>
                    <a:pt x="27" y="9"/>
                    <a:pt x="35" y="3"/>
                    <a:pt x="45" y="0"/>
                  </a:cubicBezTo>
                  <a:cubicBezTo>
                    <a:pt x="32" y="1"/>
                    <a:pt x="20" y="8"/>
                    <a:pt x="13" y="20"/>
                  </a:cubicBezTo>
                  <a:cubicBezTo>
                    <a:pt x="0" y="40"/>
                    <a:pt x="5" y="67"/>
                    <a:pt x="26" y="80"/>
                  </a:cubicBezTo>
                  <a:cubicBezTo>
                    <a:pt x="37" y="88"/>
                    <a:pt x="51" y="89"/>
                    <a:pt x="63" y="85"/>
                  </a:cubicBezTo>
                  <a:cubicBezTo>
                    <a:pt x="53" y="86"/>
                    <a:pt x="43" y="84"/>
                    <a:pt x="34" y="78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44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7" name="Google Shape;207;g7a82f848a7_0_41"/>
            <p:cNvSpPr/>
            <p:nvPr/>
          </p:nvSpPr>
          <p:spPr>
            <a:xfrm>
              <a:off x="114458300" y="106280988"/>
              <a:ext cx="281250" cy="318750"/>
            </a:xfrm>
            <a:custGeom>
              <a:rect b="b" l="l" r="r" t="t"/>
              <a:pathLst>
                <a:path extrusionOk="0" h="85" w="75">
                  <a:moveTo>
                    <a:pt x="12" y="60"/>
                  </a:moveTo>
                  <a:cubicBezTo>
                    <a:pt x="7" y="36"/>
                    <a:pt x="22" y="13"/>
                    <a:pt x="46" y="7"/>
                  </a:cubicBezTo>
                  <a:cubicBezTo>
                    <a:pt x="56" y="5"/>
                    <a:pt x="66" y="7"/>
                    <a:pt x="75" y="11"/>
                  </a:cubicBezTo>
                  <a:cubicBezTo>
                    <a:pt x="65" y="3"/>
                    <a:pt x="52" y="0"/>
                    <a:pt x="38" y="3"/>
                  </a:cubicBezTo>
                  <a:cubicBezTo>
                    <a:pt x="15" y="8"/>
                    <a:pt x="0" y="31"/>
                    <a:pt x="5" y="55"/>
                  </a:cubicBezTo>
                  <a:cubicBezTo>
                    <a:pt x="8" y="68"/>
                    <a:pt x="16" y="79"/>
                    <a:pt x="28" y="85"/>
                  </a:cubicBezTo>
                  <a:cubicBezTo>
                    <a:pt x="20" y="79"/>
                    <a:pt x="14" y="70"/>
                    <a:pt x="12" y="60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44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8" name="Google Shape;208;g7a82f848a7_0_41"/>
            <p:cNvSpPr/>
            <p:nvPr/>
          </p:nvSpPr>
          <p:spPr>
            <a:xfrm>
              <a:off x="114525800" y="106344738"/>
              <a:ext cx="187500" cy="225000"/>
            </a:xfrm>
            <a:custGeom>
              <a:rect b="b" l="l" r="r" t="t"/>
              <a:pathLst>
                <a:path extrusionOk="0" h="60" w="50">
                  <a:moveTo>
                    <a:pt x="10" y="43"/>
                  </a:moveTo>
                  <a:cubicBezTo>
                    <a:pt x="5" y="27"/>
                    <a:pt x="14" y="10"/>
                    <a:pt x="30" y="5"/>
                  </a:cubicBezTo>
                  <a:cubicBezTo>
                    <a:pt x="37" y="3"/>
                    <a:pt x="44" y="4"/>
                    <a:pt x="50" y="6"/>
                  </a:cubicBezTo>
                  <a:cubicBezTo>
                    <a:pt x="43" y="1"/>
                    <a:pt x="34" y="0"/>
                    <a:pt x="25" y="3"/>
                  </a:cubicBezTo>
                  <a:cubicBezTo>
                    <a:pt x="9" y="8"/>
                    <a:pt x="0" y="25"/>
                    <a:pt x="5" y="41"/>
                  </a:cubicBezTo>
                  <a:cubicBezTo>
                    <a:pt x="8" y="50"/>
                    <a:pt x="14" y="56"/>
                    <a:pt x="22" y="60"/>
                  </a:cubicBezTo>
                  <a:cubicBezTo>
                    <a:pt x="17" y="56"/>
                    <a:pt x="12" y="50"/>
                    <a:pt x="10" y="43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44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9" name="Google Shape;209;g7a82f848a7_0_41"/>
            <p:cNvSpPr/>
            <p:nvPr/>
          </p:nvSpPr>
          <p:spPr>
            <a:xfrm>
              <a:off x="114552050" y="106344738"/>
              <a:ext cx="228750" cy="172500"/>
            </a:xfrm>
            <a:custGeom>
              <a:rect b="b" l="l" r="r" t="t"/>
              <a:pathLst>
                <a:path extrusionOk="0" h="46" w="61">
                  <a:moveTo>
                    <a:pt x="7" y="26"/>
                  </a:moveTo>
                  <a:cubicBezTo>
                    <a:pt x="14" y="11"/>
                    <a:pt x="33" y="5"/>
                    <a:pt x="48" y="13"/>
                  </a:cubicBezTo>
                  <a:cubicBezTo>
                    <a:pt x="54" y="17"/>
                    <a:pt x="59" y="22"/>
                    <a:pt x="61" y="28"/>
                  </a:cubicBezTo>
                  <a:cubicBezTo>
                    <a:pt x="60" y="20"/>
                    <a:pt x="54" y="12"/>
                    <a:pt x="46" y="7"/>
                  </a:cubicBezTo>
                  <a:cubicBezTo>
                    <a:pt x="31" y="0"/>
                    <a:pt x="13" y="5"/>
                    <a:pt x="5" y="20"/>
                  </a:cubicBezTo>
                  <a:cubicBezTo>
                    <a:pt x="0" y="29"/>
                    <a:pt x="0" y="38"/>
                    <a:pt x="4" y="46"/>
                  </a:cubicBezTo>
                  <a:cubicBezTo>
                    <a:pt x="2" y="40"/>
                    <a:pt x="3" y="32"/>
                    <a:pt x="7" y="26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44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210" name="Google Shape;210;g7a82f848a7_0_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0972" y="2052933"/>
            <a:ext cx="3230222" cy="237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a82f848a7_0_55"/>
          <p:cNvSpPr txBox="1"/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WebMD</a:t>
            </a:r>
            <a:endParaRPr/>
          </a:p>
        </p:txBody>
      </p:sp>
      <p:sp>
        <p:nvSpPr>
          <p:cNvPr id="216" name="Google Shape;216;g7a82f848a7_0_55"/>
          <p:cNvSpPr txBox="1"/>
          <p:nvPr>
            <p:ph idx="1" type="body"/>
          </p:nvPr>
        </p:nvSpPr>
        <p:spPr>
          <a:xfrm>
            <a:off x="1104212" y="1764768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386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►"/>
            </a:pPr>
            <a:r>
              <a:rPr lang="en-US" sz="2400"/>
              <a:t>Symptom Tracker</a:t>
            </a:r>
            <a:endParaRPr sz="2400"/>
          </a:p>
          <a:p>
            <a:pPr indent="-346710" lvl="1" marL="742950" rtl="0" algn="l">
              <a:spcBef>
                <a:spcPts val="0"/>
              </a:spcBef>
              <a:spcAft>
                <a:spcPts val="0"/>
              </a:spcAft>
              <a:buSzPts val="2400"/>
              <a:buChar char="►"/>
            </a:pPr>
            <a:r>
              <a:rPr lang="en-US" sz="2400"/>
              <a:t>Identify conditions and possible treatments related to your conditions</a:t>
            </a:r>
            <a:endParaRPr sz="2400"/>
          </a:p>
          <a:p>
            <a:pPr indent="-346710" lvl="1" marL="742950" rtl="0" algn="l">
              <a:spcBef>
                <a:spcPts val="0"/>
              </a:spcBef>
              <a:spcAft>
                <a:spcPts val="0"/>
              </a:spcAft>
              <a:buSzPts val="2400"/>
              <a:buChar char="►"/>
            </a:pPr>
            <a:r>
              <a:rPr lang="en-US" sz="2400"/>
              <a:t>Enter in age, gender</a:t>
            </a:r>
            <a:endParaRPr sz="2400"/>
          </a:p>
          <a:p>
            <a:pPr indent="-346710" lvl="1" marL="742950" rtl="0" algn="l">
              <a:spcBef>
                <a:spcPts val="0"/>
              </a:spcBef>
              <a:spcAft>
                <a:spcPts val="0"/>
              </a:spcAft>
              <a:buSzPts val="2400"/>
              <a:buChar char="►"/>
            </a:pPr>
            <a:r>
              <a:rPr lang="en-US" sz="2400"/>
              <a:t>Enter in symptoms</a:t>
            </a:r>
            <a:endParaRPr sz="2400"/>
          </a:p>
          <a:p>
            <a:pPr indent="-346710" lvl="1" marL="742950" rtl="0" algn="l">
              <a:spcBef>
                <a:spcPts val="0"/>
              </a:spcBef>
              <a:spcAft>
                <a:spcPts val="0"/>
              </a:spcAft>
              <a:buSzPts val="2400"/>
              <a:buChar char="►"/>
            </a:pPr>
            <a:r>
              <a:rPr lang="en-US" sz="2400"/>
              <a:t>They’ll ask additional relevent questions</a:t>
            </a:r>
            <a:endParaRPr sz="2400"/>
          </a:p>
          <a:p>
            <a:pPr indent="-346710" lvl="1" marL="742950" rtl="0" algn="l">
              <a:spcBef>
                <a:spcPts val="0"/>
              </a:spcBef>
              <a:spcAft>
                <a:spcPts val="0"/>
              </a:spcAft>
              <a:buSzPts val="2400"/>
              <a:buChar char="►"/>
            </a:pPr>
            <a:r>
              <a:rPr lang="en-US" sz="2400"/>
              <a:t>List of possibile conditions and details</a:t>
            </a:r>
            <a:endParaRPr sz="2400"/>
          </a:p>
          <a:p>
            <a:pPr indent="-346710" lvl="1" marL="742950" rtl="0" algn="l">
              <a:spcBef>
                <a:spcPts val="0"/>
              </a:spcBef>
              <a:spcAft>
                <a:spcPts val="0"/>
              </a:spcAft>
              <a:buSzPts val="2400"/>
              <a:buChar char="►"/>
            </a:pPr>
            <a:r>
              <a:rPr lang="en-US" sz="2400"/>
              <a:t>List of possible treatments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74295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17" name="Google Shape;217;g7a82f848a7_0_55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8" name="Google Shape;218;g7a82f848a7_0_55"/>
          <p:cNvSpPr txBox="1"/>
          <p:nvPr/>
        </p:nvSpPr>
        <p:spPr>
          <a:xfrm>
            <a:off x="348350" y="5725600"/>
            <a:ext cx="10624500" cy="9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© 2019, Tech Pals. 		 www.TheTechPals.com 		Info@TheTechPals.com</a:t>
            </a:r>
            <a:endParaRPr sz="3000"/>
          </a:p>
        </p:txBody>
      </p:sp>
      <p:grpSp>
        <p:nvGrpSpPr>
          <p:cNvPr id="219" name="Google Shape;219;g7a82f848a7_0_55"/>
          <p:cNvGrpSpPr/>
          <p:nvPr/>
        </p:nvGrpSpPr>
        <p:grpSpPr>
          <a:xfrm>
            <a:off x="10186575" y="5016198"/>
            <a:ext cx="1692266" cy="1596392"/>
            <a:chOff x="114379550" y="106280988"/>
            <a:chExt cx="408750" cy="438750"/>
          </a:xfrm>
        </p:grpSpPr>
        <p:sp>
          <p:nvSpPr>
            <p:cNvPr id="220" name="Google Shape;220;g7a82f848a7_0_55"/>
            <p:cNvSpPr/>
            <p:nvPr/>
          </p:nvSpPr>
          <p:spPr>
            <a:xfrm>
              <a:off x="114379550" y="106355988"/>
              <a:ext cx="408750" cy="363750"/>
            </a:xfrm>
            <a:custGeom>
              <a:rect b="b" l="l" r="r" t="t"/>
              <a:pathLst>
                <a:path extrusionOk="0" h="97" w="109">
                  <a:moveTo>
                    <a:pt x="77" y="81"/>
                  </a:moveTo>
                  <a:cubicBezTo>
                    <a:pt x="46" y="88"/>
                    <a:pt x="16" y="68"/>
                    <a:pt x="10" y="38"/>
                  </a:cubicBezTo>
                  <a:cubicBezTo>
                    <a:pt x="7" y="25"/>
                    <a:pt x="9" y="12"/>
                    <a:pt x="15" y="0"/>
                  </a:cubicBezTo>
                  <a:cubicBezTo>
                    <a:pt x="5" y="13"/>
                    <a:pt x="0" y="30"/>
                    <a:pt x="4" y="47"/>
                  </a:cubicBezTo>
                  <a:cubicBezTo>
                    <a:pt x="10" y="78"/>
                    <a:pt x="40" y="97"/>
                    <a:pt x="71" y="91"/>
                  </a:cubicBezTo>
                  <a:cubicBezTo>
                    <a:pt x="88" y="87"/>
                    <a:pt x="102" y="76"/>
                    <a:pt x="109" y="61"/>
                  </a:cubicBezTo>
                  <a:cubicBezTo>
                    <a:pt x="101" y="71"/>
                    <a:pt x="90" y="78"/>
                    <a:pt x="77" y="81"/>
                  </a:cubicBezTo>
                  <a:close/>
                </a:path>
              </a:pathLst>
            </a:custGeom>
            <a:gradFill>
              <a:gsLst>
                <a:gs pos="0">
                  <a:srgbClr val="E33830"/>
                </a:gs>
                <a:gs pos="100000">
                  <a:srgbClr val="EFB32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1" name="Google Shape;221;g7a82f848a7_0_55"/>
            <p:cNvSpPr/>
            <p:nvPr/>
          </p:nvSpPr>
          <p:spPr>
            <a:xfrm>
              <a:off x="114420800" y="106295988"/>
              <a:ext cx="236250" cy="333750"/>
            </a:xfrm>
            <a:custGeom>
              <a:rect b="b" l="l" r="r" t="t"/>
              <a:pathLst>
                <a:path extrusionOk="0" h="89" w="63">
                  <a:moveTo>
                    <a:pt x="34" y="78"/>
                  </a:moveTo>
                  <a:cubicBezTo>
                    <a:pt x="14" y="65"/>
                    <a:pt x="8" y="38"/>
                    <a:pt x="21" y="18"/>
                  </a:cubicBezTo>
                  <a:cubicBezTo>
                    <a:pt x="27" y="9"/>
                    <a:pt x="35" y="3"/>
                    <a:pt x="45" y="0"/>
                  </a:cubicBezTo>
                  <a:cubicBezTo>
                    <a:pt x="32" y="1"/>
                    <a:pt x="20" y="8"/>
                    <a:pt x="13" y="20"/>
                  </a:cubicBezTo>
                  <a:cubicBezTo>
                    <a:pt x="0" y="40"/>
                    <a:pt x="5" y="67"/>
                    <a:pt x="26" y="80"/>
                  </a:cubicBezTo>
                  <a:cubicBezTo>
                    <a:pt x="37" y="88"/>
                    <a:pt x="51" y="89"/>
                    <a:pt x="63" y="85"/>
                  </a:cubicBezTo>
                  <a:cubicBezTo>
                    <a:pt x="53" y="86"/>
                    <a:pt x="43" y="84"/>
                    <a:pt x="34" y="78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44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2" name="Google Shape;222;g7a82f848a7_0_55"/>
            <p:cNvSpPr/>
            <p:nvPr/>
          </p:nvSpPr>
          <p:spPr>
            <a:xfrm>
              <a:off x="114458300" y="106280988"/>
              <a:ext cx="281250" cy="318750"/>
            </a:xfrm>
            <a:custGeom>
              <a:rect b="b" l="l" r="r" t="t"/>
              <a:pathLst>
                <a:path extrusionOk="0" h="85" w="75">
                  <a:moveTo>
                    <a:pt x="12" y="60"/>
                  </a:moveTo>
                  <a:cubicBezTo>
                    <a:pt x="7" y="36"/>
                    <a:pt x="22" y="13"/>
                    <a:pt x="46" y="7"/>
                  </a:cubicBezTo>
                  <a:cubicBezTo>
                    <a:pt x="56" y="5"/>
                    <a:pt x="66" y="7"/>
                    <a:pt x="75" y="11"/>
                  </a:cubicBezTo>
                  <a:cubicBezTo>
                    <a:pt x="65" y="3"/>
                    <a:pt x="52" y="0"/>
                    <a:pt x="38" y="3"/>
                  </a:cubicBezTo>
                  <a:cubicBezTo>
                    <a:pt x="15" y="8"/>
                    <a:pt x="0" y="31"/>
                    <a:pt x="5" y="55"/>
                  </a:cubicBezTo>
                  <a:cubicBezTo>
                    <a:pt x="8" y="68"/>
                    <a:pt x="16" y="79"/>
                    <a:pt x="28" y="85"/>
                  </a:cubicBezTo>
                  <a:cubicBezTo>
                    <a:pt x="20" y="79"/>
                    <a:pt x="14" y="70"/>
                    <a:pt x="12" y="60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44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3" name="Google Shape;223;g7a82f848a7_0_55"/>
            <p:cNvSpPr/>
            <p:nvPr/>
          </p:nvSpPr>
          <p:spPr>
            <a:xfrm>
              <a:off x="114525800" y="106344738"/>
              <a:ext cx="187500" cy="225000"/>
            </a:xfrm>
            <a:custGeom>
              <a:rect b="b" l="l" r="r" t="t"/>
              <a:pathLst>
                <a:path extrusionOk="0" h="60" w="50">
                  <a:moveTo>
                    <a:pt x="10" y="43"/>
                  </a:moveTo>
                  <a:cubicBezTo>
                    <a:pt x="5" y="27"/>
                    <a:pt x="14" y="10"/>
                    <a:pt x="30" y="5"/>
                  </a:cubicBezTo>
                  <a:cubicBezTo>
                    <a:pt x="37" y="3"/>
                    <a:pt x="44" y="4"/>
                    <a:pt x="50" y="6"/>
                  </a:cubicBezTo>
                  <a:cubicBezTo>
                    <a:pt x="43" y="1"/>
                    <a:pt x="34" y="0"/>
                    <a:pt x="25" y="3"/>
                  </a:cubicBezTo>
                  <a:cubicBezTo>
                    <a:pt x="9" y="8"/>
                    <a:pt x="0" y="25"/>
                    <a:pt x="5" y="41"/>
                  </a:cubicBezTo>
                  <a:cubicBezTo>
                    <a:pt x="8" y="50"/>
                    <a:pt x="14" y="56"/>
                    <a:pt x="22" y="60"/>
                  </a:cubicBezTo>
                  <a:cubicBezTo>
                    <a:pt x="17" y="56"/>
                    <a:pt x="12" y="50"/>
                    <a:pt x="10" y="43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44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4" name="Google Shape;224;g7a82f848a7_0_55"/>
            <p:cNvSpPr/>
            <p:nvPr/>
          </p:nvSpPr>
          <p:spPr>
            <a:xfrm>
              <a:off x="114552050" y="106344738"/>
              <a:ext cx="228750" cy="172500"/>
            </a:xfrm>
            <a:custGeom>
              <a:rect b="b" l="l" r="r" t="t"/>
              <a:pathLst>
                <a:path extrusionOk="0" h="46" w="61">
                  <a:moveTo>
                    <a:pt x="7" y="26"/>
                  </a:moveTo>
                  <a:cubicBezTo>
                    <a:pt x="14" y="11"/>
                    <a:pt x="33" y="5"/>
                    <a:pt x="48" y="13"/>
                  </a:cubicBezTo>
                  <a:cubicBezTo>
                    <a:pt x="54" y="17"/>
                    <a:pt x="59" y="22"/>
                    <a:pt x="61" y="28"/>
                  </a:cubicBezTo>
                  <a:cubicBezTo>
                    <a:pt x="60" y="20"/>
                    <a:pt x="54" y="12"/>
                    <a:pt x="46" y="7"/>
                  </a:cubicBezTo>
                  <a:cubicBezTo>
                    <a:pt x="31" y="0"/>
                    <a:pt x="13" y="5"/>
                    <a:pt x="5" y="20"/>
                  </a:cubicBezTo>
                  <a:cubicBezTo>
                    <a:pt x="0" y="29"/>
                    <a:pt x="0" y="38"/>
                    <a:pt x="4" y="46"/>
                  </a:cubicBezTo>
                  <a:cubicBezTo>
                    <a:pt x="2" y="40"/>
                    <a:pt x="3" y="32"/>
                    <a:pt x="7" y="26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44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225" name="Google Shape;225;g7a82f848a7_0_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46534" y="2675908"/>
            <a:ext cx="3230222" cy="237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a82f848a7_0_69"/>
          <p:cNvSpPr txBox="1"/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WebMD</a:t>
            </a:r>
            <a:endParaRPr/>
          </a:p>
        </p:txBody>
      </p:sp>
      <p:sp>
        <p:nvSpPr>
          <p:cNvPr id="231" name="Google Shape;231;g7a82f848a7_0_69"/>
          <p:cNvSpPr txBox="1"/>
          <p:nvPr>
            <p:ph idx="1" type="body"/>
          </p:nvPr>
        </p:nvSpPr>
        <p:spPr>
          <a:xfrm>
            <a:off x="1104212" y="1530093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1960" lvl="0" marL="342900" rtl="0" algn="l">
              <a:spcBef>
                <a:spcPts val="0"/>
              </a:spcBef>
              <a:spcAft>
                <a:spcPts val="0"/>
              </a:spcAft>
              <a:buSzPts val="3000"/>
              <a:buChar char="►"/>
            </a:pPr>
            <a:r>
              <a:rPr lang="en-US" sz="3000"/>
              <a:t>Health A-Z</a:t>
            </a:r>
            <a:endParaRPr sz="3000"/>
          </a:p>
          <a:p>
            <a:pPr indent="-384810" lvl="1" marL="742950" rtl="0" algn="l">
              <a:spcBef>
                <a:spcPts val="0"/>
              </a:spcBef>
              <a:spcAft>
                <a:spcPts val="0"/>
              </a:spcAft>
              <a:buSzPts val="3000"/>
              <a:buChar char="►"/>
            </a:pPr>
            <a:r>
              <a:rPr lang="en-US" sz="3000"/>
              <a:t>Research conditions</a:t>
            </a:r>
            <a:endParaRPr sz="3000"/>
          </a:p>
          <a:p>
            <a:pPr indent="-441960" lvl="0" marL="342900" rtl="0" algn="l">
              <a:spcBef>
                <a:spcPts val="0"/>
              </a:spcBef>
              <a:spcAft>
                <a:spcPts val="0"/>
              </a:spcAft>
              <a:buSzPts val="3000"/>
              <a:buChar char="►"/>
            </a:pPr>
            <a:r>
              <a:rPr lang="en-US" sz="3000"/>
              <a:t>Drugs and supplements information</a:t>
            </a:r>
            <a:endParaRPr sz="3000"/>
          </a:p>
          <a:p>
            <a:pPr indent="-384810" lvl="1" marL="742950" rtl="0" algn="l">
              <a:spcBef>
                <a:spcPts val="0"/>
              </a:spcBef>
              <a:spcAft>
                <a:spcPts val="0"/>
              </a:spcAft>
              <a:buSzPts val="3000"/>
              <a:buChar char="►"/>
            </a:pPr>
            <a:r>
              <a:rPr lang="en-US" sz="3000"/>
              <a:t>Intereactions</a:t>
            </a:r>
            <a:endParaRPr sz="3000"/>
          </a:p>
          <a:p>
            <a:pPr indent="-384810" lvl="1" marL="742950" rtl="0" algn="l">
              <a:spcBef>
                <a:spcPts val="0"/>
              </a:spcBef>
              <a:spcAft>
                <a:spcPts val="0"/>
              </a:spcAft>
              <a:buSzPts val="3000"/>
              <a:buChar char="►"/>
            </a:pPr>
            <a:r>
              <a:rPr lang="en-US" sz="3000"/>
              <a:t>Pill identifyers</a:t>
            </a:r>
            <a:endParaRPr sz="3000"/>
          </a:p>
          <a:p>
            <a:pPr indent="-384810" lvl="1" marL="742950" rtl="0" algn="l">
              <a:spcBef>
                <a:spcPts val="0"/>
              </a:spcBef>
              <a:spcAft>
                <a:spcPts val="0"/>
              </a:spcAft>
              <a:buSzPts val="3000"/>
              <a:buChar char="►"/>
            </a:pPr>
            <a:r>
              <a:rPr lang="en-US" sz="3000"/>
              <a:t>Medication trackers</a:t>
            </a:r>
            <a:endParaRPr sz="3000"/>
          </a:p>
          <a:p>
            <a:pPr indent="-441960" lvl="0" marL="342900" rtl="0" algn="l">
              <a:spcBef>
                <a:spcPts val="0"/>
              </a:spcBef>
              <a:spcAft>
                <a:spcPts val="0"/>
              </a:spcAft>
              <a:buSzPts val="3000"/>
              <a:buChar char="►"/>
            </a:pPr>
            <a:r>
              <a:rPr lang="en-US" sz="3000"/>
              <a:t>Find A doctor</a:t>
            </a:r>
            <a:endParaRPr sz="3000"/>
          </a:p>
          <a:p>
            <a:pPr indent="-441960" lvl="0" marL="342900" rtl="0" algn="l">
              <a:spcBef>
                <a:spcPts val="0"/>
              </a:spcBef>
              <a:spcAft>
                <a:spcPts val="0"/>
              </a:spcAft>
              <a:buSzPts val="3000"/>
              <a:buChar char="►"/>
            </a:pPr>
            <a:r>
              <a:rPr lang="en-US" sz="3000"/>
              <a:t>FInd lowcost meds</a:t>
            </a:r>
            <a:endParaRPr sz="3000"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74295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32" name="Google Shape;232;g7a82f848a7_0_69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3" name="Google Shape;233;g7a82f848a7_0_69"/>
          <p:cNvSpPr txBox="1"/>
          <p:nvPr/>
        </p:nvSpPr>
        <p:spPr>
          <a:xfrm>
            <a:off x="348350" y="5725600"/>
            <a:ext cx="10624500" cy="9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© 2019, Tech Pals. 		 www.TheTechPals.com 		Info@TheTechPals.com</a:t>
            </a:r>
            <a:endParaRPr sz="3000"/>
          </a:p>
        </p:txBody>
      </p:sp>
      <p:grpSp>
        <p:nvGrpSpPr>
          <p:cNvPr id="234" name="Google Shape;234;g7a82f848a7_0_69"/>
          <p:cNvGrpSpPr/>
          <p:nvPr/>
        </p:nvGrpSpPr>
        <p:grpSpPr>
          <a:xfrm>
            <a:off x="10186575" y="5016198"/>
            <a:ext cx="1692266" cy="1596392"/>
            <a:chOff x="114379550" y="106280988"/>
            <a:chExt cx="408750" cy="438750"/>
          </a:xfrm>
        </p:grpSpPr>
        <p:sp>
          <p:nvSpPr>
            <p:cNvPr id="235" name="Google Shape;235;g7a82f848a7_0_69"/>
            <p:cNvSpPr/>
            <p:nvPr/>
          </p:nvSpPr>
          <p:spPr>
            <a:xfrm>
              <a:off x="114379550" y="106355988"/>
              <a:ext cx="408750" cy="363750"/>
            </a:xfrm>
            <a:custGeom>
              <a:rect b="b" l="l" r="r" t="t"/>
              <a:pathLst>
                <a:path extrusionOk="0" h="97" w="109">
                  <a:moveTo>
                    <a:pt x="77" y="81"/>
                  </a:moveTo>
                  <a:cubicBezTo>
                    <a:pt x="46" y="88"/>
                    <a:pt x="16" y="68"/>
                    <a:pt x="10" y="38"/>
                  </a:cubicBezTo>
                  <a:cubicBezTo>
                    <a:pt x="7" y="25"/>
                    <a:pt x="9" y="12"/>
                    <a:pt x="15" y="0"/>
                  </a:cubicBezTo>
                  <a:cubicBezTo>
                    <a:pt x="5" y="13"/>
                    <a:pt x="0" y="30"/>
                    <a:pt x="4" y="47"/>
                  </a:cubicBezTo>
                  <a:cubicBezTo>
                    <a:pt x="10" y="78"/>
                    <a:pt x="40" y="97"/>
                    <a:pt x="71" y="91"/>
                  </a:cubicBezTo>
                  <a:cubicBezTo>
                    <a:pt x="88" y="87"/>
                    <a:pt x="102" y="76"/>
                    <a:pt x="109" y="61"/>
                  </a:cubicBezTo>
                  <a:cubicBezTo>
                    <a:pt x="101" y="71"/>
                    <a:pt x="90" y="78"/>
                    <a:pt x="77" y="81"/>
                  </a:cubicBezTo>
                  <a:close/>
                </a:path>
              </a:pathLst>
            </a:custGeom>
            <a:gradFill>
              <a:gsLst>
                <a:gs pos="0">
                  <a:srgbClr val="E33830"/>
                </a:gs>
                <a:gs pos="100000">
                  <a:srgbClr val="EFB32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6" name="Google Shape;236;g7a82f848a7_0_69"/>
            <p:cNvSpPr/>
            <p:nvPr/>
          </p:nvSpPr>
          <p:spPr>
            <a:xfrm>
              <a:off x="114420800" y="106295988"/>
              <a:ext cx="236250" cy="333750"/>
            </a:xfrm>
            <a:custGeom>
              <a:rect b="b" l="l" r="r" t="t"/>
              <a:pathLst>
                <a:path extrusionOk="0" h="89" w="63">
                  <a:moveTo>
                    <a:pt x="34" y="78"/>
                  </a:moveTo>
                  <a:cubicBezTo>
                    <a:pt x="14" y="65"/>
                    <a:pt x="8" y="38"/>
                    <a:pt x="21" y="18"/>
                  </a:cubicBezTo>
                  <a:cubicBezTo>
                    <a:pt x="27" y="9"/>
                    <a:pt x="35" y="3"/>
                    <a:pt x="45" y="0"/>
                  </a:cubicBezTo>
                  <a:cubicBezTo>
                    <a:pt x="32" y="1"/>
                    <a:pt x="20" y="8"/>
                    <a:pt x="13" y="20"/>
                  </a:cubicBezTo>
                  <a:cubicBezTo>
                    <a:pt x="0" y="40"/>
                    <a:pt x="5" y="67"/>
                    <a:pt x="26" y="80"/>
                  </a:cubicBezTo>
                  <a:cubicBezTo>
                    <a:pt x="37" y="88"/>
                    <a:pt x="51" y="89"/>
                    <a:pt x="63" y="85"/>
                  </a:cubicBezTo>
                  <a:cubicBezTo>
                    <a:pt x="53" y="86"/>
                    <a:pt x="43" y="84"/>
                    <a:pt x="34" y="78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44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7" name="Google Shape;237;g7a82f848a7_0_69"/>
            <p:cNvSpPr/>
            <p:nvPr/>
          </p:nvSpPr>
          <p:spPr>
            <a:xfrm>
              <a:off x="114458300" y="106280988"/>
              <a:ext cx="281250" cy="318750"/>
            </a:xfrm>
            <a:custGeom>
              <a:rect b="b" l="l" r="r" t="t"/>
              <a:pathLst>
                <a:path extrusionOk="0" h="85" w="75">
                  <a:moveTo>
                    <a:pt x="12" y="60"/>
                  </a:moveTo>
                  <a:cubicBezTo>
                    <a:pt x="7" y="36"/>
                    <a:pt x="22" y="13"/>
                    <a:pt x="46" y="7"/>
                  </a:cubicBezTo>
                  <a:cubicBezTo>
                    <a:pt x="56" y="5"/>
                    <a:pt x="66" y="7"/>
                    <a:pt x="75" y="11"/>
                  </a:cubicBezTo>
                  <a:cubicBezTo>
                    <a:pt x="65" y="3"/>
                    <a:pt x="52" y="0"/>
                    <a:pt x="38" y="3"/>
                  </a:cubicBezTo>
                  <a:cubicBezTo>
                    <a:pt x="15" y="8"/>
                    <a:pt x="0" y="31"/>
                    <a:pt x="5" y="55"/>
                  </a:cubicBezTo>
                  <a:cubicBezTo>
                    <a:pt x="8" y="68"/>
                    <a:pt x="16" y="79"/>
                    <a:pt x="28" y="85"/>
                  </a:cubicBezTo>
                  <a:cubicBezTo>
                    <a:pt x="20" y="79"/>
                    <a:pt x="14" y="70"/>
                    <a:pt x="12" y="60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44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8" name="Google Shape;238;g7a82f848a7_0_69"/>
            <p:cNvSpPr/>
            <p:nvPr/>
          </p:nvSpPr>
          <p:spPr>
            <a:xfrm>
              <a:off x="114525800" y="106344738"/>
              <a:ext cx="187500" cy="225000"/>
            </a:xfrm>
            <a:custGeom>
              <a:rect b="b" l="l" r="r" t="t"/>
              <a:pathLst>
                <a:path extrusionOk="0" h="60" w="50">
                  <a:moveTo>
                    <a:pt x="10" y="43"/>
                  </a:moveTo>
                  <a:cubicBezTo>
                    <a:pt x="5" y="27"/>
                    <a:pt x="14" y="10"/>
                    <a:pt x="30" y="5"/>
                  </a:cubicBezTo>
                  <a:cubicBezTo>
                    <a:pt x="37" y="3"/>
                    <a:pt x="44" y="4"/>
                    <a:pt x="50" y="6"/>
                  </a:cubicBezTo>
                  <a:cubicBezTo>
                    <a:pt x="43" y="1"/>
                    <a:pt x="34" y="0"/>
                    <a:pt x="25" y="3"/>
                  </a:cubicBezTo>
                  <a:cubicBezTo>
                    <a:pt x="9" y="8"/>
                    <a:pt x="0" y="25"/>
                    <a:pt x="5" y="41"/>
                  </a:cubicBezTo>
                  <a:cubicBezTo>
                    <a:pt x="8" y="50"/>
                    <a:pt x="14" y="56"/>
                    <a:pt x="22" y="60"/>
                  </a:cubicBezTo>
                  <a:cubicBezTo>
                    <a:pt x="17" y="56"/>
                    <a:pt x="12" y="50"/>
                    <a:pt x="10" y="43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44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9" name="Google Shape;239;g7a82f848a7_0_69"/>
            <p:cNvSpPr/>
            <p:nvPr/>
          </p:nvSpPr>
          <p:spPr>
            <a:xfrm>
              <a:off x="114552050" y="106344738"/>
              <a:ext cx="228750" cy="172500"/>
            </a:xfrm>
            <a:custGeom>
              <a:rect b="b" l="l" r="r" t="t"/>
              <a:pathLst>
                <a:path extrusionOk="0" h="46" w="61">
                  <a:moveTo>
                    <a:pt x="7" y="26"/>
                  </a:moveTo>
                  <a:cubicBezTo>
                    <a:pt x="14" y="11"/>
                    <a:pt x="33" y="5"/>
                    <a:pt x="48" y="13"/>
                  </a:cubicBezTo>
                  <a:cubicBezTo>
                    <a:pt x="54" y="17"/>
                    <a:pt x="59" y="22"/>
                    <a:pt x="61" y="28"/>
                  </a:cubicBezTo>
                  <a:cubicBezTo>
                    <a:pt x="60" y="20"/>
                    <a:pt x="54" y="12"/>
                    <a:pt x="46" y="7"/>
                  </a:cubicBezTo>
                  <a:cubicBezTo>
                    <a:pt x="31" y="0"/>
                    <a:pt x="13" y="5"/>
                    <a:pt x="5" y="20"/>
                  </a:cubicBezTo>
                  <a:cubicBezTo>
                    <a:pt x="0" y="29"/>
                    <a:pt x="0" y="38"/>
                    <a:pt x="4" y="46"/>
                  </a:cubicBezTo>
                  <a:cubicBezTo>
                    <a:pt x="2" y="40"/>
                    <a:pt x="3" y="32"/>
                    <a:pt x="7" y="26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44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240" name="Google Shape;240;g7a82f848a7_0_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61784" y="-33679"/>
            <a:ext cx="3230222" cy="237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7a82f848a7_0_97"/>
          <p:cNvSpPr txBox="1"/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The Health App</a:t>
            </a:r>
            <a:endParaRPr/>
          </a:p>
        </p:txBody>
      </p:sp>
      <p:sp>
        <p:nvSpPr>
          <p:cNvPr id="246" name="Google Shape;246;g7a82f848a7_0_97"/>
          <p:cNvSpPr txBox="1"/>
          <p:nvPr>
            <p:ph idx="1" type="body"/>
          </p:nvPr>
        </p:nvSpPr>
        <p:spPr>
          <a:xfrm>
            <a:off x="1104212" y="1853118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Combines all of your health data across all devices</a:t>
            </a:r>
            <a:endParaRPr sz="3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Know how your health changes overtime</a:t>
            </a:r>
            <a:endParaRPr sz="3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/>
              <a:t>Set up a medical ID to access important medical information</a:t>
            </a:r>
            <a:endParaRPr sz="3000"/>
          </a:p>
        </p:txBody>
      </p:sp>
      <p:sp>
        <p:nvSpPr>
          <p:cNvPr id="247" name="Google Shape;247;g7a82f848a7_0_97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8" name="Google Shape;248;g7a82f848a7_0_97"/>
          <p:cNvSpPr txBox="1"/>
          <p:nvPr/>
        </p:nvSpPr>
        <p:spPr>
          <a:xfrm>
            <a:off x="348350" y="5725600"/>
            <a:ext cx="10624500" cy="9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© 2019, Tech Pals. 		 www.TheTechPals.com 		Info@TheTechPals.com</a:t>
            </a:r>
            <a:endParaRPr sz="3000"/>
          </a:p>
        </p:txBody>
      </p:sp>
      <p:grpSp>
        <p:nvGrpSpPr>
          <p:cNvPr id="249" name="Google Shape;249;g7a82f848a7_0_97"/>
          <p:cNvGrpSpPr/>
          <p:nvPr/>
        </p:nvGrpSpPr>
        <p:grpSpPr>
          <a:xfrm>
            <a:off x="10186575" y="5016198"/>
            <a:ext cx="1692266" cy="1596392"/>
            <a:chOff x="114379550" y="106280988"/>
            <a:chExt cx="408750" cy="438750"/>
          </a:xfrm>
        </p:grpSpPr>
        <p:sp>
          <p:nvSpPr>
            <p:cNvPr id="250" name="Google Shape;250;g7a82f848a7_0_97"/>
            <p:cNvSpPr/>
            <p:nvPr/>
          </p:nvSpPr>
          <p:spPr>
            <a:xfrm>
              <a:off x="114379550" y="106355988"/>
              <a:ext cx="408750" cy="363750"/>
            </a:xfrm>
            <a:custGeom>
              <a:rect b="b" l="l" r="r" t="t"/>
              <a:pathLst>
                <a:path extrusionOk="0" h="97" w="109">
                  <a:moveTo>
                    <a:pt x="77" y="81"/>
                  </a:moveTo>
                  <a:cubicBezTo>
                    <a:pt x="46" y="88"/>
                    <a:pt x="16" y="68"/>
                    <a:pt x="10" y="38"/>
                  </a:cubicBezTo>
                  <a:cubicBezTo>
                    <a:pt x="7" y="25"/>
                    <a:pt x="9" y="12"/>
                    <a:pt x="15" y="0"/>
                  </a:cubicBezTo>
                  <a:cubicBezTo>
                    <a:pt x="5" y="13"/>
                    <a:pt x="0" y="30"/>
                    <a:pt x="4" y="47"/>
                  </a:cubicBezTo>
                  <a:cubicBezTo>
                    <a:pt x="10" y="78"/>
                    <a:pt x="40" y="97"/>
                    <a:pt x="71" y="91"/>
                  </a:cubicBezTo>
                  <a:cubicBezTo>
                    <a:pt x="88" y="87"/>
                    <a:pt x="102" y="76"/>
                    <a:pt x="109" y="61"/>
                  </a:cubicBezTo>
                  <a:cubicBezTo>
                    <a:pt x="101" y="71"/>
                    <a:pt x="90" y="78"/>
                    <a:pt x="77" y="81"/>
                  </a:cubicBezTo>
                  <a:close/>
                </a:path>
              </a:pathLst>
            </a:custGeom>
            <a:gradFill>
              <a:gsLst>
                <a:gs pos="0">
                  <a:srgbClr val="E33830"/>
                </a:gs>
                <a:gs pos="100000">
                  <a:srgbClr val="EFB32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1" name="Google Shape;251;g7a82f848a7_0_97"/>
            <p:cNvSpPr/>
            <p:nvPr/>
          </p:nvSpPr>
          <p:spPr>
            <a:xfrm>
              <a:off x="114420800" y="106295988"/>
              <a:ext cx="236250" cy="333750"/>
            </a:xfrm>
            <a:custGeom>
              <a:rect b="b" l="l" r="r" t="t"/>
              <a:pathLst>
                <a:path extrusionOk="0" h="89" w="63">
                  <a:moveTo>
                    <a:pt x="34" y="78"/>
                  </a:moveTo>
                  <a:cubicBezTo>
                    <a:pt x="14" y="65"/>
                    <a:pt x="8" y="38"/>
                    <a:pt x="21" y="18"/>
                  </a:cubicBezTo>
                  <a:cubicBezTo>
                    <a:pt x="27" y="9"/>
                    <a:pt x="35" y="3"/>
                    <a:pt x="45" y="0"/>
                  </a:cubicBezTo>
                  <a:cubicBezTo>
                    <a:pt x="32" y="1"/>
                    <a:pt x="20" y="8"/>
                    <a:pt x="13" y="20"/>
                  </a:cubicBezTo>
                  <a:cubicBezTo>
                    <a:pt x="0" y="40"/>
                    <a:pt x="5" y="67"/>
                    <a:pt x="26" y="80"/>
                  </a:cubicBezTo>
                  <a:cubicBezTo>
                    <a:pt x="37" y="88"/>
                    <a:pt x="51" y="89"/>
                    <a:pt x="63" y="85"/>
                  </a:cubicBezTo>
                  <a:cubicBezTo>
                    <a:pt x="53" y="86"/>
                    <a:pt x="43" y="84"/>
                    <a:pt x="34" y="78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44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2" name="Google Shape;252;g7a82f848a7_0_97"/>
            <p:cNvSpPr/>
            <p:nvPr/>
          </p:nvSpPr>
          <p:spPr>
            <a:xfrm>
              <a:off x="114458300" y="106280988"/>
              <a:ext cx="281250" cy="318750"/>
            </a:xfrm>
            <a:custGeom>
              <a:rect b="b" l="l" r="r" t="t"/>
              <a:pathLst>
                <a:path extrusionOk="0" h="85" w="75">
                  <a:moveTo>
                    <a:pt x="12" y="60"/>
                  </a:moveTo>
                  <a:cubicBezTo>
                    <a:pt x="7" y="36"/>
                    <a:pt x="22" y="13"/>
                    <a:pt x="46" y="7"/>
                  </a:cubicBezTo>
                  <a:cubicBezTo>
                    <a:pt x="56" y="5"/>
                    <a:pt x="66" y="7"/>
                    <a:pt x="75" y="11"/>
                  </a:cubicBezTo>
                  <a:cubicBezTo>
                    <a:pt x="65" y="3"/>
                    <a:pt x="52" y="0"/>
                    <a:pt x="38" y="3"/>
                  </a:cubicBezTo>
                  <a:cubicBezTo>
                    <a:pt x="15" y="8"/>
                    <a:pt x="0" y="31"/>
                    <a:pt x="5" y="55"/>
                  </a:cubicBezTo>
                  <a:cubicBezTo>
                    <a:pt x="8" y="68"/>
                    <a:pt x="16" y="79"/>
                    <a:pt x="28" y="85"/>
                  </a:cubicBezTo>
                  <a:cubicBezTo>
                    <a:pt x="20" y="79"/>
                    <a:pt x="14" y="70"/>
                    <a:pt x="12" y="60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44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3" name="Google Shape;253;g7a82f848a7_0_97"/>
            <p:cNvSpPr/>
            <p:nvPr/>
          </p:nvSpPr>
          <p:spPr>
            <a:xfrm>
              <a:off x="114525800" y="106344738"/>
              <a:ext cx="187500" cy="225000"/>
            </a:xfrm>
            <a:custGeom>
              <a:rect b="b" l="l" r="r" t="t"/>
              <a:pathLst>
                <a:path extrusionOk="0" h="60" w="50">
                  <a:moveTo>
                    <a:pt x="10" y="43"/>
                  </a:moveTo>
                  <a:cubicBezTo>
                    <a:pt x="5" y="27"/>
                    <a:pt x="14" y="10"/>
                    <a:pt x="30" y="5"/>
                  </a:cubicBezTo>
                  <a:cubicBezTo>
                    <a:pt x="37" y="3"/>
                    <a:pt x="44" y="4"/>
                    <a:pt x="50" y="6"/>
                  </a:cubicBezTo>
                  <a:cubicBezTo>
                    <a:pt x="43" y="1"/>
                    <a:pt x="34" y="0"/>
                    <a:pt x="25" y="3"/>
                  </a:cubicBezTo>
                  <a:cubicBezTo>
                    <a:pt x="9" y="8"/>
                    <a:pt x="0" y="25"/>
                    <a:pt x="5" y="41"/>
                  </a:cubicBezTo>
                  <a:cubicBezTo>
                    <a:pt x="8" y="50"/>
                    <a:pt x="14" y="56"/>
                    <a:pt x="22" y="60"/>
                  </a:cubicBezTo>
                  <a:cubicBezTo>
                    <a:pt x="17" y="56"/>
                    <a:pt x="12" y="50"/>
                    <a:pt x="10" y="43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44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4" name="Google Shape;254;g7a82f848a7_0_97"/>
            <p:cNvSpPr/>
            <p:nvPr/>
          </p:nvSpPr>
          <p:spPr>
            <a:xfrm>
              <a:off x="114552050" y="106344738"/>
              <a:ext cx="228750" cy="172500"/>
            </a:xfrm>
            <a:custGeom>
              <a:rect b="b" l="l" r="r" t="t"/>
              <a:pathLst>
                <a:path extrusionOk="0" h="46" w="61">
                  <a:moveTo>
                    <a:pt x="7" y="26"/>
                  </a:moveTo>
                  <a:cubicBezTo>
                    <a:pt x="14" y="11"/>
                    <a:pt x="33" y="5"/>
                    <a:pt x="48" y="13"/>
                  </a:cubicBezTo>
                  <a:cubicBezTo>
                    <a:pt x="54" y="17"/>
                    <a:pt x="59" y="22"/>
                    <a:pt x="61" y="28"/>
                  </a:cubicBezTo>
                  <a:cubicBezTo>
                    <a:pt x="60" y="20"/>
                    <a:pt x="54" y="12"/>
                    <a:pt x="46" y="7"/>
                  </a:cubicBezTo>
                  <a:cubicBezTo>
                    <a:pt x="31" y="0"/>
                    <a:pt x="13" y="5"/>
                    <a:pt x="5" y="20"/>
                  </a:cubicBezTo>
                  <a:cubicBezTo>
                    <a:pt x="0" y="29"/>
                    <a:pt x="0" y="38"/>
                    <a:pt x="4" y="46"/>
                  </a:cubicBezTo>
                  <a:cubicBezTo>
                    <a:pt x="2" y="40"/>
                    <a:pt x="3" y="32"/>
                    <a:pt x="7" y="26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44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7a82f848a7_0_111"/>
          <p:cNvSpPr txBox="1"/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The Health App</a:t>
            </a:r>
            <a:endParaRPr/>
          </a:p>
        </p:txBody>
      </p:sp>
      <p:sp>
        <p:nvSpPr>
          <p:cNvPr id="260" name="Google Shape;260;g7a82f848a7_0_111"/>
          <p:cNvSpPr txBox="1"/>
          <p:nvPr>
            <p:ph idx="1" type="body"/>
          </p:nvPr>
        </p:nvSpPr>
        <p:spPr>
          <a:xfrm>
            <a:off x="1104212" y="1853118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On iOS11.3</a:t>
            </a:r>
            <a:endParaRPr sz="3000"/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Can access your medical records from multiple institutions right on your phone.</a:t>
            </a:r>
            <a:endParaRPr sz="3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61" name="Google Shape;261;g7a82f848a7_0_111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2" name="Google Shape;262;g7a82f848a7_0_111"/>
          <p:cNvSpPr txBox="1"/>
          <p:nvPr/>
        </p:nvSpPr>
        <p:spPr>
          <a:xfrm>
            <a:off x="348350" y="5725600"/>
            <a:ext cx="10624500" cy="9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© 2019, Tech Pals. 		 www.TheTechPals.com 		Info@TheTechPals.com</a:t>
            </a:r>
            <a:endParaRPr sz="3000"/>
          </a:p>
        </p:txBody>
      </p:sp>
      <p:grpSp>
        <p:nvGrpSpPr>
          <p:cNvPr id="263" name="Google Shape;263;g7a82f848a7_0_111"/>
          <p:cNvGrpSpPr/>
          <p:nvPr/>
        </p:nvGrpSpPr>
        <p:grpSpPr>
          <a:xfrm>
            <a:off x="10186575" y="5016198"/>
            <a:ext cx="1692266" cy="1596392"/>
            <a:chOff x="114379550" y="106280988"/>
            <a:chExt cx="408750" cy="438750"/>
          </a:xfrm>
        </p:grpSpPr>
        <p:sp>
          <p:nvSpPr>
            <p:cNvPr id="264" name="Google Shape;264;g7a82f848a7_0_111"/>
            <p:cNvSpPr/>
            <p:nvPr/>
          </p:nvSpPr>
          <p:spPr>
            <a:xfrm>
              <a:off x="114379550" y="106355988"/>
              <a:ext cx="408750" cy="363750"/>
            </a:xfrm>
            <a:custGeom>
              <a:rect b="b" l="l" r="r" t="t"/>
              <a:pathLst>
                <a:path extrusionOk="0" h="97" w="109">
                  <a:moveTo>
                    <a:pt x="77" y="81"/>
                  </a:moveTo>
                  <a:cubicBezTo>
                    <a:pt x="46" y="88"/>
                    <a:pt x="16" y="68"/>
                    <a:pt x="10" y="38"/>
                  </a:cubicBezTo>
                  <a:cubicBezTo>
                    <a:pt x="7" y="25"/>
                    <a:pt x="9" y="12"/>
                    <a:pt x="15" y="0"/>
                  </a:cubicBezTo>
                  <a:cubicBezTo>
                    <a:pt x="5" y="13"/>
                    <a:pt x="0" y="30"/>
                    <a:pt x="4" y="47"/>
                  </a:cubicBezTo>
                  <a:cubicBezTo>
                    <a:pt x="10" y="78"/>
                    <a:pt x="40" y="97"/>
                    <a:pt x="71" y="91"/>
                  </a:cubicBezTo>
                  <a:cubicBezTo>
                    <a:pt x="88" y="87"/>
                    <a:pt x="102" y="76"/>
                    <a:pt x="109" y="61"/>
                  </a:cubicBezTo>
                  <a:cubicBezTo>
                    <a:pt x="101" y="71"/>
                    <a:pt x="90" y="78"/>
                    <a:pt x="77" y="81"/>
                  </a:cubicBezTo>
                  <a:close/>
                </a:path>
              </a:pathLst>
            </a:custGeom>
            <a:gradFill>
              <a:gsLst>
                <a:gs pos="0">
                  <a:srgbClr val="E33830"/>
                </a:gs>
                <a:gs pos="100000">
                  <a:srgbClr val="EFB32F"/>
                </a:gs>
              </a:gsLst>
              <a:lin ang="2700006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5" name="Google Shape;265;g7a82f848a7_0_111"/>
            <p:cNvSpPr/>
            <p:nvPr/>
          </p:nvSpPr>
          <p:spPr>
            <a:xfrm>
              <a:off x="114420800" y="106295988"/>
              <a:ext cx="236250" cy="333750"/>
            </a:xfrm>
            <a:custGeom>
              <a:rect b="b" l="l" r="r" t="t"/>
              <a:pathLst>
                <a:path extrusionOk="0" h="89" w="63">
                  <a:moveTo>
                    <a:pt x="34" y="78"/>
                  </a:moveTo>
                  <a:cubicBezTo>
                    <a:pt x="14" y="65"/>
                    <a:pt x="8" y="38"/>
                    <a:pt x="21" y="18"/>
                  </a:cubicBezTo>
                  <a:cubicBezTo>
                    <a:pt x="27" y="9"/>
                    <a:pt x="35" y="3"/>
                    <a:pt x="45" y="0"/>
                  </a:cubicBezTo>
                  <a:cubicBezTo>
                    <a:pt x="32" y="1"/>
                    <a:pt x="20" y="8"/>
                    <a:pt x="13" y="20"/>
                  </a:cubicBezTo>
                  <a:cubicBezTo>
                    <a:pt x="0" y="40"/>
                    <a:pt x="5" y="67"/>
                    <a:pt x="26" y="80"/>
                  </a:cubicBezTo>
                  <a:cubicBezTo>
                    <a:pt x="37" y="88"/>
                    <a:pt x="51" y="89"/>
                    <a:pt x="63" y="85"/>
                  </a:cubicBezTo>
                  <a:cubicBezTo>
                    <a:pt x="53" y="86"/>
                    <a:pt x="43" y="84"/>
                    <a:pt x="34" y="78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44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6" name="Google Shape;266;g7a82f848a7_0_111"/>
            <p:cNvSpPr/>
            <p:nvPr/>
          </p:nvSpPr>
          <p:spPr>
            <a:xfrm>
              <a:off x="114458300" y="106280988"/>
              <a:ext cx="281250" cy="318750"/>
            </a:xfrm>
            <a:custGeom>
              <a:rect b="b" l="l" r="r" t="t"/>
              <a:pathLst>
                <a:path extrusionOk="0" h="85" w="75">
                  <a:moveTo>
                    <a:pt x="12" y="60"/>
                  </a:moveTo>
                  <a:cubicBezTo>
                    <a:pt x="7" y="36"/>
                    <a:pt x="22" y="13"/>
                    <a:pt x="46" y="7"/>
                  </a:cubicBezTo>
                  <a:cubicBezTo>
                    <a:pt x="56" y="5"/>
                    <a:pt x="66" y="7"/>
                    <a:pt x="75" y="11"/>
                  </a:cubicBezTo>
                  <a:cubicBezTo>
                    <a:pt x="65" y="3"/>
                    <a:pt x="52" y="0"/>
                    <a:pt x="38" y="3"/>
                  </a:cubicBezTo>
                  <a:cubicBezTo>
                    <a:pt x="15" y="8"/>
                    <a:pt x="0" y="31"/>
                    <a:pt x="5" y="55"/>
                  </a:cubicBezTo>
                  <a:cubicBezTo>
                    <a:pt x="8" y="68"/>
                    <a:pt x="16" y="79"/>
                    <a:pt x="28" y="85"/>
                  </a:cubicBezTo>
                  <a:cubicBezTo>
                    <a:pt x="20" y="79"/>
                    <a:pt x="14" y="70"/>
                    <a:pt x="12" y="60"/>
                  </a:cubicBezTo>
                  <a:close/>
                </a:path>
              </a:pathLst>
            </a:custGeom>
            <a:gradFill>
              <a:gsLst>
                <a:gs pos="0">
                  <a:srgbClr val="EF792F"/>
                </a:gs>
                <a:gs pos="100000">
                  <a:srgbClr val="E33830"/>
                </a:gs>
              </a:gsLst>
              <a:lin ang="18900044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7" name="Google Shape;267;g7a82f848a7_0_111"/>
            <p:cNvSpPr/>
            <p:nvPr/>
          </p:nvSpPr>
          <p:spPr>
            <a:xfrm>
              <a:off x="114525800" y="106344738"/>
              <a:ext cx="187500" cy="225000"/>
            </a:xfrm>
            <a:custGeom>
              <a:rect b="b" l="l" r="r" t="t"/>
              <a:pathLst>
                <a:path extrusionOk="0" h="60" w="50">
                  <a:moveTo>
                    <a:pt x="10" y="43"/>
                  </a:moveTo>
                  <a:cubicBezTo>
                    <a:pt x="5" y="27"/>
                    <a:pt x="14" y="10"/>
                    <a:pt x="30" y="5"/>
                  </a:cubicBezTo>
                  <a:cubicBezTo>
                    <a:pt x="37" y="3"/>
                    <a:pt x="44" y="4"/>
                    <a:pt x="50" y="6"/>
                  </a:cubicBezTo>
                  <a:cubicBezTo>
                    <a:pt x="43" y="1"/>
                    <a:pt x="34" y="0"/>
                    <a:pt x="25" y="3"/>
                  </a:cubicBezTo>
                  <a:cubicBezTo>
                    <a:pt x="9" y="8"/>
                    <a:pt x="0" y="25"/>
                    <a:pt x="5" y="41"/>
                  </a:cubicBezTo>
                  <a:cubicBezTo>
                    <a:pt x="8" y="50"/>
                    <a:pt x="14" y="56"/>
                    <a:pt x="22" y="60"/>
                  </a:cubicBezTo>
                  <a:cubicBezTo>
                    <a:pt x="17" y="56"/>
                    <a:pt x="12" y="50"/>
                    <a:pt x="10" y="43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44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8" name="Google Shape;268;g7a82f848a7_0_111"/>
            <p:cNvSpPr/>
            <p:nvPr/>
          </p:nvSpPr>
          <p:spPr>
            <a:xfrm>
              <a:off x="114552050" y="106344738"/>
              <a:ext cx="228750" cy="172500"/>
            </a:xfrm>
            <a:custGeom>
              <a:rect b="b" l="l" r="r" t="t"/>
              <a:pathLst>
                <a:path extrusionOk="0" h="46" w="61">
                  <a:moveTo>
                    <a:pt x="7" y="26"/>
                  </a:moveTo>
                  <a:cubicBezTo>
                    <a:pt x="14" y="11"/>
                    <a:pt x="33" y="5"/>
                    <a:pt x="48" y="13"/>
                  </a:cubicBezTo>
                  <a:cubicBezTo>
                    <a:pt x="54" y="17"/>
                    <a:pt x="59" y="22"/>
                    <a:pt x="61" y="28"/>
                  </a:cubicBezTo>
                  <a:cubicBezTo>
                    <a:pt x="60" y="20"/>
                    <a:pt x="54" y="12"/>
                    <a:pt x="46" y="7"/>
                  </a:cubicBezTo>
                  <a:cubicBezTo>
                    <a:pt x="31" y="0"/>
                    <a:pt x="13" y="5"/>
                    <a:pt x="5" y="20"/>
                  </a:cubicBezTo>
                  <a:cubicBezTo>
                    <a:pt x="0" y="29"/>
                    <a:pt x="0" y="38"/>
                    <a:pt x="4" y="46"/>
                  </a:cubicBezTo>
                  <a:cubicBezTo>
                    <a:pt x="2" y="40"/>
                    <a:pt x="3" y="32"/>
                    <a:pt x="7" y="26"/>
                  </a:cubicBezTo>
                  <a:close/>
                </a:path>
              </a:pathLst>
            </a:custGeom>
            <a:gradFill>
              <a:gsLst>
                <a:gs pos="0">
                  <a:srgbClr val="EFB32F"/>
                </a:gs>
                <a:gs pos="100000">
                  <a:srgbClr val="E33830"/>
                </a:gs>
              </a:gsLst>
              <a:lin ang="18900044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on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2019-10-16T02:23:42Z</dcterms:created>
  <dc:creator>Tech Pals</dc:creator>
</cp:coreProperties>
</file>