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3" r:id="rId1"/>
  </p:sldMasterIdLst>
  <p:notesMasterIdLst>
    <p:notesMasterId r:id="rId8"/>
  </p:notesMasterIdLst>
  <p:handoutMasterIdLst>
    <p:handoutMasterId r:id="rId9"/>
  </p:handoutMasterIdLst>
  <p:sldIdLst>
    <p:sldId id="256" r:id="rId2"/>
    <p:sldId id="270" r:id="rId3"/>
    <p:sldId id="276" r:id="rId4"/>
    <p:sldId id="274" r:id="rId5"/>
    <p:sldId id="273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45" autoAdjust="0"/>
    <p:restoredTop sz="94660"/>
  </p:normalViewPr>
  <p:slideViewPr>
    <p:cSldViewPr snapToGrid="0">
      <p:cViewPr varScale="1">
        <p:scale>
          <a:sx n="72" d="100"/>
          <a:sy n="72" d="100"/>
        </p:scale>
        <p:origin x="7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A2D24-3FAC-4F37-B205-56DEDE2884DF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31A2E-CEAA-4BA5-887B-558EB00B2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61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336AA-0984-4698-A839-F82DE1C4159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C13AE-01B5-4C7D-A77F-D84CD0035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22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F1913-5A38-4B55-83F5-09ABFCAB53C5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26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44A2-F028-4DA1-BAE8-A294497B9DB6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81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26DB1-92DD-4378-B1FA-187823702D66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497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81F3-69B8-4F7D-8530-083756A5A380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203854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D9D8-A26A-401D-A893-09C4FAC79DE9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696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8890E-023A-4C7F-9243-758C2168E0A9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197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0CABB-74E7-4435-B0C2-86366688E48C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175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C6DA-9BAC-486B-9218-F1AD21AD0408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468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C471-3825-4F84-BB64-D19BA1E5190B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55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4193-60DA-477D-B9F8-1E4C76994430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516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43F7-7DCD-4718-A422-395970607FB7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767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46D4-CCB0-4514-89AA-1A3710B4552F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572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2250-D771-4077-B866-F25336DB9AC3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47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FD99-C7A5-4C23-ADEB-1F92E24A2DCC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54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062F-DDF9-4633-96B1-91E14C136947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75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6BED6-FD18-494D-AEDA-209E0BA2CF00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89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AE7F-1224-4278-9BA7-CF38EF60E930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95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36B81F3-69B8-4F7D-8530-083756A5A380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750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C2F5D-CEAC-40E3-A8F3-5F8E2A5596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3800" dirty="0">
                <a:latin typeface="AR DESTINE" panose="02000000000000000000" pitchFamily="2" charset="0"/>
              </a:rPr>
              <a:t>Tech Pals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44FB59-B061-4F2F-8DD7-6A42D9BE2D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000" dirty="0"/>
              <a:t>Navigating the internet</a:t>
            </a:r>
          </a:p>
          <a:p>
            <a:r>
              <a:rPr lang="en-US" sz="4000" dirty="0"/>
              <a:t>October 30th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A70FA-31A1-449A-805D-4CC860D0F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BD22112-3BF9-41B9-A8EF-EB06E3C8C395}"/>
              </a:ext>
            </a:extLst>
          </p:cNvPr>
          <p:cNvGrpSpPr>
            <a:grpSpLocks/>
          </p:cNvGrpSpPr>
          <p:nvPr/>
        </p:nvGrpSpPr>
        <p:grpSpPr bwMode="auto">
          <a:xfrm>
            <a:off x="10189111" y="5015734"/>
            <a:ext cx="1692275" cy="1596390"/>
            <a:chOff x="114379548" y="106280986"/>
            <a:chExt cx="408750" cy="438750"/>
          </a:xfrm>
        </p:grpSpPr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id="{5EB98670-C50C-4799-9D02-E3000674A9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965E34BB-4CCE-42A6-9B0F-657212B6A7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Freeform 14">
              <a:extLst>
                <a:ext uri="{FF2B5EF4-FFF2-40B4-BE49-F238E27FC236}">
                  <a16:creationId xmlns:a16="http://schemas.microsoft.com/office/drawing/2014/main" id="{FA2B1CAF-BAB1-419C-9CA8-ACC741AB7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Freeform 15">
              <a:extLst>
                <a:ext uri="{FF2B5EF4-FFF2-40B4-BE49-F238E27FC236}">
                  <a16:creationId xmlns:a16="http://schemas.microsoft.com/office/drawing/2014/main" id="{04F43AD9-C92A-4EC2-9563-303B39CE9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Freeform 16">
              <a:extLst>
                <a:ext uri="{FF2B5EF4-FFF2-40B4-BE49-F238E27FC236}">
                  <a16:creationId xmlns:a16="http://schemas.microsoft.com/office/drawing/2014/main" id="{008DFA5E-136B-45FB-AC31-423D317108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4238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080A8-868B-4D78-AE77-95CFBEB56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2945B-A9FC-44D5-ADD6-0C188FDAF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Learn about anything you want to learn about</a:t>
            </a:r>
          </a:p>
          <a:p>
            <a:pPr lvl="1"/>
            <a:endParaRPr lang="en-US" sz="2200" dirty="0"/>
          </a:p>
          <a:p>
            <a:r>
              <a:rPr lang="en-US" sz="2400" dirty="0"/>
              <a:t>See a picture or video of anything you want to see</a:t>
            </a:r>
          </a:p>
          <a:p>
            <a:endParaRPr lang="en-US" sz="2400" dirty="0"/>
          </a:p>
          <a:p>
            <a:r>
              <a:rPr lang="en-US" sz="2400" dirty="0"/>
              <a:t>Buy anything you want to buy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819EE-35D4-4BF9-A2BC-25DE7FDE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BD22112-3BF9-41B9-A8EF-EB06E3C8C395}"/>
              </a:ext>
            </a:extLst>
          </p:cNvPr>
          <p:cNvGrpSpPr>
            <a:grpSpLocks/>
          </p:cNvGrpSpPr>
          <p:nvPr/>
        </p:nvGrpSpPr>
        <p:grpSpPr bwMode="auto">
          <a:xfrm>
            <a:off x="10189111" y="5015734"/>
            <a:ext cx="1692275" cy="1596390"/>
            <a:chOff x="114379548" y="106280986"/>
            <a:chExt cx="408750" cy="438750"/>
          </a:xfrm>
        </p:grpSpPr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id="{5EB98670-C50C-4799-9D02-E3000674A9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965E34BB-4CCE-42A6-9B0F-657212B6A7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Freeform 14">
              <a:extLst>
                <a:ext uri="{FF2B5EF4-FFF2-40B4-BE49-F238E27FC236}">
                  <a16:creationId xmlns:a16="http://schemas.microsoft.com/office/drawing/2014/main" id="{FA2B1CAF-BAB1-419C-9CA8-ACC741AB7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Freeform 15">
              <a:extLst>
                <a:ext uri="{FF2B5EF4-FFF2-40B4-BE49-F238E27FC236}">
                  <a16:creationId xmlns:a16="http://schemas.microsoft.com/office/drawing/2014/main" id="{04F43AD9-C92A-4EC2-9563-303B39CE9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Freeform 16">
              <a:extLst>
                <a:ext uri="{FF2B5EF4-FFF2-40B4-BE49-F238E27FC236}">
                  <a16:creationId xmlns:a16="http://schemas.microsoft.com/office/drawing/2014/main" id="{008DFA5E-136B-45FB-AC31-423D317108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87E228D4-91E8-49D3-A6E1-05E99CA34450}"/>
              </a:ext>
            </a:extLst>
          </p:cNvPr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</p:spTree>
    <p:extLst>
      <p:ext uri="{BB962C8B-B14F-4D97-AF65-F5344CB8AC3E}">
        <p14:creationId xmlns:p14="http://schemas.microsoft.com/office/powerpoint/2010/main" val="2239767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/>
              <a:t>Google Chrome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Web Browser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400" dirty="0"/>
              <a:t>Google Chrome – </a:t>
            </a:r>
            <a:r>
              <a:rPr lang="en-US" sz="1400" b="1" dirty="0"/>
              <a:t>Tech Pals Top Pick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ACTIVITY (@home or after)</a:t>
            </a:r>
            <a:endParaRPr lang="en-US" sz="14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400" dirty="0"/>
              <a:t>Go to </a:t>
            </a:r>
            <a:r>
              <a:rPr lang="en-US" sz="1400" dirty="0">
                <a:hlinkClick r:id="rId2"/>
              </a:rPr>
              <a:t>www.google.com</a:t>
            </a:r>
            <a:endParaRPr lang="en-US" sz="14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400" dirty="0"/>
              <a:t>Search download Chrome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400" dirty="0"/>
              <a:t>Download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725" y="1825278"/>
            <a:ext cx="5195888" cy="38170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87E228D4-91E8-49D3-A6E1-05E99CA34450}"/>
              </a:ext>
            </a:extLst>
          </p:cNvPr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BD22112-3BF9-41B9-A8EF-EB06E3C8C395}"/>
              </a:ext>
            </a:extLst>
          </p:cNvPr>
          <p:cNvGrpSpPr>
            <a:grpSpLocks/>
          </p:cNvGrpSpPr>
          <p:nvPr/>
        </p:nvGrpSpPr>
        <p:grpSpPr bwMode="auto">
          <a:xfrm>
            <a:off x="10189111" y="5015734"/>
            <a:ext cx="1692275" cy="1596390"/>
            <a:chOff x="114379548" y="106280986"/>
            <a:chExt cx="408750" cy="438750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5EB98670-C50C-4799-9D02-E3000674A9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965E34BB-4CCE-42A6-9B0F-657212B6A7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id="{FA2B1CAF-BAB1-419C-9CA8-ACC741AB7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Freeform 15">
              <a:extLst>
                <a:ext uri="{FF2B5EF4-FFF2-40B4-BE49-F238E27FC236}">
                  <a16:creationId xmlns:a16="http://schemas.microsoft.com/office/drawing/2014/main" id="{04F43AD9-C92A-4EC2-9563-303B39CE9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Freeform 16">
              <a:extLst>
                <a:ext uri="{FF2B5EF4-FFF2-40B4-BE49-F238E27FC236}">
                  <a16:creationId xmlns:a16="http://schemas.microsoft.com/office/drawing/2014/main" id="{008DFA5E-136B-45FB-AC31-423D317108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94537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080A8-868B-4D78-AE77-95CFBEB56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 Pals Top Pick – Why Chrome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2945B-A9FC-44D5-ADD6-0C188FDAF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/>
              <a:t>Syncs across your devices</a:t>
            </a:r>
          </a:p>
          <a:p>
            <a:r>
              <a:rPr lang="en-US" dirty="0"/>
              <a:t>Best for Android</a:t>
            </a:r>
          </a:p>
          <a:p>
            <a:r>
              <a:rPr lang="en-US" dirty="0"/>
              <a:t>Convenient tools</a:t>
            </a:r>
          </a:p>
          <a:p>
            <a:r>
              <a:rPr lang="en-US" dirty="0"/>
              <a:t>Clean and easy to navigate interface</a:t>
            </a:r>
          </a:p>
          <a:p>
            <a:r>
              <a:rPr lang="en-US" dirty="0"/>
              <a:t>Security tools that protect against malware and phishing attacks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819EE-35D4-4BF9-A2BC-25DE7FDE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BD22112-3BF9-41B9-A8EF-EB06E3C8C395}"/>
              </a:ext>
            </a:extLst>
          </p:cNvPr>
          <p:cNvGrpSpPr>
            <a:grpSpLocks/>
          </p:cNvGrpSpPr>
          <p:nvPr/>
        </p:nvGrpSpPr>
        <p:grpSpPr bwMode="auto">
          <a:xfrm>
            <a:off x="10189111" y="5015734"/>
            <a:ext cx="1692275" cy="1596390"/>
            <a:chOff x="114379548" y="106280986"/>
            <a:chExt cx="408750" cy="438750"/>
          </a:xfrm>
        </p:grpSpPr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id="{5EB98670-C50C-4799-9D02-E3000674A9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965E34BB-4CCE-42A6-9B0F-657212B6A7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Freeform 14">
              <a:extLst>
                <a:ext uri="{FF2B5EF4-FFF2-40B4-BE49-F238E27FC236}">
                  <a16:creationId xmlns:a16="http://schemas.microsoft.com/office/drawing/2014/main" id="{FA2B1CAF-BAB1-419C-9CA8-ACC741AB7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Freeform 15">
              <a:extLst>
                <a:ext uri="{FF2B5EF4-FFF2-40B4-BE49-F238E27FC236}">
                  <a16:creationId xmlns:a16="http://schemas.microsoft.com/office/drawing/2014/main" id="{04F43AD9-C92A-4EC2-9563-303B39CE9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Freeform 16">
              <a:extLst>
                <a:ext uri="{FF2B5EF4-FFF2-40B4-BE49-F238E27FC236}">
                  <a16:creationId xmlns:a16="http://schemas.microsoft.com/office/drawing/2014/main" id="{008DFA5E-136B-45FB-AC31-423D317108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87E228D4-91E8-49D3-A6E1-05E99CA34450}"/>
              </a:ext>
            </a:extLst>
          </p:cNvPr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605" y="2019926"/>
            <a:ext cx="4152286" cy="3050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527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080A8-868B-4D78-AE77-95CFBEB56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2945B-A9FC-44D5-ADD6-0C188FDAF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Googling information. </a:t>
            </a:r>
          </a:p>
          <a:p>
            <a:pPr lvl="1"/>
            <a:r>
              <a:rPr lang="en-US" dirty="0"/>
              <a:t>Intro to Wikipedia. </a:t>
            </a:r>
            <a:r>
              <a:rPr lang="en-US" i="1" dirty="0"/>
              <a:t>The great maple syrup heist</a:t>
            </a:r>
          </a:p>
          <a:p>
            <a:r>
              <a:rPr lang="en-US" dirty="0"/>
              <a:t>Googling Images. </a:t>
            </a:r>
          </a:p>
          <a:p>
            <a:pPr lvl="1"/>
            <a:r>
              <a:rPr lang="en-US" i="1" dirty="0"/>
              <a:t>Falling water house</a:t>
            </a:r>
          </a:p>
          <a:p>
            <a:r>
              <a:rPr lang="en-US" dirty="0"/>
              <a:t>Googling Videos.  </a:t>
            </a:r>
          </a:p>
          <a:p>
            <a:pPr lvl="1"/>
            <a:r>
              <a:rPr lang="en-US" dirty="0"/>
              <a:t>Intro to YouTube, </a:t>
            </a:r>
            <a:r>
              <a:rPr lang="en-US" i="1" dirty="0"/>
              <a:t>Happy life Ted Talk</a:t>
            </a:r>
            <a:endParaRPr lang="en-US" dirty="0"/>
          </a:p>
          <a:p>
            <a:r>
              <a:rPr lang="en-US" dirty="0"/>
              <a:t>Googling Shopping.  </a:t>
            </a:r>
          </a:p>
          <a:p>
            <a:pPr lvl="1"/>
            <a:r>
              <a:rPr lang="en-US" dirty="0"/>
              <a:t>Intro to Amazon.  </a:t>
            </a:r>
            <a:r>
              <a:rPr lang="en-US" i="1" dirty="0"/>
              <a:t>Christmas gifts for kids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819EE-35D4-4BF9-A2BC-25DE7FDE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BD22112-3BF9-41B9-A8EF-EB06E3C8C395}"/>
              </a:ext>
            </a:extLst>
          </p:cNvPr>
          <p:cNvGrpSpPr>
            <a:grpSpLocks/>
          </p:cNvGrpSpPr>
          <p:nvPr/>
        </p:nvGrpSpPr>
        <p:grpSpPr bwMode="auto">
          <a:xfrm>
            <a:off x="10189111" y="5015734"/>
            <a:ext cx="1692275" cy="1596390"/>
            <a:chOff x="114379548" y="106280986"/>
            <a:chExt cx="408750" cy="438750"/>
          </a:xfrm>
        </p:grpSpPr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id="{5EB98670-C50C-4799-9D02-E3000674A9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965E34BB-4CCE-42A6-9B0F-657212B6A7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Freeform 14">
              <a:extLst>
                <a:ext uri="{FF2B5EF4-FFF2-40B4-BE49-F238E27FC236}">
                  <a16:creationId xmlns:a16="http://schemas.microsoft.com/office/drawing/2014/main" id="{FA2B1CAF-BAB1-419C-9CA8-ACC741AB7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Freeform 15">
              <a:extLst>
                <a:ext uri="{FF2B5EF4-FFF2-40B4-BE49-F238E27FC236}">
                  <a16:creationId xmlns:a16="http://schemas.microsoft.com/office/drawing/2014/main" id="{04F43AD9-C92A-4EC2-9563-303B39CE9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Freeform 16">
              <a:extLst>
                <a:ext uri="{FF2B5EF4-FFF2-40B4-BE49-F238E27FC236}">
                  <a16:creationId xmlns:a16="http://schemas.microsoft.com/office/drawing/2014/main" id="{008DFA5E-136B-45FB-AC31-423D317108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87E228D4-91E8-49D3-A6E1-05E99CA34450}"/>
              </a:ext>
            </a:extLst>
          </p:cNvPr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</p:spTree>
    <p:extLst>
      <p:ext uri="{BB962C8B-B14F-4D97-AF65-F5344CB8AC3E}">
        <p14:creationId xmlns:p14="http://schemas.microsoft.com/office/powerpoint/2010/main" val="204660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9600" b="1" dirty="0"/>
              <a:t>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87E228D4-91E8-49D3-A6E1-05E99CA34450}"/>
              </a:ext>
            </a:extLst>
          </p:cNvPr>
          <p:cNvSpPr txBox="1">
            <a:spLocks/>
          </p:cNvSpPr>
          <p:nvPr/>
        </p:nvSpPr>
        <p:spPr>
          <a:xfrm>
            <a:off x="348343" y="6037944"/>
            <a:ext cx="10624457" cy="6835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© 2019, Tech Pals. 		 www.TheTechPals.com 		Info@TheTechPals.com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BD22112-3BF9-41B9-A8EF-EB06E3C8C395}"/>
              </a:ext>
            </a:extLst>
          </p:cNvPr>
          <p:cNvGrpSpPr>
            <a:grpSpLocks/>
          </p:cNvGrpSpPr>
          <p:nvPr/>
        </p:nvGrpSpPr>
        <p:grpSpPr bwMode="auto">
          <a:xfrm>
            <a:off x="10189111" y="5015734"/>
            <a:ext cx="1692275" cy="1596390"/>
            <a:chOff x="114379548" y="106280986"/>
            <a:chExt cx="408750" cy="438750"/>
          </a:xfrm>
        </p:grpSpPr>
        <p:sp>
          <p:nvSpPr>
            <p:cNvPr id="7" name="Freeform 12">
              <a:extLst>
                <a:ext uri="{FF2B5EF4-FFF2-40B4-BE49-F238E27FC236}">
                  <a16:creationId xmlns:a16="http://schemas.microsoft.com/office/drawing/2014/main" id="{5EB98670-C50C-4799-9D02-E3000674A9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379548" y="106355986"/>
              <a:ext cx="408750" cy="363750"/>
            </a:xfrm>
            <a:custGeom>
              <a:avLst/>
              <a:gdLst>
                <a:gd name="T0" fmla="*/ 77 w 109"/>
                <a:gd name="T1" fmla="*/ 81 h 97"/>
                <a:gd name="T2" fmla="*/ 10 w 109"/>
                <a:gd name="T3" fmla="*/ 38 h 97"/>
                <a:gd name="T4" fmla="*/ 15 w 109"/>
                <a:gd name="T5" fmla="*/ 0 h 97"/>
                <a:gd name="T6" fmla="*/ 4 w 109"/>
                <a:gd name="T7" fmla="*/ 47 h 97"/>
                <a:gd name="T8" fmla="*/ 71 w 109"/>
                <a:gd name="T9" fmla="*/ 91 h 97"/>
                <a:gd name="T10" fmla="*/ 109 w 109"/>
                <a:gd name="T11" fmla="*/ 61 h 97"/>
                <a:gd name="T12" fmla="*/ 77 w 109"/>
                <a:gd name="T13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7">
                  <a:moveTo>
                    <a:pt x="77" y="81"/>
                  </a:moveTo>
                  <a:cubicBezTo>
                    <a:pt x="46" y="88"/>
                    <a:pt x="16" y="68"/>
                    <a:pt x="10" y="38"/>
                  </a:cubicBezTo>
                  <a:cubicBezTo>
                    <a:pt x="7" y="25"/>
                    <a:pt x="9" y="12"/>
                    <a:pt x="15" y="0"/>
                  </a:cubicBezTo>
                  <a:cubicBezTo>
                    <a:pt x="5" y="13"/>
                    <a:pt x="0" y="30"/>
                    <a:pt x="4" y="47"/>
                  </a:cubicBezTo>
                  <a:cubicBezTo>
                    <a:pt x="10" y="78"/>
                    <a:pt x="40" y="97"/>
                    <a:pt x="71" y="91"/>
                  </a:cubicBezTo>
                  <a:cubicBezTo>
                    <a:pt x="88" y="87"/>
                    <a:pt x="102" y="76"/>
                    <a:pt x="109" y="61"/>
                  </a:cubicBezTo>
                  <a:cubicBezTo>
                    <a:pt x="101" y="71"/>
                    <a:pt x="90" y="78"/>
                    <a:pt x="77" y="81"/>
                  </a:cubicBezTo>
                  <a:close/>
                </a:path>
              </a:pathLst>
            </a:custGeom>
            <a:gradFill rotWithShape="1">
              <a:gsLst>
                <a:gs pos="0">
                  <a:srgbClr val="E33830"/>
                </a:gs>
                <a:gs pos="100000">
                  <a:srgbClr val="EFB32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id="{965E34BB-4CCE-42A6-9B0F-657212B6A7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20798" y="106295986"/>
              <a:ext cx="236250" cy="333750"/>
            </a:xfrm>
            <a:custGeom>
              <a:avLst/>
              <a:gdLst>
                <a:gd name="T0" fmla="*/ 34 w 63"/>
                <a:gd name="T1" fmla="*/ 78 h 89"/>
                <a:gd name="T2" fmla="*/ 21 w 63"/>
                <a:gd name="T3" fmla="*/ 18 h 89"/>
                <a:gd name="T4" fmla="*/ 45 w 63"/>
                <a:gd name="T5" fmla="*/ 0 h 89"/>
                <a:gd name="T6" fmla="*/ 13 w 63"/>
                <a:gd name="T7" fmla="*/ 20 h 89"/>
                <a:gd name="T8" fmla="*/ 26 w 63"/>
                <a:gd name="T9" fmla="*/ 80 h 89"/>
                <a:gd name="T10" fmla="*/ 63 w 63"/>
                <a:gd name="T11" fmla="*/ 85 h 89"/>
                <a:gd name="T12" fmla="*/ 34 w 63"/>
                <a:gd name="T13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89">
                  <a:moveTo>
                    <a:pt x="34" y="78"/>
                  </a:moveTo>
                  <a:cubicBezTo>
                    <a:pt x="14" y="65"/>
                    <a:pt x="8" y="38"/>
                    <a:pt x="21" y="18"/>
                  </a:cubicBezTo>
                  <a:cubicBezTo>
                    <a:pt x="27" y="9"/>
                    <a:pt x="35" y="3"/>
                    <a:pt x="45" y="0"/>
                  </a:cubicBezTo>
                  <a:cubicBezTo>
                    <a:pt x="32" y="1"/>
                    <a:pt x="20" y="8"/>
                    <a:pt x="13" y="20"/>
                  </a:cubicBezTo>
                  <a:cubicBezTo>
                    <a:pt x="0" y="40"/>
                    <a:pt x="5" y="67"/>
                    <a:pt x="26" y="80"/>
                  </a:cubicBezTo>
                  <a:cubicBezTo>
                    <a:pt x="37" y="88"/>
                    <a:pt x="51" y="89"/>
                    <a:pt x="63" y="85"/>
                  </a:cubicBezTo>
                  <a:cubicBezTo>
                    <a:pt x="53" y="86"/>
                    <a:pt x="43" y="84"/>
                    <a:pt x="34" y="78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FA2B1CAF-BAB1-419C-9CA8-ACC741AB7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458298" y="106280986"/>
              <a:ext cx="281250" cy="318750"/>
            </a:xfrm>
            <a:custGeom>
              <a:avLst/>
              <a:gdLst>
                <a:gd name="T0" fmla="*/ 12 w 75"/>
                <a:gd name="T1" fmla="*/ 60 h 85"/>
                <a:gd name="T2" fmla="*/ 46 w 75"/>
                <a:gd name="T3" fmla="*/ 7 h 85"/>
                <a:gd name="T4" fmla="*/ 75 w 75"/>
                <a:gd name="T5" fmla="*/ 11 h 85"/>
                <a:gd name="T6" fmla="*/ 38 w 75"/>
                <a:gd name="T7" fmla="*/ 3 h 85"/>
                <a:gd name="T8" fmla="*/ 5 w 75"/>
                <a:gd name="T9" fmla="*/ 55 h 85"/>
                <a:gd name="T10" fmla="*/ 28 w 75"/>
                <a:gd name="T11" fmla="*/ 85 h 85"/>
                <a:gd name="T12" fmla="*/ 12 w 75"/>
                <a:gd name="T13" fmla="*/ 6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85">
                  <a:moveTo>
                    <a:pt x="12" y="60"/>
                  </a:moveTo>
                  <a:cubicBezTo>
                    <a:pt x="7" y="36"/>
                    <a:pt x="22" y="13"/>
                    <a:pt x="46" y="7"/>
                  </a:cubicBezTo>
                  <a:cubicBezTo>
                    <a:pt x="56" y="5"/>
                    <a:pt x="66" y="7"/>
                    <a:pt x="75" y="11"/>
                  </a:cubicBezTo>
                  <a:cubicBezTo>
                    <a:pt x="65" y="3"/>
                    <a:pt x="52" y="0"/>
                    <a:pt x="38" y="3"/>
                  </a:cubicBezTo>
                  <a:cubicBezTo>
                    <a:pt x="15" y="8"/>
                    <a:pt x="0" y="31"/>
                    <a:pt x="5" y="55"/>
                  </a:cubicBezTo>
                  <a:cubicBezTo>
                    <a:pt x="8" y="68"/>
                    <a:pt x="16" y="79"/>
                    <a:pt x="28" y="85"/>
                  </a:cubicBezTo>
                  <a:cubicBezTo>
                    <a:pt x="20" y="79"/>
                    <a:pt x="14" y="70"/>
                    <a:pt x="12" y="60"/>
                  </a:cubicBezTo>
                  <a:close/>
                </a:path>
              </a:pathLst>
            </a:custGeom>
            <a:gradFill rotWithShape="1">
              <a:gsLst>
                <a:gs pos="0">
                  <a:srgbClr val="EF79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04F43AD9-C92A-4EC2-9563-303B39CE9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25798" y="106344736"/>
              <a:ext cx="187500" cy="225000"/>
            </a:xfrm>
            <a:custGeom>
              <a:avLst/>
              <a:gdLst>
                <a:gd name="T0" fmla="*/ 10 w 50"/>
                <a:gd name="T1" fmla="*/ 43 h 60"/>
                <a:gd name="T2" fmla="*/ 30 w 50"/>
                <a:gd name="T3" fmla="*/ 5 h 60"/>
                <a:gd name="T4" fmla="*/ 50 w 50"/>
                <a:gd name="T5" fmla="*/ 6 h 60"/>
                <a:gd name="T6" fmla="*/ 25 w 50"/>
                <a:gd name="T7" fmla="*/ 3 h 60"/>
                <a:gd name="T8" fmla="*/ 5 w 50"/>
                <a:gd name="T9" fmla="*/ 41 h 60"/>
                <a:gd name="T10" fmla="*/ 22 w 50"/>
                <a:gd name="T11" fmla="*/ 60 h 60"/>
                <a:gd name="T12" fmla="*/ 10 w 50"/>
                <a:gd name="T13" fmla="*/ 4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0">
                  <a:moveTo>
                    <a:pt x="10" y="43"/>
                  </a:moveTo>
                  <a:cubicBezTo>
                    <a:pt x="5" y="27"/>
                    <a:pt x="14" y="10"/>
                    <a:pt x="30" y="5"/>
                  </a:cubicBezTo>
                  <a:cubicBezTo>
                    <a:pt x="37" y="3"/>
                    <a:pt x="44" y="4"/>
                    <a:pt x="50" y="6"/>
                  </a:cubicBezTo>
                  <a:cubicBezTo>
                    <a:pt x="43" y="1"/>
                    <a:pt x="34" y="0"/>
                    <a:pt x="25" y="3"/>
                  </a:cubicBezTo>
                  <a:cubicBezTo>
                    <a:pt x="9" y="8"/>
                    <a:pt x="0" y="25"/>
                    <a:pt x="5" y="41"/>
                  </a:cubicBezTo>
                  <a:cubicBezTo>
                    <a:pt x="8" y="50"/>
                    <a:pt x="14" y="56"/>
                    <a:pt x="22" y="60"/>
                  </a:cubicBezTo>
                  <a:cubicBezTo>
                    <a:pt x="17" y="56"/>
                    <a:pt x="12" y="50"/>
                    <a:pt x="10" y="43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Freeform 16">
              <a:extLst>
                <a:ext uri="{FF2B5EF4-FFF2-40B4-BE49-F238E27FC236}">
                  <a16:creationId xmlns:a16="http://schemas.microsoft.com/office/drawing/2014/main" id="{008DFA5E-136B-45FB-AC31-423D317108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552048" y="106344736"/>
              <a:ext cx="228750" cy="172500"/>
            </a:xfrm>
            <a:custGeom>
              <a:avLst/>
              <a:gdLst>
                <a:gd name="T0" fmla="*/ 7 w 61"/>
                <a:gd name="T1" fmla="*/ 26 h 46"/>
                <a:gd name="T2" fmla="*/ 48 w 61"/>
                <a:gd name="T3" fmla="*/ 13 h 46"/>
                <a:gd name="T4" fmla="*/ 61 w 61"/>
                <a:gd name="T5" fmla="*/ 28 h 46"/>
                <a:gd name="T6" fmla="*/ 46 w 61"/>
                <a:gd name="T7" fmla="*/ 7 h 46"/>
                <a:gd name="T8" fmla="*/ 5 w 61"/>
                <a:gd name="T9" fmla="*/ 20 h 46"/>
                <a:gd name="T10" fmla="*/ 4 w 61"/>
                <a:gd name="T11" fmla="*/ 46 h 46"/>
                <a:gd name="T12" fmla="*/ 7 w 61"/>
                <a:gd name="T13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46">
                  <a:moveTo>
                    <a:pt x="7" y="26"/>
                  </a:moveTo>
                  <a:cubicBezTo>
                    <a:pt x="14" y="11"/>
                    <a:pt x="33" y="5"/>
                    <a:pt x="48" y="13"/>
                  </a:cubicBezTo>
                  <a:cubicBezTo>
                    <a:pt x="54" y="17"/>
                    <a:pt x="59" y="22"/>
                    <a:pt x="61" y="28"/>
                  </a:cubicBezTo>
                  <a:cubicBezTo>
                    <a:pt x="60" y="20"/>
                    <a:pt x="54" y="12"/>
                    <a:pt x="46" y="7"/>
                  </a:cubicBezTo>
                  <a:cubicBezTo>
                    <a:pt x="31" y="0"/>
                    <a:pt x="13" y="5"/>
                    <a:pt x="5" y="20"/>
                  </a:cubicBezTo>
                  <a:cubicBezTo>
                    <a:pt x="0" y="29"/>
                    <a:pt x="0" y="38"/>
                    <a:pt x="4" y="46"/>
                  </a:cubicBezTo>
                  <a:cubicBezTo>
                    <a:pt x="2" y="40"/>
                    <a:pt x="3" y="32"/>
                    <a:pt x="7" y="26"/>
                  </a:cubicBez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3383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201053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1555</TotalTime>
  <Words>172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 DESTINE</vt:lpstr>
      <vt:lpstr>Arial</vt:lpstr>
      <vt:lpstr>Calibri</vt:lpstr>
      <vt:lpstr>Century Gothic</vt:lpstr>
      <vt:lpstr>Consolas</vt:lpstr>
      <vt:lpstr>Wingdings 3</vt:lpstr>
      <vt:lpstr>Ion</vt:lpstr>
      <vt:lpstr>Tech Pals</vt:lpstr>
      <vt:lpstr>The Internet</vt:lpstr>
      <vt:lpstr>Google Chrome</vt:lpstr>
      <vt:lpstr>Tech Pals Top Pick – Why Chrome</vt:lpstr>
      <vt:lpstr>Today’s Activities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Pals</dc:title>
  <dc:creator>Tech Pals</dc:creator>
  <cp:lastModifiedBy>Tech Pals</cp:lastModifiedBy>
  <cp:revision>42</cp:revision>
  <dcterms:created xsi:type="dcterms:W3CDTF">2019-10-16T02:23:42Z</dcterms:created>
  <dcterms:modified xsi:type="dcterms:W3CDTF">2019-10-29T21:13:23Z</dcterms:modified>
</cp:coreProperties>
</file>