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63" r:id="rId3"/>
    <p:sldId id="281" r:id="rId4"/>
    <p:sldId id="262" r:id="rId5"/>
    <p:sldId id="280" r:id="rId6"/>
    <p:sldId id="264" r:id="rId7"/>
    <p:sldId id="265" r:id="rId8"/>
    <p:sldId id="266" r:id="rId9"/>
    <p:sldId id="277" r:id="rId10"/>
    <p:sldId id="278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9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25" autoAdjust="0"/>
    <p:restoredTop sz="94660"/>
  </p:normalViewPr>
  <p:slideViewPr>
    <p:cSldViewPr snapToGrid="0">
      <p:cViewPr>
        <p:scale>
          <a:sx n="66" d="100"/>
          <a:sy n="66" d="100"/>
        </p:scale>
        <p:origin x="114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39491-2350-41E9-9D83-5A9FEC7784DC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A9D5C-5C42-40A0-8F06-A0CC68E6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818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BD0E3-991F-47DE-A56D-80BE8D3B57A1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E04F-BFC8-4C0E-A8A5-748C24DC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251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6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77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29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10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81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69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1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816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87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46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03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25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8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48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89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37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1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7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7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0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80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37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24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9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45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2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2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9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6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4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1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9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9B86-7DDE-4CE9-B916-1BA633B03F0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A5A2-E9DB-49C3-9999-881E80B00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08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how.com/Use-Gmai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>
                <a:latin typeface="AR DESTINE" panose="02000000000000000000" pitchFamily="2" charset="0"/>
              </a:rPr>
              <a:t>Tech Pals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Introduction and email</a:t>
            </a:r>
          </a:p>
          <a:p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October 27</a:t>
            </a:r>
            <a:r>
              <a:rPr lang="en-US" sz="36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th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836866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6</a:t>
            </a:r>
            <a:r>
              <a:rPr lang="en-US" baseline="30000" dirty="0"/>
              <a:t>th</a:t>
            </a:r>
            <a:r>
              <a:rPr lang="en-US" dirty="0"/>
              <a:t> – Connecting to friends and family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4400" dirty="0"/>
          </a:p>
          <a:p>
            <a:pPr marL="457200" lvl="1" indent="0">
              <a:buNone/>
            </a:pPr>
            <a:r>
              <a:rPr lang="en-US" sz="4400" dirty="0"/>
              <a:t>Sharing photos while on the phone</a:t>
            </a:r>
          </a:p>
        </p:txBody>
      </p:sp>
    </p:spTree>
    <p:extLst>
      <p:ext uri="{BB962C8B-B14F-4D97-AF65-F5344CB8AC3E}">
        <p14:creationId xmlns:p14="http://schemas.microsoft.com/office/powerpoint/2010/main" val="242210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10</a:t>
            </a:r>
            <a:r>
              <a:rPr lang="en-US" baseline="30000" dirty="0"/>
              <a:t>th</a:t>
            </a:r>
            <a:r>
              <a:rPr lang="en-US" dirty="0"/>
              <a:t> – Computers and File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400" dirty="0"/>
              <a:t>Save things on your computer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Internal vs external storage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W</a:t>
            </a:r>
            <a:r>
              <a:rPr lang="en-US" sz="2400" dirty="0" smtClean="0"/>
              <a:t>here </a:t>
            </a:r>
            <a:r>
              <a:rPr lang="en-US" sz="2400" dirty="0"/>
              <a:t>to find things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H</a:t>
            </a:r>
            <a:r>
              <a:rPr lang="en-US" sz="2400" dirty="0" smtClean="0"/>
              <a:t>ow </a:t>
            </a:r>
            <a:r>
              <a:rPr lang="en-US" sz="2400" dirty="0"/>
              <a:t>to search your computer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Organization </a:t>
            </a:r>
            <a:r>
              <a:rPr lang="en-US" sz="2400" dirty="0" smtClean="0"/>
              <a:t>tips and tricks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3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13</a:t>
            </a:r>
            <a:r>
              <a:rPr lang="en-US" baseline="30000" dirty="0"/>
              <a:t>th</a:t>
            </a:r>
            <a:r>
              <a:rPr lang="en-US" dirty="0"/>
              <a:t> – entertainment apps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2CBB9173-A0A1-406B-8B6E-8732DE052788}"/>
              </a:ext>
            </a:extLst>
          </p:cNvPr>
          <p:cNvSpPr txBox="1">
            <a:spLocks/>
          </p:cNvSpPr>
          <p:nvPr/>
        </p:nvSpPr>
        <p:spPr>
          <a:xfrm>
            <a:off x="572698" y="1904664"/>
            <a:ext cx="10820400" cy="402412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EA54CB50-CEA0-479B-92A1-428780CBD125}"/>
              </a:ext>
            </a:extLst>
          </p:cNvPr>
          <p:cNvSpPr txBox="1">
            <a:spLocks/>
          </p:cNvSpPr>
          <p:nvPr/>
        </p:nvSpPr>
        <p:spPr>
          <a:xfrm>
            <a:off x="1295400" y="2282825"/>
            <a:ext cx="10515600" cy="3325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Movies</a:t>
            </a:r>
          </a:p>
          <a:p>
            <a:pPr marL="0" indent="0">
              <a:buNone/>
            </a:pPr>
            <a:r>
              <a:rPr lang="en-US" dirty="0" smtClean="0"/>
              <a:t>TV Shows</a:t>
            </a:r>
          </a:p>
          <a:p>
            <a:pPr marL="0" indent="0">
              <a:buNone/>
            </a:pPr>
            <a:r>
              <a:rPr lang="en-US" dirty="0" smtClean="0"/>
              <a:t>News</a:t>
            </a:r>
          </a:p>
          <a:p>
            <a:pPr marL="0" indent="0">
              <a:buNone/>
            </a:pPr>
            <a:r>
              <a:rPr lang="en-US" dirty="0" smtClean="0"/>
              <a:t>Sports</a:t>
            </a:r>
          </a:p>
          <a:p>
            <a:pPr marL="0" indent="0">
              <a:buNone/>
            </a:pPr>
            <a:r>
              <a:rPr lang="en-US" dirty="0" smtClean="0"/>
              <a:t>Games</a:t>
            </a:r>
          </a:p>
          <a:p>
            <a:pPr marL="0" indent="0">
              <a:buNone/>
            </a:pPr>
            <a:r>
              <a:rPr lang="en-US" dirty="0" smtClean="0"/>
              <a:t>Music </a:t>
            </a:r>
          </a:p>
        </p:txBody>
      </p:sp>
    </p:spTree>
    <p:extLst>
      <p:ext uri="{BB962C8B-B14F-4D97-AF65-F5344CB8AC3E}">
        <p14:creationId xmlns:p14="http://schemas.microsoft.com/office/powerpoint/2010/main" val="236627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17</a:t>
            </a:r>
            <a:r>
              <a:rPr lang="en-US" baseline="30000" dirty="0"/>
              <a:t>th</a:t>
            </a:r>
            <a:r>
              <a:rPr lang="en-US" dirty="0"/>
              <a:t> – smartphones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98" y="1904664"/>
            <a:ext cx="10820400" cy="4024125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/>
              <a:t>Basics to advanced </a:t>
            </a:r>
            <a:r>
              <a:rPr lang="en-US" dirty="0" smtClean="0"/>
              <a:t>features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Multitasking </a:t>
            </a:r>
          </a:p>
          <a:p>
            <a:pPr marL="0" indent="0">
              <a:buNone/>
            </a:pPr>
            <a:r>
              <a:rPr lang="en-US" dirty="0"/>
              <a:t>Tips and tricks – How to charge your phone faster on airplane mode, what to do if your phone gets wet</a:t>
            </a:r>
          </a:p>
          <a:p>
            <a:pPr marL="0" indent="0">
              <a:buNone/>
            </a:pPr>
            <a:r>
              <a:rPr lang="en-US" dirty="0"/>
              <a:t>Using installed apps and installing new apps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6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</a:t>
            </a:r>
            <a:r>
              <a:rPr lang="en-US" baseline="30000" dirty="0"/>
              <a:t>th</a:t>
            </a:r>
            <a:r>
              <a:rPr lang="en-US" dirty="0"/>
              <a:t> – Word and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98" y="1904664"/>
            <a:ext cx="10820400" cy="4024125"/>
          </a:xfrm>
        </p:spPr>
        <p:txBody>
          <a:bodyPr numCol="1"/>
          <a:lstStyle/>
          <a:p>
            <a:pPr marL="0" indent="0">
              <a:buNone/>
            </a:pPr>
            <a:r>
              <a:rPr lang="en-US" dirty="0"/>
              <a:t>Writing documents, memoirs, letters, making flyers,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Spreadsheet, budgeting on the computer, tracking investments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1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THANKSGIVING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46310" y="2033704"/>
            <a:ext cx="13238310" cy="4687772"/>
          </a:xfrm>
        </p:spPr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mage result for thanksgiving">
            <a:extLst>
              <a:ext uri="{FF2B5EF4-FFF2-40B4-BE49-F238E27FC236}">
                <a16:creationId xmlns:a16="http://schemas.microsoft.com/office/drawing/2014/main" xmlns="" id="{70AFFDCA-2A8D-490A-B706-3FA80499A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616" y="1919740"/>
            <a:ext cx="6409393" cy="400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85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</a:t>
            </a:r>
            <a:r>
              <a:rPr lang="en-US" dirty="0" smtClean="0"/>
              <a:t>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– Health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98" y="1904664"/>
            <a:ext cx="10820400" cy="4024125"/>
          </a:xfrm>
        </p:spPr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Step counters</a:t>
            </a:r>
          </a:p>
          <a:p>
            <a:pPr marL="0" indent="0">
              <a:buNone/>
            </a:pPr>
            <a:r>
              <a:rPr lang="en-US" dirty="0"/>
              <a:t>Calorie counters, weight watchers point counter</a:t>
            </a:r>
          </a:p>
          <a:p>
            <a:pPr marL="0" indent="0">
              <a:buNone/>
            </a:pPr>
            <a:r>
              <a:rPr lang="en-US" dirty="0"/>
              <a:t>Nutritional content</a:t>
            </a:r>
          </a:p>
          <a:p>
            <a:pPr marL="0" indent="0">
              <a:buNone/>
            </a:pPr>
            <a:r>
              <a:rPr lang="en-US" dirty="0"/>
              <a:t>Exercise suggestions</a:t>
            </a:r>
          </a:p>
          <a:p>
            <a:pPr marL="0" indent="0">
              <a:buNone/>
            </a:pPr>
            <a:r>
              <a:rPr lang="en-US" dirty="0"/>
              <a:t>Miles walked, average speed, time</a:t>
            </a:r>
          </a:p>
          <a:p>
            <a:pPr marL="0" indent="0">
              <a:buNone/>
            </a:pPr>
            <a:r>
              <a:rPr lang="en-US" dirty="0" err="1"/>
              <a:t>FitBit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Samsung Health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 27</a:t>
            </a:r>
            <a:r>
              <a:rPr lang="en-US" baseline="30000" dirty="0" smtClean="0"/>
              <a:t>th</a:t>
            </a:r>
            <a:r>
              <a:rPr lang="en-US" dirty="0" smtClean="0"/>
              <a:t> – TODAY - EMAIL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07620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an email?</a:t>
            </a:r>
          </a:p>
          <a:p>
            <a:pPr marL="0" indent="0">
              <a:buNone/>
            </a:pPr>
            <a:r>
              <a:rPr lang="en-US" dirty="0"/>
              <a:t>Opening the mail app</a:t>
            </a:r>
          </a:p>
          <a:p>
            <a:pPr marL="0" indent="0">
              <a:buNone/>
            </a:pPr>
            <a:r>
              <a:rPr lang="en-US" dirty="0"/>
              <a:t>Setting up the mail app</a:t>
            </a:r>
          </a:p>
          <a:p>
            <a:pPr marL="0" indent="0">
              <a:buNone/>
            </a:pPr>
            <a:r>
              <a:rPr lang="en-US" dirty="0"/>
              <a:t>Checking your email</a:t>
            </a:r>
          </a:p>
          <a:p>
            <a:pPr marL="0" indent="0">
              <a:buNone/>
            </a:pPr>
            <a:r>
              <a:rPr lang="en-US" dirty="0"/>
              <a:t>	Receiving, opening, readings, 	switching to another account</a:t>
            </a:r>
          </a:p>
          <a:p>
            <a:pPr marL="0" indent="0">
              <a:buNone/>
            </a:pPr>
            <a:r>
              <a:rPr lang="en-US" dirty="0"/>
              <a:t>Sending an email</a:t>
            </a:r>
          </a:p>
          <a:p>
            <a:pPr marL="0" indent="0">
              <a:buNone/>
            </a:pPr>
            <a:r>
              <a:rPr lang="en-US" dirty="0"/>
              <a:t>Replying to an email</a:t>
            </a:r>
          </a:p>
          <a:p>
            <a:pPr marL="0" indent="0">
              <a:buNone/>
            </a:pPr>
            <a:r>
              <a:rPr lang="en-US" dirty="0"/>
              <a:t>Sending pictures and other files</a:t>
            </a:r>
          </a:p>
          <a:p>
            <a:pPr marL="0" indent="0">
              <a:buNone/>
            </a:pPr>
            <a:r>
              <a:rPr lang="en-US" dirty="0"/>
              <a:t>Opening </a:t>
            </a:r>
            <a:r>
              <a:rPr lang="en-US" dirty="0" smtClean="0"/>
              <a:t>attachments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Deleting an email</a:t>
            </a:r>
          </a:p>
          <a:p>
            <a:pPr marL="0" indent="0">
              <a:buNone/>
            </a:pPr>
            <a:r>
              <a:rPr lang="en-US" dirty="0"/>
              <a:t>Searching for emails</a:t>
            </a:r>
          </a:p>
          <a:p>
            <a:pPr marL="0" indent="0">
              <a:buNone/>
            </a:pPr>
            <a:r>
              <a:rPr lang="en-US" dirty="0"/>
              <a:t>Staying safe with emails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58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OVERVIEW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07620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xmlns="" id="{8D498A34-DEE1-4CF6-92FF-965E799C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909763"/>
            <a:ext cx="5734050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435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076208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Electronic </a:t>
            </a:r>
            <a:r>
              <a:rPr lang="en-US" dirty="0" smtClean="0"/>
              <a:t>communication</a:t>
            </a:r>
          </a:p>
          <a:p>
            <a:pPr marL="0" indent="0">
              <a:buNone/>
            </a:pPr>
            <a:r>
              <a:rPr lang="en-US" dirty="0" smtClean="0"/>
              <a:t>Free</a:t>
            </a:r>
          </a:p>
          <a:p>
            <a:pPr marL="0" indent="0">
              <a:buNone/>
            </a:pPr>
            <a:r>
              <a:rPr lang="en-US" dirty="0" smtClean="0"/>
              <a:t>Instant</a:t>
            </a:r>
          </a:p>
          <a:p>
            <a:pPr marL="0" indent="0">
              <a:buNone/>
            </a:pPr>
            <a:r>
              <a:rPr lang="en-US" dirty="0" smtClean="0"/>
              <a:t>send </a:t>
            </a:r>
            <a:r>
              <a:rPr lang="en-US" dirty="0"/>
              <a:t>photos and videos and other documents to friends and family.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Email aka messages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@ - 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Most popular email is @gmail.com</a:t>
            </a:r>
          </a:p>
        </p:txBody>
      </p:sp>
    </p:spTree>
    <p:extLst>
      <p:ext uri="{BB962C8B-B14F-4D97-AF65-F5344CB8AC3E}">
        <p14:creationId xmlns:p14="http://schemas.microsoft.com/office/powerpoint/2010/main" val="158194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n-US" dirty="0"/>
              <a:t>Tech Pals - technology trainers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PAL - Peer Assisted Learning – Learn through hands on 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Were a new organization and would love a big turn out!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 you for coming to our introduction</a:t>
            </a:r>
          </a:p>
          <a:p>
            <a:pPr marL="0" indent="0">
              <a:buNone/>
            </a:pPr>
            <a:r>
              <a:rPr lang="en-US" dirty="0"/>
              <a:t>	Overview</a:t>
            </a:r>
          </a:p>
          <a:p>
            <a:pPr marL="0" indent="0">
              <a:buNone/>
            </a:pPr>
            <a:r>
              <a:rPr lang="en-US" dirty="0"/>
              <a:t>	Emails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8087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07620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600" b="1" dirty="0"/>
              <a:t>ACTIVITY</a:t>
            </a:r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/>
              <a:t>Gmail</a:t>
            </a:r>
          </a:p>
        </p:txBody>
      </p:sp>
    </p:spTree>
    <p:extLst>
      <p:ext uri="{BB962C8B-B14F-4D97-AF65-F5344CB8AC3E}">
        <p14:creationId xmlns:p14="http://schemas.microsoft.com/office/powerpoint/2010/main" val="25694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07620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600" b="1" dirty="0" smtClean="0"/>
              <a:t>ACTIVITY 3.</a:t>
            </a:r>
            <a:endParaRPr lang="en-US" sz="9600" b="1" dirty="0"/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hlinkClick r:id="rId3"/>
              </a:rPr>
              <a:t>Gmail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8929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5 </a:t>
            </a:r>
            <a:r>
              <a:rPr lang="en-US" dirty="0" err="1" smtClean="0"/>
              <a:t>pIllars</a:t>
            </a:r>
            <a:r>
              <a:rPr lang="en-US" dirty="0" smtClean="0"/>
              <a:t> of 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n-US" dirty="0" smtClean="0"/>
              <a:t>Safety</a:t>
            </a:r>
          </a:p>
          <a:p>
            <a:pPr marL="0" indent="0">
              <a:buNone/>
            </a:pPr>
            <a:r>
              <a:rPr lang="en-US" dirty="0" smtClean="0"/>
              <a:t>Comfort</a:t>
            </a:r>
          </a:p>
          <a:p>
            <a:pPr marL="0" indent="0">
              <a:buNone/>
            </a:pPr>
            <a:r>
              <a:rPr lang="en-US" dirty="0" smtClean="0"/>
              <a:t>Entertainment</a:t>
            </a:r>
          </a:p>
          <a:p>
            <a:pPr marL="0" indent="0">
              <a:buNone/>
            </a:pPr>
            <a:r>
              <a:rPr lang="en-US" dirty="0" smtClean="0"/>
              <a:t>Health</a:t>
            </a:r>
          </a:p>
          <a:p>
            <a:pPr marL="0" indent="0">
              <a:buNone/>
            </a:pPr>
            <a:r>
              <a:rPr lang="en-US" dirty="0" smtClean="0"/>
              <a:t>Connecting with family and friends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319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30</a:t>
            </a:r>
            <a:r>
              <a:rPr lang="en-US" baseline="30000" dirty="0"/>
              <a:t>th</a:t>
            </a:r>
            <a:r>
              <a:rPr lang="en-US" dirty="0"/>
              <a:t> – Navigating 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Google</a:t>
            </a:r>
          </a:p>
          <a:p>
            <a:r>
              <a:rPr lang="en-US" dirty="0"/>
              <a:t>Chrome</a:t>
            </a:r>
          </a:p>
          <a:p>
            <a:r>
              <a:rPr lang="en-US" dirty="0"/>
              <a:t>YouTube</a:t>
            </a:r>
          </a:p>
          <a:p>
            <a:r>
              <a:rPr lang="en-US" dirty="0"/>
              <a:t>Amazon</a:t>
            </a:r>
          </a:p>
          <a:p>
            <a:r>
              <a:rPr lang="en-US" dirty="0"/>
              <a:t>Shopping</a:t>
            </a:r>
          </a:p>
          <a:p>
            <a:pPr lvl="1"/>
            <a:r>
              <a:rPr lang="en-US" dirty="0"/>
              <a:t>PayPal</a:t>
            </a:r>
          </a:p>
          <a:p>
            <a:pPr lvl="1"/>
            <a:r>
              <a:rPr lang="en-US" dirty="0"/>
              <a:t>Banking</a:t>
            </a:r>
          </a:p>
          <a:p>
            <a:r>
              <a:rPr lang="en-US" dirty="0"/>
              <a:t>News</a:t>
            </a:r>
          </a:p>
          <a:p>
            <a:r>
              <a:rPr lang="en-US" dirty="0"/>
              <a:t>.com, .org, .gov</a:t>
            </a:r>
          </a:p>
          <a:p>
            <a:r>
              <a:rPr lang="en-US" dirty="0"/>
              <a:t>Entertainment</a:t>
            </a:r>
          </a:p>
          <a:p>
            <a:pPr lvl="1"/>
            <a:r>
              <a:rPr lang="en-US" dirty="0"/>
              <a:t>Music</a:t>
            </a:r>
          </a:p>
          <a:p>
            <a:pPr lvl="1"/>
            <a:r>
              <a:rPr lang="en-US" dirty="0"/>
              <a:t>Videos</a:t>
            </a:r>
          </a:p>
          <a:p>
            <a:r>
              <a:rPr lang="en-US" dirty="0"/>
              <a:t>Social Media</a:t>
            </a:r>
          </a:p>
          <a:p>
            <a:pPr lvl="1"/>
            <a:r>
              <a:rPr lang="en-US" dirty="0"/>
              <a:t>Facebook</a:t>
            </a:r>
          </a:p>
          <a:p>
            <a:r>
              <a:rPr lang="en-US" dirty="0"/>
              <a:t>WebMD</a:t>
            </a:r>
          </a:p>
          <a:p>
            <a:pPr lvl="1"/>
            <a:r>
              <a:rPr lang="en-US" dirty="0"/>
              <a:t>Medical Questions and Help</a:t>
            </a:r>
          </a:p>
          <a:p>
            <a:r>
              <a:rPr lang="en-US" dirty="0" smtClean="0"/>
              <a:t>Wikipedia*</a:t>
            </a:r>
            <a:endParaRPr lang="en-US" dirty="0"/>
          </a:p>
          <a:p>
            <a:pPr lvl="1"/>
            <a:r>
              <a:rPr lang="en-US" dirty="0"/>
              <a:t>Encyclopedia</a:t>
            </a:r>
          </a:p>
        </p:txBody>
      </p:sp>
    </p:spTree>
    <p:extLst>
      <p:ext uri="{BB962C8B-B14F-4D97-AF65-F5344CB8AC3E}">
        <p14:creationId xmlns:p14="http://schemas.microsoft.com/office/powerpoint/2010/main" val="231109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30</a:t>
            </a:r>
            <a:r>
              <a:rPr lang="en-US" baseline="30000" dirty="0"/>
              <a:t>th</a:t>
            </a:r>
            <a:r>
              <a:rPr lang="en-US" dirty="0"/>
              <a:t> – Navigating 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8000" b="1" dirty="0"/>
          </a:p>
          <a:p>
            <a:pPr marL="0" indent="0" algn="ctr">
              <a:buNone/>
            </a:pPr>
            <a:r>
              <a:rPr lang="en-US" sz="8000" b="1" dirty="0"/>
              <a:t>ACTIVITY 1.</a:t>
            </a:r>
          </a:p>
        </p:txBody>
      </p:sp>
    </p:spTree>
    <p:extLst>
      <p:ext uri="{BB962C8B-B14F-4D97-AF65-F5344CB8AC3E}">
        <p14:creationId xmlns:p14="http://schemas.microsoft.com/office/powerpoint/2010/main" val="332946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3</a:t>
            </a:r>
            <a:r>
              <a:rPr lang="en-US" baseline="30000" dirty="0"/>
              <a:t>rd</a:t>
            </a:r>
            <a:r>
              <a:rPr lang="en-US" dirty="0"/>
              <a:t> – Security and online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Protecting </a:t>
            </a:r>
            <a:r>
              <a:rPr lang="en-US" dirty="0" smtClean="0"/>
              <a:t>against </a:t>
            </a:r>
            <a:r>
              <a:rPr lang="en-US" dirty="0" smtClean="0"/>
              <a:t>v</a:t>
            </a:r>
            <a:r>
              <a:rPr lang="en-US" dirty="0" smtClean="0"/>
              <a:t>iruses</a:t>
            </a:r>
            <a:endParaRPr lang="en-US" dirty="0"/>
          </a:p>
          <a:p>
            <a:r>
              <a:rPr lang="en-US" dirty="0" smtClean="0"/>
              <a:t>Windows Defender</a:t>
            </a:r>
            <a:endParaRPr lang="en-US" dirty="0"/>
          </a:p>
          <a:p>
            <a:r>
              <a:rPr lang="en-US" dirty="0" smtClean="0"/>
              <a:t>Avoiding scams and phishing </a:t>
            </a:r>
            <a:r>
              <a:rPr lang="en-US" dirty="0" smtClean="0"/>
              <a:t>at</a:t>
            </a:r>
            <a:r>
              <a:rPr lang="en-US" dirty="0" smtClean="0"/>
              <a:t>tacks</a:t>
            </a:r>
            <a:endParaRPr lang="en-US" dirty="0"/>
          </a:p>
          <a:p>
            <a:r>
              <a:rPr lang="en-US" dirty="0"/>
              <a:t>Password managers</a:t>
            </a:r>
          </a:p>
          <a:p>
            <a:r>
              <a:rPr lang="en-US" dirty="0"/>
              <a:t>Privacy settings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2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3</a:t>
            </a:r>
            <a:r>
              <a:rPr lang="en-US" baseline="30000" dirty="0"/>
              <a:t>rd</a:t>
            </a:r>
            <a:r>
              <a:rPr lang="en-US" dirty="0"/>
              <a:t> – Security and online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How to Spot a Scam</a:t>
            </a:r>
          </a:p>
          <a:p>
            <a:pPr lvl="1"/>
            <a:r>
              <a:rPr lang="en-US" sz="2400" dirty="0"/>
              <a:t>Too Good To Be True</a:t>
            </a:r>
          </a:p>
          <a:p>
            <a:pPr lvl="1"/>
            <a:r>
              <a:rPr lang="en-US" sz="2400" dirty="0"/>
              <a:t>Look For Poor Grammar and Capitalization and Generic American Names and Sending Money to Other Countries via Wire Transfer</a:t>
            </a:r>
          </a:p>
          <a:p>
            <a:pPr lvl="1"/>
            <a:r>
              <a:rPr lang="en-US" sz="2400" dirty="0"/>
              <a:t>Sloppy and New Websites</a:t>
            </a:r>
          </a:p>
          <a:p>
            <a:pPr lvl="1"/>
            <a:r>
              <a:rPr lang="en-US" sz="2400" dirty="0"/>
              <a:t>Pop Ups</a:t>
            </a:r>
          </a:p>
          <a:p>
            <a:pPr lvl="2"/>
            <a:r>
              <a:rPr lang="en-US" sz="2000" dirty="0"/>
              <a:t>Notifications</a:t>
            </a:r>
          </a:p>
          <a:p>
            <a:pPr lvl="1"/>
            <a:r>
              <a:rPr lang="en-US" sz="2400" dirty="0"/>
              <a:t>Urgency</a:t>
            </a:r>
          </a:p>
          <a:p>
            <a:pPr lvl="1"/>
            <a:r>
              <a:rPr lang="en-US" sz="2400" dirty="0"/>
              <a:t>Donation not from a .org address</a:t>
            </a:r>
          </a:p>
          <a:p>
            <a:pPr lvl="1"/>
            <a:r>
              <a:rPr lang="en-US" sz="2400" dirty="0"/>
              <a:t>Fake Representation of Companies from wrong web sites</a:t>
            </a:r>
          </a:p>
          <a:p>
            <a:pPr lvl="1"/>
            <a:r>
              <a:rPr lang="en-US" sz="2400" dirty="0"/>
              <a:t>Too Awful to be True</a:t>
            </a:r>
          </a:p>
          <a:p>
            <a:pPr lvl="1"/>
            <a:r>
              <a:rPr lang="en-US" sz="2400" dirty="0"/>
              <a:t>Asking for Personal Information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16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6</a:t>
            </a:r>
            <a:r>
              <a:rPr lang="en-US" baseline="30000" dirty="0"/>
              <a:t>th</a:t>
            </a:r>
            <a:r>
              <a:rPr lang="en-US" dirty="0"/>
              <a:t> – Connecting to friends and family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400" dirty="0"/>
              <a:t>What is social media?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Why should I be on social media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Facebook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Skype 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Video calls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Google Duo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Share photos while talking on the phone</a:t>
            </a:r>
          </a:p>
        </p:txBody>
      </p:sp>
    </p:spTree>
    <p:extLst>
      <p:ext uri="{BB962C8B-B14F-4D97-AF65-F5344CB8AC3E}">
        <p14:creationId xmlns:p14="http://schemas.microsoft.com/office/powerpoint/2010/main" val="4061156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6</a:t>
            </a:r>
            <a:r>
              <a:rPr lang="en-US" baseline="30000" dirty="0"/>
              <a:t>th</a:t>
            </a:r>
            <a:r>
              <a:rPr lang="en-US" dirty="0"/>
              <a:t> – Connecting to friends and family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0189111" y="5042238"/>
            <a:ext cx="1692275" cy="1596390"/>
            <a:chOff x="114379548" y="106280986"/>
            <a:chExt cx="408750" cy="43875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98D9A52-462A-42B1-9DE8-481796114FF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C938889-51CE-4B2F-821A-8E7B8EFF99A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397D4C23-B2AD-43E5-B926-226CACB91C36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332592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r">
              <a:buNone/>
            </a:pPr>
            <a:endParaRPr lang="en-US" sz="6600" dirty="0"/>
          </a:p>
          <a:p>
            <a:pPr marL="457200" lvl="1" indent="0" algn="ctr">
              <a:buNone/>
            </a:pPr>
            <a:r>
              <a:rPr lang="en-US" sz="6600" b="1" dirty="0"/>
              <a:t>ACTIVITY 2.</a:t>
            </a:r>
          </a:p>
        </p:txBody>
      </p:sp>
    </p:spTree>
    <p:extLst>
      <p:ext uri="{BB962C8B-B14F-4D97-AF65-F5344CB8AC3E}">
        <p14:creationId xmlns:p14="http://schemas.microsoft.com/office/powerpoint/2010/main" val="213732036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7537</TotalTime>
  <Words>588</Words>
  <Application>Microsoft Office PowerPoint</Application>
  <PresentationFormat>Custom</PresentationFormat>
  <Paragraphs>245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Vapor Trail</vt:lpstr>
      <vt:lpstr>Tech Pals</vt:lpstr>
      <vt:lpstr>Introduction</vt:lpstr>
      <vt:lpstr> 5 pIllars of technology </vt:lpstr>
      <vt:lpstr>Oct 30th – Navigating the internet</vt:lpstr>
      <vt:lpstr>Oct 30th – Navigating the internet</vt:lpstr>
      <vt:lpstr>November 3rd – Security and online privacy</vt:lpstr>
      <vt:lpstr>November 3rd – Security and online privacy</vt:lpstr>
      <vt:lpstr>November 6th – Connecting to friends and family</vt:lpstr>
      <vt:lpstr>November 6th – Connecting to friends and family</vt:lpstr>
      <vt:lpstr>November 6th – Connecting to friends and family</vt:lpstr>
      <vt:lpstr>November 10th – Computers and File Management</vt:lpstr>
      <vt:lpstr>November 13th – entertainment apps</vt:lpstr>
      <vt:lpstr>November 17th – smartphones</vt:lpstr>
      <vt:lpstr>November 20th – Word and excel</vt:lpstr>
      <vt:lpstr>THANKSGIVING</vt:lpstr>
      <vt:lpstr>DECEMBER 4th – Health Monitoring</vt:lpstr>
      <vt:lpstr>Oct 27th – TODAY - EMAIL</vt:lpstr>
      <vt:lpstr>END OF OVERVIEW </vt:lpstr>
      <vt:lpstr>EMAIL</vt:lpstr>
      <vt:lpstr>EMAIL</vt:lpstr>
      <vt:lpstr>EMAIL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Pals</dc:title>
  <dc:creator>Leahbaum</dc:creator>
  <cp:lastModifiedBy>peterdivine@hotmail.com</cp:lastModifiedBy>
  <cp:revision>38</cp:revision>
  <dcterms:created xsi:type="dcterms:W3CDTF">2019-10-13T18:36:24Z</dcterms:created>
  <dcterms:modified xsi:type="dcterms:W3CDTF">2019-10-23T04:41:13Z</dcterms:modified>
</cp:coreProperties>
</file>