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CBBDB7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CBBDB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CBBDB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CBBDB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CBBDB7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CBBDB7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CBBDB7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CBBDB7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CBBDB7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B29C93">
                  <a:alpha val="6666"/>
                </a:srgbClr>
              </a:gs>
              <a:gs pos="36000">
                <a:srgbClr val="B29C93">
                  <a:alpha val="5882"/>
                </a:srgbClr>
              </a:gs>
              <a:gs pos="69000">
                <a:srgbClr val="B29C93">
                  <a:alpha val="0"/>
                </a:srgbClr>
              </a:gs>
              <a:gs pos="100000">
                <a:srgbClr val="B29C9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CBBDB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du.gcfglobal.org/en/googledriveanddocs/managing-your-files/1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BY1y_RQxId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</a:pPr>
            <a:r>
              <a:rPr lang="en-US" sz="11500">
                <a:latin typeface="Arial"/>
                <a:ea typeface="Arial"/>
                <a:cs typeface="Arial"/>
                <a:sym typeface="Arial"/>
              </a:rPr>
              <a:t>Tech Pals</a:t>
            </a:r>
            <a:endParaRPr/>
          </a:p>
        </p:txBody>
      </p:sp>
      <p:sp>
        <p:nvSpPr>
          <p:cNvPr id="152" name="Google Shape;152;p1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16"/>
              <a:buNone/>
            </a:pPr>
            <a:r>
              <a:rPr lang="en-US" sz="2520">
                <a:latin typeface="Consolas"/>
                <a:ea typeface="Consolas"/>
                <a:cs typeface="Consolas"/>
                <a:sym typeface="Consolas"/>
              </a:rPr>
              <a:t>COMPUTERS AND FILE MANAGEMENT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16"/>
              <a:buNone/>
            </a:pPr>
            <a:r>
              <a:rPr lang="en-US" sz="2520">
                <a:latin typeface="Consolas"/>
                <a:ea typeface="Consolas"/>
                <a:cs typeface="Consolas"/>
                <a:sym typeface="Consolas"/>
              </a:rPr>
              <a:t>NOVEMBER 10TH, 2019</a:t>
            </a:r>
            <a:endParaRPr/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Google Drive</a:t>
            </a:r>
            <a:endParaRPr/>
          </a:p>
        </p:txBody>
      </p:sp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u="sng">
                <a:solidFill>
                  <a:schemeClr val="hlink"/>
                </a:solidFill>
                <a:hlinkClick r:id="rId3"/>
              </a:rPr>
              <a:t>https://edu.gcfglobal.org/en/googledriveanddocs/managing-your-files/1/</a:t>
            </a:r>
            <a:endParaRPr sz="4000"/>
          </a:p>
        </p:txBody>
      </p:sp>
      <p:grpSp>
        <p:nvGrpSpPr>
          <p:cNvPr id="273" name="Google Shape;273;p28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74" name="Google Shape;274;p28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pic>
        <p:nvPicPr>
          <p:cNvPr id="281" name="Google Shape;2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8525" y="3424980"/>
            <a:ext cx="2065996" cy="213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PC File Management with Windows </a:t>
            </a:r>
            <a:endParaRPr/>
          </a:p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n-US" sz="4400" u="sng">
                <a:solidFill>
                  <a:schemeClr val="hlink"/>
                </a:solidFill>
                <a:hlinkClick r:id="rId3"/>
              </a:rPr>
              <a:t>https://youtu.be/BY1y_RQxIdg</a:t>
            </a:r>
            <a:endParaRPr sz="7200"/>
          </a:p>
        </p:txBody>
      </p:sp>
      <p:grpSp>
        <p:nvGrpSpPr>
          <p:cNvPr id="288" name="Google Shape;288;p29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89" name="Google Shape;289;p29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Cloud Example and PC Example</a:t>
            </a:r>
            <a:endParaRPr/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7200"/>
              <a:t>Activity</a:t>
            </a:r>
            <a:endParaRPr/>
          </a:p>
        </p:txBody>
      </p:sp>
      <p:grpSp>
        <p:nvGrpSpPr>
          <p:cNvPr id="302" name="Google Shape;302;p30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303" name="Google Shape;303;p30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8" name="Google Shape;308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Computers Advanced (1:1)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Connecting to a Wi-Fi and Wi-Fi outside of your home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Getting help and answering tech questions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Speeding up your computer with Task Manager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Accessing your photos online with cloud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Google Doc, Google Drive, iCloud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Accessing the Microsoft store and Apps</a:t>
            </a:r>
            <a:endParaRPr/>
          </a:p>
          <a:p>
            <a:pPr indent="-33274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1:1 help and questions</a:t>
            </a:r>
            <a:endParaRPr/>
          </a:p>
        </p:txBody>
      </p:sp>
      <p:grpSp>
        <p:nvGrpSpPr>
          <p:cNvPr id="160" name="Google Shape;160;p20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161" name="Google Shape;161;p20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File management</a:t>
            </a:r>
            <a:endParaRPr/>
          </a:p>
        </p:txBody>
      </p:sp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Ways to store data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Internal vs external storage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Organization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Cloud storage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PC and Mac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grpSp>
        <p:nvGrpSpPr>
          <p:cNvPr id="174" name="Google Shape;174;p21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175" name="Google Shape;175;p21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PC activity with Josh</a:t>
            </a:r>
            <a:br>
              <a:rPr lang="en-US"/>
            </a:br>
            <a:r>
              <a:rPr lang="en-US"/>
              <a:t>Mac activity with Leah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Creating a document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Organizing folders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Finding the document</a:t>
            </a:r>
            <a:endParaRPr/>
          </a:p>
        </p:txBody>
      </p:sp>
      <p:grpSp>
        <p:nvGrpSpPr>
          <p:cNvPr id="188" name="Google Shape;188;p22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189" name="Google Shape;189;p22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Types of storage</a:t>
            </a:r>
            <a:endParaRPr/>
          </a:p>
        </p:txBody>
      </p:sp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Internal hard drive (250, 500GB)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Portable external drives (1, 2TB)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Cloud and Drive storage (100GB)</a:t>
            </a:r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03" name="Google Shape;203;p23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Internal hard drive</a:t>
            </a:r>
            <a:endParaRPr/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Built into your computer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At risk if your computer becomes infected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Can be recovered if you want to move files to a new computer</a:t>
            </a:r>
            <a:endParaRPr/>
          </a:p>
        </p:txBody>
      </p:sp>
      <p:grpSp>
        <p:nvGrpSpPr>
          <p:cNvPr id="216" name="Google Shape;216;p24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17" name="Google Shape;217;p24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External Storage</a:t>
            </a:r>
            <a:endParaRPr/>
          </a:p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Jump Drives, Flash Drives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3040"/>
              <a:buChar char="►"/>
            </a:pPr>
            <a:r>
              <a:rPr lang="en-US" sz="3800"/>
              <a:t>Great for portability and transferring files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3040"/>
              <a:buChar char="►"/>
            </a:pPr>
            <a:r>
              <a:rPr lang="en-US" sz="3800"/>
              <a:t>Downside, very small and can get lost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3040"/>
              <a:buChar char="►"/>
            </a:pPr>
            <a:r>
              <a:rPr lang="en-US" sz="3800"/>
              <a:t>Typically not secure</a:t>
            </a:r>
            <a:endParaRPr/>
          </a:p>
        </p:txBody>
      </p:sp>
      <p:grpSp>
        <p:nvGrpSpPr>
          <p:cNvPr id="230" name="Google Shape;230;p25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31" name="Google Shape;231;p25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5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External Storage</a:t>
            </a:r>
            <a:endParaRPr/>
          </a:p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Large external hard drives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Large storing capacity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Portable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200"/>
              <a:buChar char="►"/>
            </a:pPr>
            <a:r>
              <a:rPr lang="en-US" sz="4000"/>
              <a:t>Safe from viruses, encrypted </a:t>
            </a:r>
            <a:endParaRPr/>
          </a:p>
        </p:txBody>
      </p:sp>
      <p:grpSp>
        <p:nvGrpSpPr>
          <p:cNvPr id="244" name="Google Shape;244;p26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45" name="Google Shape;245;p26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Cloud</a:t>
            </a:r>
            <a:endParaRPr/>
          </a:p>
        </p:txBody>
      </p: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960"/>
              <a:buChar char="►"/>
            </a:pPr>
            <a:r>
              <a:rPr lang="en-US" sz="3700"/>
              <a:t>Google Drive - Tech Pals Top Pick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960"/>
              <a:buChar char="►"/>
            </a:pPr>
            <a:r>
              <a:rPr lang="en-US" sz="3700"/>
              <a:t>Large storing capacity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960"/>
              <a:buChar char="►"/>
            </a:pPr>
            <a:r>
              <a:rPr lang="en-US" sz="3700"/>
              <a:t>Portable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960"/>
              <a:buChar char="►"/>
            </a:pPr>
            <a:r>
              <a:rPr lang="en-US" sz="3700"/>
              <a:t>Safe from virus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960"/>
              <a:buChar char="►"/>
            </a:pPr>
            <a:r>
              <a:rPr lang="en-US" sz="3700"/>
              <a:t>Can access from anycomputer without carrying an external storage</a:t>
            </a:r>
            <a:endParaRPr/>
          </a:p>
        </p:txBody>
      </p:sp>
      <p:grpSp>
        <p:nvGrpSpPr>
          <p:cNvPr id="258" name="Google Shape;258;p27"/>
          <p:cNvGrpSpPr/>
          <p:nvPr/>
        </p:nvGrpSpPr>
        <p:grpSpPr>
          <a:xfrm>
            <a:off x="10189139" y="5042239"/>
            <a:ext cx="1692275" cy="1596390"/>
            <a:chOff x="114379550" y="106280988"/>
            <a:chExt cx="408750" cy="438750"/>
          </a:xfrm>
        </p:grpSpPr>
        <p:sp>
          <p:nvSpPr>
            <p:cNvPr id="259" name="Google Shape;259;p27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4" name="Google Shape;26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224486" y="5971439"/>
            <a:ext cx="10624457" cy="683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014" y="2606929"/>
            <a:ext cx="2065996" cy="213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