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753600" cy="7467600"/>
  <p:notesSz cx="7102475" cy="9388475"/>
  <p:defaultTextStyle>
    <a:defPPr>
      <a:defRPr lang="en-US"/>
    </a:defPPr>
    <a:lvl1pPr marL="0" algn="l" defTabSz="983986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1pPr>
    <a:lvl2pPr marL="491993" algn="l" defTabSz="983986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2pPr>
    <a:lvl3pPr marL="983986" algn="l" defTabSz="983986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3pPr>
    <a:lvl4pPr marL="1475979" algn="l" defTabSz="983986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4pPr>
    <a:lvl5pPr marL="1967972" algn="l" defTabSz="983986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5pPr>
    <a:lvl6pPr marL="2459965" algn="l" defTabSz="983986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6pPr>
    <a:lvl7pPr marL="2951958" algn="l" defTabSz="983986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7pPr>
    <a:lvl8pPr marL="3443950" algn="l" defTabSz="983986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8pPr>
    <a:lvl9pPr marL="3935943" algn="l" defTabSz="983986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87" y="-43"/>
      </p:cViewPr>
      <p:guideLst>
        <p:guide orient="horz" pos="2352"/>
        <p:guide pos="3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222129"/>
            <a:ext cx="8290560" cy="2599831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922219"/>
            <a:ext cx="7315200" cy="1802941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9921" y="397580"/>
            <a:ext cx="2103120" cy="63284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1" y="397580"/>
            <a:ext cx="6187440" cy="63284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0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7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481" y="1861716"/>
            <a:ext cx="8412480" cy="3106314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81" y="4997417"/>
            <a:ext cx="8412480" cy="1633537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0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0" y="1987903"/>
            <a:ext cx="4145280" cy="4738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760" y="1987903"/>
            <a:ext cx="4145280" cy="4738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5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0" y="397582"/>
            <a:ext cx="8412480" cy="14433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832" y="1830600"/>
            <a:ext cx="4126229" cy="89714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832" y="2727748"/>
            <a:ext cx="4126229" cy="4012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7761" y="1830600"/>
            <a:ext cx="4146550" cy="89714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7761" y="2727748"/>
            <a:ext cx="4146550" cy="4012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9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9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6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0" y="497840"/>
            <a:ext cx="3145790" cy="17424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6550" y="1075198"/>
            <a:ext cx="4937760" cy="5306836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830" y="2240280"/>
            <a:ext cx="3145790" cy="4150396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0" y="497840"/>
            <a:ext cx="3145790" cy="17424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6550" y="1075198"/>
            <a:ext cx="4937760" cy="5306836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830" y="2240280"/>
            <a:ext cx="3145790" cy="4150396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0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397582"/>
            <a:ext cx="8412480" cy="14433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1987903"/>
            <a:ext cx="8412480" cy="4738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0" y="6921360"/>
            <a:ext cx="2194560" cy="397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EAC62-6186-4EC6-9728-0652CE0DAC4E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880" y="6921360"/>
            <a:ext cx="3291840" cy="397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8480" y="6921360"/>
            <a:ext cx="2194560" cy="397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E967B-C442-41F5-BF33-79F85ACFC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70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adcliffybl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66015" y="181309"/>
            <a:ext cx="4437899" cy="7602081"/>
            <a:chOff x="100484" y="46399"/>
            <a:chExt cx="4437899" cy="7602081"/>
          </a:xfrm>
        </p:grpSpPr>
        <p:sp>
          <p:nvSpPr>
            <p:cNvPr id="8" name="Rectangle 7"/>
            <p:cNvSpPr/>
            <p:nvPr/>
          </p:nvSpPr>
          <p:spPr>
            <a:xfrm>
              <a:off x="100484" y="46399"/>
              <a:ext cx="4437899" cy="76020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sz="3500" b="1" i="0" u="none" strike="noStrike" cap="none" normalizeH="0" baseline="0" dirty="0">
                <a:effectLst/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 Narrow" panose="020B0606020202030204" pitchFamily="34" charset="0"/>
                  <a:ea typeface="Times New Roman" pitchFamily="18" charset="0"/>
                  <a:cs typeface="Arial" pitchFamily="34" charset="0"/>
                </a:rPr>
                <a:t>       Radcliff Youth Basketball League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3500" b="1" i="0" u="none" strike="noStrike" cap="none" normalizeH="0" baseline="0" dirty="0"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Basketball Registration 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Arial Narrow" pitchFamily="34" charset="0"/>
                  <a:ea typeface="Times New Roman" pitchFamily="18" charset="0"/>
                  <a:cs typeface="Times New Roman" panose="02020603050405020304" pitchFamily="18" charset="0"/>
                </a:rPr>
                <a:t>Open To</a:t>
              </a:r>
              <a:r>
                <a:rPr lang="en-US" sz="1600" dirty="0">
                  <a:latin typeface="Arial Narrow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>
                  <a:latin typeface="Arial Narrow" pitchFamily="34" charset="0"/>
                  <a:cs typeface="Times New Roman" panose="02020603050405020304" pitchFamily="18" charset="0"/>
                </a:rPr>
                <a:t>ALL</a:t>
              </a:r>
              <a:r>
                <a:rPr lang="en-US" sz="1600" dirty="0">
                  <a:latin typeface="Arial Narrow" pitchFamily="34" charset="0"/>
                  <a:cs typeface="Times New Roman" panose="02020603050405020304" pitchFamily="18" charset="0"/>
                </a:rPr>
                <a:t> Hardin and Surrounding Counties         Youth Boys and Girls Ages 4-15</a:t>
              </a:r>
              <a:r>
                <a:rPr lang="en-US" sz="1600" dirty="0">
                  <a:latin typeface="Arial Narrow" pitchFamily="34" charset="0"/>
                </a:rPr>
                <a:t> 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 Narrow" pitchFamily="34" charset="0"/>
                </a:rPr>
                <a:t>(Youth Participants Cannot Turn Age16 by Nov 1, 2025)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latin typeface="Arial Narrow" pitchFamily="34" charset="0"/>
                <a:cs typeface="Times New Roman" panose="02020603050405020304" pitchFamily="18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FF0000"/>
                  </a:solidFill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SEPT.</a:t>
              </a:r>
              <a:r>
                <a:rPr kumimoji="0" lang="en-US" sz="2400" b="1" i="0" u="none" strike="noStrike" cap="none" normalizeH="0" baseline="0" dirty="0">
                  <a:solidFill>
                    <a:srgbClr val="FF0000"/>
                  </a:solidFill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20, 27 &amp; Oct. 4,</a:t>
              </a:r>
              <a:r>
                <a:rPr kumimoji="0" lang="en-US" sz="2400" b="1" i="0" u="none" strike="noStrike" cap="none" normalizeH="0" dirty="0">
                  <a:solidFill>
                    <a:srgbClr val="FF0000"/>
                  </a:solidFill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2400" b="1" i="0" u="none" strike="noStrike" cap="none" normalizeH="0" baseline="0" dirty="0">
                  <a:solidFill>
                    <a:srgbClr val="FF0000"/>
                  </a:solidFill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2025 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FF0000"/>
                  </a:solidFill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TIME:  </a:t>
              </a:r>
              <a:r>
                <a:rPr lang="en-US" sz="2400" b="1" i="1" dirty="0">
                  <a:solidFill>
                    <a:srgbClr val="FF0000"/>
                  </a:solidFill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10am – 2pm</a:t>
              </a:r>
              <a:endParaRPr lang="en-US" sz="2000" b="1" i="1" dirty="0">
                <a:solidFill>
                  <a:srgbClr val="FF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latin typeface="Arial Narrow" pitchFamily="34" charset="0"/>
                <a:ea typeface="Times New Roman" pitchFamily="18" charset="0"/>
                <a:cs typeface="Arial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Derek L. Brown Gym 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(Upper Level)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Next to New Hope Family Life Center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1582 Hill Street, Radcliff, KY 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3600" b="1" i="0" u="none" strike="noStrike" cap="none" normalizeH="0" baseline="0" dirty="0">
                  <a:solidFill>
                    <a:srgbClr val="FF0000"/>
                  </a:solidFill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$65 Registration Fee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i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(Birth Certificate Required at Registration)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sz="1400" b="1" i="0" u="none" strike="noStrike" cap="none" normalizeH="0" baseline="0" dirty="0"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endParaRP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2000" b="1" i="0" u="none" strike="noStrike" cap="none" normalizeH="0" baseline="0" dirty="0"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League Season: Dec 6,</a:t>
              </a:r>
              <a:r>
                <a:rPr lang="en-US" sz="20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2025 – Feb 2026 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P</a:t>
              </a:r>
              <a:r>
                <a:rPr kumimoji="0" lang="en-US" sz="1600" b="1" i="0" u="none" strike="noStrike" cap="none" normalizeH="0" baseline="0" dirty="0"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ractice </a:t>
              </a:r>
              <a:r>
                <a:rPr lang="en-US" sz="16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1600" b="1" i="0" u="none" strike="noStrike" cap="none" normalizeH="0" baseline="0" dirty="0"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tarts OCT.</a:t>
              </a:r>
              <a:r>
                <a:rPr kumimoji="0" lang="en-US" sz="1600" b="1" i="0" u="none" strike="noStrike" cap="none" normalizeH="0" dirty="0"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21, 2025</a:t>
              </a:r>
              <a:r>
                <a:rPr lang="en-US" sz="16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300" b="1" dirty="0">
                  <a:solidFill>
                    <a:srgbClr val="FF0000"/>
                  </a:solidFill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*Coaches Needed*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srgbClr val="FF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endParaRP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u="sng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Please Contact</a:t>
              </a:r>
              <a:r>
                <a:rPr lang="en-US" sz="12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 </a:t>
              </a:r>
              <a:r>
                <a:rPr lang="en-US" sz="1200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Mark Thompson, President </a:t>
              </a:r>
              <a:r>
                <a:rPr lang="en-US" sz="12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270-268-1800</a:t>
              </a:r>
              <a:r>
                <a:rPr lang="en-US" sz="1200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Arial Narrow" pitchFamily="34" charset="0"/>
                  <a:cs typeface="Arial" pitchFamily="34" charset="0"/>
                </a:rPr>
                <a:t>                                         Craig Allen, Project Manager </a:t>
              </a:r>
              <a:r>
                <a:rPr lang="en-US" sz="1200" b="1" dirty="0">
                  <a:latin typeface="Arial Narrow" pitchFamily="34" charset="0"/>
                  <a:cs typeface="Arial" pitchFamily="34" charset="0"/>
                </a:rPr>
                <a:t>512-585-8193 </a:t>
              </a:r>
              <a:r>
                <a:rPr lang="en-US" sz="1200" dirty="0">
                  <a:latin typeface="Arial Narrow" pitchFamily="34" charset="0"/>
                  <a:cs typeface="Arial" pitchFamily="34" charset="0"/>
                </a:rPr>
                <a:t> 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Website </a:t>
              </a:r>
              <a:r>
                <a:rPr lang="en-US" sz="1200" b="1" dirty="0">
                  <a:latin typeface="Arial Narrow" pitchFamily="34" charset="0"/>
                  <a:ea typeface="Times New Roman" pitchFamily="18" charset="0"/>
                  <a:cs typeface="Arial" pitchFamily="34" charset="0"/>
                  <a:hlinkClick r:id="rId2"/>
                </a:rPr>
                <a:t>http://radcliffybl.com</a:t>
              </a:r>
              <a:r>
                <a:rPr lang="en-US" sz="12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  (Registration Form Found on Website)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0000"/>
                </a:clrFrom>
                <a:clrTo>
                  <a:srgbClr val="FF0000">
                    <a:alpha val="0"/>
                  </a:srgbClr>
                </a:clrTo>
              </a:clrChange>
              <a:duotone>
                <a:prstClr val="black"/>
                <a:srgbClr val="FF0000">
                  <a:tint val="45000"/>
                  <a:satMod val="400000"/>
                </a:srgbClr>
              </a:duotone>
            </a:blip>
            <a:srcRect b="1054"/>
            <a:stretch/>
          </p:blipFill>
          <p:spPr>
            <a:xfrm>
              <a:off x="1080465" y="69610"/>
              <a:ext cx="2723103" cy="95103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" name="Group 11"/>
          <p:cNvGrpSpPr/>
          <p:nvPr/>
        </p:nvGrpSpPr>
        <p:grpSpPr>
          <a:xfrm>
            <a:off x="5049686" y="183809"/>
            <a:ext cx="4603430" cy="7463582"/>
            <a:chOff x="100486" y="46399"/>
            <a:chExt cx="4603430" cy="7463582"/>
          </a:xfrm>
        </p:grpSpPr>
        <p:sp>
          <p:nvSpPr>
            <p:cNvPr id="13" name="Rectangle 12"/>
            <p:cNvSpPr/>
            <p:nvPr/>
          </p:nvSpPr>
          <p:spPr>
            <a:xfrm>
              <a:off x="100486" y="46399"/>
              <a:ext cx="4603430" cy="74635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sz="3500" b="1" i="0" u="none" strike="noStrike" cap="none" normalizeH="0" baseline="0" dirty="0">
                <a:effectLst/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 Narrow" panose="020B0606020202030204" pitchFamily="34" charset="0"/>
                  <a:ea typeface="Times New Roman" pitchFamily="18" charset="0"/>
                  <a:cs typeface="Arial" pitchFamily="34" charset="0"/>
                </a:rPr>
                <a:t>       Radcliff Youth Basketball League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3500" b="1" i="0" u="none" strike="noStrike" cap="none" normalizeH="0" baseline="0" dirty="0"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Basketball Registration 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Arial Narrow" pitchFamily="34" charset="0"/>
                  <a:ea typeface="Times New Roman" pitchFamily="18" charset="0"/>
                  <a:cs typeface="Times New Roman" panose="02020603050405020304" pitchFamily="18" charset="0"/>
                </a:rPr>
                <a:t>Open To</a:t>
              </a:r>
              <a:r>
                <a:rPr lang="en-US" sz="1600" dirty="0">
                  <a:latin typeface="Arial Narrow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>
                  <a:latin typeface="Arial Narrow" pitchFamily="34" charset="0"/>
                  <a:cs typeface="Times New Roman" panose="02020603050405020304" pitchFamily="18" charset="0"/>
                </a:rPr>
                <a:t>ALL</a:t>
              </a:r>
              <a:r>
                <a:rPr lang="en-US" sz="1600" dirty="0">
                  <a:latin typeface="Arial Narrow" pitchFamily="34" charset="0"/>
                  <a:cs typeface="Times New Roman" panose="02020603050405020304" pitchFamily="18" charset="0"/>
                </a:rPr>
                <a:t> Hardin and Surrounding Counties           Youth Boys and Girls Ages 4-15</a:t>
              </a:r>
              <a:endParaRPr lang="en-US" sz="1600" dirty="0">
                <a:latin typeface="Arial Narrow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 Narrow" pitchFamily="34" charset="0"/>
                </a:rPr>
                <a:t>(Youth Participants Cannot turn Age 16 by Nov 1, 2025</a:t>
              </a:r>
              <a:r>
                <a:rPr lang="en-US" sz="1600" dirty="0">
                  <a:latin typeface="Arial Narrow" pitchFamily="34" charset="0"/>
                </a:rPr>
                <a:t>)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Arial Narrow" pitchFamily="34" charset="0"/>
                <a:cs typeface="Times New Roman" panose="02020603050405020304" pitchFamily="18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2400" b="1" i="0" u="none" strike="noStrike" cap="none" normalizeH="0" baseline="0" dirty="0">
                  <a:solidFill>
                    <a:srgbClr val="FF0000"/>
                  </a:solidFill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SEPT. 20, 27 &amp; OCT. 4, 2025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FF0000"/>
                  </a:solidFill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TIME:</a:t>
              </a:r>
              <a:r>
                <a:rPr kumimoji="0" lang="en-US" sz="2400" b="1" i="0" u="none" strike="noStrike" cap="none" normalizeH="0" baseline="0" dirty="0">
                  <a:solidFill>
                    <a:srgbClr val="FF0000"/>
                  </a:solidFill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 </a:t>
              </a:r>
              <a:r>
                <a:rPr lang="en-US" sz="2400" b="1" i="1" dirty="0">
                  <a:solidFill>
                    <a:srgbClr val="FF0000"/>
                  </a:solidFill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10am – 2pm</a:t>
              </a:r>
              <a:endParaRPr lang="en-US" sz="2000" b="1" i="1" dirty="0">
                <a:solidFill>
                  <a:srgbClr val="FF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latin typeface="Arial Narrow" pitchFamily="34" charset="0"/>
                <a:ea typeface="Times New Roman" pitchFamily="18" charset="0"/>
                <a:cs typeface="Arial" pitchFamily="34" charset="0"/>
              </a:endParaRP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Derek L. Brown Gym 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(Upper Level)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Next to New Hope Family Life Center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1582 Hill Street, Radcliff, KY 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3600" b="1" i="0" u="none" strike="noStrike" cap="none" normalizeH="0" baseline="0" dirty="0">
                  <a:solidFill>
                    <a:srgbClr val="FF0000"/>
                  </a:solidFill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$65 Registration Fee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i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(Birth Certificate Required at Registration)</a:t>
              </a:r>
            </a:p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sz="1400" b="1" i="0" u="none" strike="noStrike" cap="none" normalizeH="0" baseline="0" dirty="0"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endParaRP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2000" b="1" i="0" u="none" strike="noStrike" cap="none" normalizeH="0" baseline="0" dirty="0"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League Season: Dec</a:t>
              </a:r>
              <a:r>
                <a:rPr lang="en-US" sz="20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6, 2025 – Feb 2026 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P</a:t>
              </a:r>
              <a:r>
                <a:rPr kumimoji="0" lang="en-US" sz="1600" b="1" i="0" u="none" strike="noStrike" cap="none" normalizeH="0" baseline="0" dirty="0"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ractice </a:t>
              </a:r>
              <a:r>
                <a:rPr lang="en-US" sz="16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en-US" sz="1600" b="1" i="0" u="none" strike="noStrike" cap="none" normalizeH="0" baseline="0" dirty="0"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tarts</a:t>
              </a:r>
              <a:r>
                <a:rPr kumimoji="0" lang="en-US" sz="1600" b="1" i="0" u="none" strike="noStrike" cap="none" normalizeH="0" dirty="0">
                  <a:effectLst/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OCT</a:t>
              </a:r>
              <a:r>
                <a:rPr lang="en-US" sz="16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. 21, 2025</a:t>
              </a:r>
              <a:endParaRPr kumimoji="0" lang="en-US" sz="1600" i="0" u="none" strike="noStrike" cap="none" normalizeH="0" baseline="0" dirty="0"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endParaRP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300" b="1" dirty="0">
                  <a:solidFill>
                    <a:srgbClr val="FF0000"/>
                  </a:solidFill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*Coaches Needed*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srgbClr val="FF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endParaRP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u="sng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Please Contact </a:t>
              </a:r>
              <a:r>
                <a:rPr lang="en-US" sz="12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1200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Mark Thompson, President </a:t>
              </a:r>
              <a:r>
                <a:rPr lang="en-US" sz="12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270-268-1800</a:t>
              </a:r>
              <a:r>
                <a:rPr lang="en-US" sz="1200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 dirty="0">
                  <a:latin typeface="Arial Narrow" pitchFamily="34" charset="0"/>
                  <a:cs typeface="Arial" pitchFamily="34" charset="0"/>
                </a:rPr>
                <a:t>                                                                </a:t>
              </a:r>
              <a:r>
                <a:rPr lang="en-US" sz="1200" dirty="0">
                  <a:latin typeface="Arial Narrow" pitchFamily="34" charset="0"/>
                  <a:cs typeface="Arial" pitchFamily="34" charset="0"/>
                </a:rPr>
                <a:t>Craig Allen, Project Manager</a:t>
              </a:r>
              <a:r>
                <a:rPr lang="en-US" sz="800" b="1" dirty="0">
                  <a:latin typeface="Arial Narrow" pitchFamily="34" charset="0"/>
                  <a:cs typeface="Arial" pitchFamily="34" charset="0"/>
                </a:rPr>
                <a:t>  </a:t>
              </a:r>
              <a:r>
                <a:rPr lang="en-US" sz="1200" b="1" dirty="0">
                  <a:latin typeface="Arial Narrow" pitchFamily="34" charset="0"/>
                  <a:cs typeface="Arial" pitchFamily="34" charset="0"/>
                </a:rPr>
                <a:t>512-585-8193</a:t>
              </a:r>
              <a:endParaRPr lang="en-US" sz="800" b="1" dirty="0">
                <a:latin typeface="Arial Narrow" pitchFamily="34" charset="0"/>
                <a:cs typeface="Arial" pitchFamily="34" charset="0"/>
              </a:endParaRP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Website </a:t>
              </a:r>
              <a:r>
                <a:rPr lang="en-US" sz="1200" b="1" dirty="0">
                  <a:latin typeface="Arial Narrow" pitchFamily="34" charset="0"/>
                  <a:ea typeface="Times New Roman" pitchFamily="18" charset="0"/>
                  <a:cs typeface="Arial" pitchFamily="34" charset="0"/>
                  <a:hlinkClick r:id="rId2"/>
                </a:rPr>
                <a:t>http://radcliffybl.com</a:t>
              </a:r>
              <a:r>
                <a:rPr lang="en-US" sz="1200" b="1" dirty="0">
                  <a:latin typeface="Arial Narrow" pitchFamily="34" charset="0"/>
                  <a:ea typeface="Times New Roman" pitchFamily="18" charset="0"/>
                  <a:cs typeface="Arial" pitchFamily="34" charset="0"/>
                </a:rPr>
                <a:t>   (Registration Form Found on Website)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0000"/>
                </a:clrFrom>
                <a:clrTo>
                  <a:srgbClr val="FF0000">
                    <a:alpha val="0"/>
                  </a:srgbClr>
                </a:clrTo>
              </a:clrChange>
              <a:duotone>
                <a:prstClr val="black"/>
                <a:srgbClr val="FF0000">
                  <a:tint val="45000"/>
                  <a:satMod val="400000"/>
                </a:srgbClr>
              </a:duotone>
            </a:blip>
            <a:srcRect b="1054"/>
            <a:stretch/>
          </p:blipFill>
          <p:spPr>
            <a:xfrm>
              <a:off x="1009473" y="103530"/>
              <a:ext cx="3024553" cy="91462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690424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7370</TotalTime>
  <Words>261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monique.d.coleman</dc:creator>
  <cp:lastModifiedBy>Ellen Thompson</cp:lastModifiedBy>
  <cp:revision>46</cp:revision>
  <cp:lastPrinted>2025-08-18T20:48:15Z</cp:lastPrinted>
  <dcterms:created xsi:type="dcterms:W3CDTF">2015-08-21T14:59:39Z</dcterms:created>
  <dcterms:modified xsi:type="dcterms:W3CDTF">2025-08-23T15:02:21Z</dcterms:modified>
</cp:coreProperties>
</file>