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1"/>
  </p:sldMasterIdLst>
  <p:sldIdLst>
    <p:sldId id="256" r:id="rId2"/>
    <p:sldId id="262" r:id="rId3"/>
    <p:sldId id="258" r:id="rId4"/>
    <p:sldId id="257" r:id="rId5"/>
    <p:sldId id="259" r:id="rId6"/>
    <p:sldId id="260" r:id="rId7"/>
    <p:sldId id="261"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863809-3138-CF08-0C23-F528E1998BE6}" v="44" dt="2023-01-22T00:04:03.372"/>
    <p1510:client id="{ED0DD625-8891-CDEA-7C86-64EFA44B3D36}" v="318" dt="2023-01-22T00:00: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2" autoAdjust="0"/>
    <p:restoredTop sz="94660"/>
  </p:normalViewPr>
  <p:slideViewPr>
    <p:cSldViewPr snapToGrid="0">
      <p:cViewPr varScale="1">
        <p:scale>
          <a:sx n="86" d="100"/>
          <a:sy n="86" d="100"/>
        </p:scale>
        <p:origin x="331"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058BF-C5E1-4B52-BD8A-FD1AD5779347}"/>
              </a:ext>
            </a:extLst>
          </p:cNvPr>
          <p:cNvSpPr>
            <a:spLocks noGrp="1"/>
          </p:cNvSpPr>
          <p:nvPr>
            <p:ph type="ctrTitle"/>
          </p:nvPr>
        </p:nvSpPr>
        <p:spPr>
          <a:xfrm>
            <a:off x="1524000" y="1122363"/>
            <a:ext cx="9144000" cy="2387600"/>
          </a:xfrm>
        </p:spPr>
        <p:txBody>
          <a:bodyPr anchor="b"/>
          <a:lstStyle>
            <a:lvl1pPr algn="ctr">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FCD51F7-3CC3-4BB7-8291-B1789482E8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FD320447-D6C7-43E1-AE88-1FB66CC9C55E}"/>
              </a:ext>
            </a:extLst>
          </p:cNvPr>
          <p:cNvSpPr>
            <a:spLocks noGrp="1"/>
          </p:cNvSpPr>
          <p:nvPr>
            <p:ph type="dt" sz="half" idx="10"/>
          </p:nvPr>
        </p:nvSpPr>
        <p:spPr/>
        <p:txBody>
          <a:bodyPr/>
          <a:lstStyle/>
          <a:p>
            <a:fld id="{C43A76A3-ADC8-4477-8FC1-B9DD55D84908}" type="datetime1">
              <a:rPr lang="en-US" smtClean="0"/>
              <a:t>1/21/2023</a:t>
            </a:fld>
            <a:endParaRPr lang="en-US" dirty="0"/>
          </a:p>
        </p:txBody>
      </p:sp>
      <p:sp>
        <p:nvSpPr>
          <p:cNvPr id="5" name="Footer Placeholder 4">
            <a:extLst>
              <a:ext uri="{FF2B5EF4-FFF2-40B4-BE49-F238E27FC236}">
                <a16:creationId xmlns:a16="http://schemas.microsoft.com/office/drawing/2014/main" id="{6F5E17B6-E7FC-473A-8D5F-0E6B838EA7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4AF4E0-FDDB-42B9-862C-7BBC501CDAC5}"/>
              </a:ext>
            </a:extLst>
          </p:cNvPr>
          <p:cNvSpPr>
            <a:spLocks noGrp="1"/>
          </p:cNvSpPr>
          <p:nvPr>
            <p:ph type="sldNum" sz="quarter" idx="12"/>
          </p:nvPr>
        </p:nvSpPr>
        <p:spPr/>
        <p:txBody>
          <a:bodyPr/>
          <a:lstStyle/>
          <a:p>
            <a:fld id="{35747434-7036-48DB-A148-6B3D8EE75CDA}" type="slidenum">
              <a:rPr lang="en-US" smtClean="0"/>
              <a:t>‹#›</a:t>
            </a:fld>
            <a:endParaRPr lang="en-US" dirty="0"/>
          </a:p>
        </p:txBody>
      </p:sp>
    </p:spTree>
    <p:extLst>
      <p:ext uri="{BB962C8B-B14F-4D97-AF65-F5344CB8AC3E}">
        <p14:creationId xmlns:p14="http://schemas.microsoft.com/office/powerpoint/2010/main" val="21097141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E922F-6166-4009-A42D-027DC718071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F7791CF-167D-446D-9F99-6976C986E2F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3CA422-E040-4DE1-9DA5-C8D37C116A7B}"/>
              </a:ext>
            </a:extLst>
          </p:cNvPr>
          <p:cNvSpPr>
            <a:spLocks noGrp="1"/>
          </p:cNvSpPr>
          <p:nvPr>
            <p:ph type="dt" sz="half" idx="10"/>
          </p:nvPr>
        </p:nvSpPr>
        <p:spPr/>
        <p:txBody>
          <a:bodyPr/>
          <a:lstStyle/>
          <a:p>
            <a:fld id="{D6762538-DC4D-4667-96E5-B3278DDF8B12}" type="datetime1">
              <a:rPr lang="en-US" smtClean="0"/>
              <a:t>1/21/2023</a:t>
            </a:fld>
            <a:endParaRPr lang="en-US"/>
          </a:p>
        </p:txBody>
      </p:sp>
      <p:sp>
        <p:nvSpPr>
          <p:cNvPr id="5" name="Footer Placeholder 4">
            <a:extLst>
              <a:ext uri="{FF2B5EF4-FFF2-40B4-BE49-F238E27FC236}">
                <a16:creationId xmlns:a16="http://schemas.microsoft.com/office/drawing/2014/main" id="{6C813B0B-60E7-494E-91CB-055BC26906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48C554-7C1B-4D8F-9B6B-04492656904B}"/>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19854978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EC66EF0-6ED8-49A7-BDAD-E20A143FAEA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0FCE9CD-90A9-44BA-B293-0662E077DD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57DAE0-05C4-460B-B96D-BD183ED030C4}"/>
              </a:ext>
            </a:extLst>
          </p:cNvPr>
          <p:cNvSpPr>
            <a:spLocks noGrp="1"/>
          </p:cNvSpPr>
          <p:nvPr>
            <p:ph type="dt" sz="half" idx="10"/>
          </p:nvPr>
        </p:nvSpPr>
        <p:spPr/>
        <p:txBody>
          <a:bodyPr/>
          <a:lstStyle/>
          <a:p>
            <a:fld id="{05880548-5C08-4BE3-B63E-F2BB63B0B00C}" type="datetime1">
              <a:rPr lang="en-US" smtClean="0"/>
              <a:t>1/21/2023</a:t>
            </a:fld>
            <a:endParaRPr lang="en-US"/>
          </a:p>
        </p:txBody>
      </p:sp>
      <p:sp>
        <p:nvSpPr>
          <p:cNvPr id="5" name="Footer Placeholder 4">
            <a:extLst>
              <a:ext uri="{FF2B5EF4-FFF2-40B4-BE49-F238E27FC236}">
                <a16:creationId xmlns:a16="http://schemas.microsoft.com/office/drawing/2014/main" id="{33B3CA93-55C9-4AA3-89A0-55490F745B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BFD820-FF26-4325-816F-310C30F80ACC}"/>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87464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736C8-0B4F-4655-A630-0B1D2540B7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78B888-85E0-4D92-903E-C3FE7E870DE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648916-250B-4232-BD7D-571FDE79F5E7}"/>
              </a:ext>
            </a:extLst>
          </p:cNvPr>
          <p:cNvSpPr>
            <a:spLocks noGrp="1"/>
          </p:cNvSpPr>
          <p:nvPr>
            <p:ph type="dt" sz="half" idx="10"/>
          </p:nvPr>
        </p:nvSpPr>
        <p:spPr/>
        <p:txBody>
          <a:bodyPr/>
          <a:lstStyle/>
          <a:p>
            <a:fld id="{DE7F49BE-398D-479A-8A7E-5DDBCA61EDCB}" type="datetime1">
              <a:rPr lang="en-US" smtClean="0"/>
              <a:t>1/21/2023</a:t>
            </a:fld>
            <a:endParaRPr lang="en-US"/>
          </a:p>
        </p:txBody>
      </p:sp>
      <p:sp>
        <p:nvSpPr>
          <p:cNvPr id="5" name="Footer Placeholder 4">
            <a:extLst>
              <a:ext uri="{FF2B5EF4-FFF2-40B4-BE49-F238E27FC236}">
                <a16:creationId xmlns:a16="http://schemas.microsoft.com/office/drawing/2014/main" id="{B6A8BFB4-647C-4104-B6D4-3346051C36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0FA73F-2BE8-4370-AE90-58F4CE51FC51}"/>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13802206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1446D-9FAC-4157-A41A-51675C8BE929}"/>
              </a:ext>
            </a:extLst>
          </p:cNvPr>
          <p:cNvSpPr>
            <a:spLocks noGrp="1"/>
          </p:cNvSpPr>
          <p:nvPr>
            <p:ph type="title"/>
          </p:nvPr>
        </p:nvSpPr>
        <p:spPr>
          <a:xfrm>
            <a:off x="777240" y="1709738"/>
            <a:ext cx="10570210" cy="2758895"/>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2AF8D4A-8F93-4399-9546-64F286400D24}"/>
              </a:ext>
            </a:extLst>
          </p:cNvPr>
          <p:cNvSpPr>
            <a:spLocks noGrp="1"/>
          </p:cNvSpPr>
          <p:nvPr>
            <p:ph type="body" idx="1"/>
          </p:nvPr>
        </p:nvSpPr>
        <p:spPr>
          <a:xfrm>
            <a:off x="777240" y="4589463"/>
            <a:ext cx="10570210"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19C2FD4-BF96-470C-8247-20DFAE1CF870}"/>
              </a:ext>
            </a:extLst>
          </p:cNvPr>
          <p:cNvSpPr>
            <a:spLocks noGrp="1"/>
          </p:cNvSpPr>
          <p:nvPr>
            <p:ph type="dt" sz="half" idx="10"/>
          </p:nvPr>
        </p:nvSpPr>
        <p:spPr/>
        <p:txBody>
          <a:bodyPr/>
          <a:lstStyle/>
          <a:p>
            <a:fld id="{CCD0C193-4974-4A1F-9C63-07D595E30D66}" type="datetime1">
              <a:rPr lang="en-US" smtClean="0"/>
              <a:t>1/21/2023</a:t>
            </a:fld>
            <a:endParaRPr lang="en-US"/>
          </a:p>
        </p:txBody>
      </p:sp>
      <p:sp>
        <p:nvSpPr>
          <p:cNvPr id="5" name="Footer Placeholder 4">
            <a:extLst>
              <a:ext uri="{FF2B5EF4-FFF2-40B4-BE49-F238E27FC236}">
                <a16:creationId xmlns:a16="http://schemas.microsoft.com/office/drawing/2014/main" id="{27175A2D-86C4-4467-BAB8-E9ED004D2C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442A4D-D9B2-4C82-95E4-B86F9F5F3802}"/>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3009018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6B3AA-8C30-429E-B934-AF12204387B9}"/>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915834E-691F-4728-88F5-A0C4696695EB}"/>
              </a:ext>
            </a:extLst>
          </p:cNvPr>
          <p:cNvSpPr>
            <a:spLocks noGrp="1"/>
          </p:cNvSpPr>
          <p:nvPr>
            <p:ph sz="half" idx="1"/>
          </p:nvPr>
        </p:nvSpPr>
        <p:spPr>
          <a:xfrm>
            <a:off x="777240" y="1825625"/>
            <a:ext cx="52425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13876374-880F-4E25-9F88-79E3C1AB1F9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119BD69-B509-4FCE-95A8-ED03FFC8CC3C}"/>
              </a:ext>
            </a:extLst>
          </p:cNvPr>
          <p:cNvSpPr>
            <a:spLocks noGrp="1"/>
          </p:cNvSpPr>
          <p:nvPr>
            <p:ph type="dt" sz="half" idx="10"/>
          </p:nvPr>
        </p:nvSpPr>
        <p:spPr/>
        <p:txBody>
          <a:bodyPr/>
          <a:lstStyle/>
          <a:p>
            <a:fld id="{701AA87F-28D4-4BF0-B81F-877A89DFD5AC}" type="datetime1">
              <a:rPr lang="en-US" smtClean="0"/>
              <a:t>1/21/2023</a:t>
            </a:fld>
            <a:endParaRPr lang="en-US"/>
          </a:p>
        </p:txBody>
      </p:sp>
      <p:sp>
        <p:nvSpPr>
          <p:cNvPr id="6" name="Footer Placeholder 5">
            <a:extLst>
              <a:ext uri="{FF2B5EF4-FFF2-40B4-BE49-F238E27FC236}">
                <a16:creationId xmlns:a16="http://schemas.microsoft.com/office/drawing/2014/main" id="{DB7C287B-AE5B-490B-BF81-A50D7A2E87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3C2246-303C-4A29-B6EA-E62CEDE6C2A1}"/>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33938220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2FE79-D5BE-43E8-B6C5-2675B7F4D818}"/>
              </a:ext>
            </a:extLst>
          </p:cNvPr>
          <p:cNvSpPr>
            <a:spLocks noGrp="1"/>
          </p:cNvSpPr>
          <p:nvPr>
            <p:ph type="title"/>
          </p:nvPr>
        </p:nvSpPr>
        <p:spPr>
          <a:xfrm>
            <a:off x="777240" y="365125"/>
            <a:ext cx="10578148"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69D3A07-BA51-4113-902E-830A887D2394}"/>
              </a:ext>
            </a:extLst>
          </p:cNvPr>
          <p:cNvSpPr>
            <a:spLocks noGrp="1"/>
          </p:cNvSpPr>
          <p:nvPr>
            <p:ph type="body" idx="1"/>
          </p:nvPr>
        </p:nvSpPr>
        <p:spPr>
          <a:xfrm>
            <a:off x="777240" y="1801812"/>
            <a:ext cx="5220335" cy="9350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8E320A9-E274-4E1B-B02D-9A3F510A1F22}"/>
              </a:ext>
            </a:extLst>
          </p:cNvPr>
          <p:cNvSpPr>
            <a:spLocks noGrp="1"/>
          </p:cNvSpPr>
          <p:nvPr>
            <p:ph sz="half" idx="2"/>
          </p:nvPr>
        </p:nvSpPr>
        <p:spPr>
          <a:xfrm>
            <a:off x="777240" y="2825749"/>
            <a:ext cx="5220335" cy="33639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DBE80D3A-C2A8-4B78-B7E2-4908C74B1C43}"/>
              </a:ext>
            </a:extLst>
          </p:cNvPr>
          <p:cNvSpPr>
            <a:spLocks noGrp="1"/>
          </p:cNvSpPr>
          <p:nvPr>
            <p:ph type="body" sz="quarter" idx="3"/>
          </p:nvPr>
        </p:nvSpPr>
        <p:spPr>
          <a:xfrm>
            <a:off x="6172200" y="1801812"/>
            <a:ext cx="5183188" cy="9350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C5D84DD-9460-4B08-86AD-27486A940047}"/>
              </a:ext>
            </a:extLst>
          </p:cNvPr>
          <p:cNvSpPr>
            <a:spLocks noGrp="1"/>
          </p:cNvSpPr>
          <p:nvPr>
            <p:ph sz="quarter" idx="4"/>
          </p:nvPr>
        </p:nvSpPr>
        <p:spPr>
          <a:xfrm>
            <a:off x="6172200" y="2825749"/>
            <a:ext cx="5183188" cy="33639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4B0B7F8-282C-4210-AE7D-F35228BAC803}"/>
              </a:ext>
            </a:extLst>
          </p:cNvPr>
          <p:cNvSpPr>
            <a:spLocks noGrp="1"/>
          </p:cNvSpPr>
          <p:nvPr>
            <p:ph type="dt" sz="half" idx="10"/>
          </p:nvPr>
        </p:nvSpPr>
        <p:spPr/>
        <p:txBody>
          <a:bodyPr/>
          <a:lstStyle/>
          <a:p>
            <a:fld id="{A8A9F1F3-208B-49A3-B337-9C8ACEB3E0E1}" type="datetime1">
              <a:rPr lang="en-US" smtClean="0"/>
              <a:t>1/21/2023</a:t>
            </a:fld>
            <a:endParaRPr lang="en-US"/>
          </a:p>
        </p:txBody>
      </p:sp>
      <p:sp>
        <p:nvSpPr>
          <p:cNvPr id="8" name="Footer Placeholder 7">
            <a:extLst>
              <a:ext uri="{FF2B5EF4-FFF2-40B4-BE49-F238E27FC236}">
                <a16:creationId xmlns:a16="http://schemas.microsoft.com/office/drawing/2014/main" id="{FAE343A9-1067-4DCF-BACC-1F7F3805022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F84E471-04DB-4DB5-8CC5-16B3FC88509D}"/>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36350410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D87C0-272E-4E50-A316-78079B2B923E}"/>
              </a:ext>
            </a:extLst>
          </p:cNvPr>
          <p:cNvSpPr>
            <a:spLocks noGrp="1"/>
          </p:cNvSpPr>
          <p:nvPr>
            <p:ph type="title"/>
          </p:nvPr>
        </p:nvSpPr>
        <p:spPr>
          <a:xfrm>
            <a:off x="777240" y="365125"/>
            <a:ext cx="10659110" cy="1325563"/>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F906C1C9-1F69-432A-858C-D828B56E1659}"/>
              </a:ext>
            </a:extLst>
          </p:cNvPr>
          <p:cNvSpPr>
            <a:spLocks noGrp="1"/>
          </p:cNvSpPr>
          <p:nvPr>
            <p:ph type="dt" sz="half" idx="10"/>
          </p:nvPr>
        </p:nvSpPr>
        <p:spPr/>
        <p:txBody>
          <a:bodyPr/>
          <a:lstStyle/>
          <a:p>
            <a:fld id="{27AF6CA6-7293-4AA2-A0E0-A3BF4416E786}" type="datetime1">
              <a:rPr lang="en-US" smtClean="0"/>
              <a:t>1/21/2023</a:t>
            </a:fld>
            <a:endParaRPr lang="en-US"/>
          </a:p>
        </p:txBody>
      </p:sp>
      <p:sp>
        <p:nvSpPr>
          <p:cNvPr id="4" name="Footer Placeholder 3">
            <a:extLst>
              <a:ext uri="{FF2B5EF4-FFF2-40B4-BE49-F238E27FC236}">
                <a16:creationId xmlns:a16="http://schemas.microsoft.com/office/drawing/2014/main" id="{BD6D9A1B-D149-4B97-B161-3D7C9ADBCF7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AB3722F-8C88-4E54-8CD6-12D31A05F813}"/>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1173411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E1B4EE-6DFC-45F3-9174-D913EB57CB9D}"/>
              </a:ext>
            </a:extLst>
          </p:cNvPr>
          <p:cNvSpPr>
            <a:spLocks noGrp="1"/>
          </p:cNvSpPr>
          <p:nvPr>
            <p:ph type="dt" sz="half" idx="10"/>
          </p:nvPr>
        </p:nvSpPr>
        <p:spPr/>
        <p:txBody>
          <a:bodyPr/>
          <a:lstStyle/>
          <a:p>
            <a:fld id="{98D87016-7BCD-46FB-8EE3-AB6C369108B4}" type="datetime1">
              <a:rPr lang="en-US" smtClean="0"/>
              <a:t>1/21/2023</a:t>
            </a:fld>
            <a:endParaRPr lang="en-US"/>
          </a:p>
        </p:txBody>
      </p:sp>
      <p:sp>
        <p:nvSpPr>
          <p:cNvPr id="3" name="Footer Placeholder 2">
            <a:extLst>
              <a:ext uri="{FF2B5EF4-FFF2-40B4-BE49-F238E27FC236}">
                <a16:creationId xmlns:a16="http://schemas.microsoft.com/office/drawing/2014/main" id="{0BF7F7DC-6DDE-4337-AD27-BBE7D542248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CC58EA9-3AC4-421E-B133-1FA7757DF8BA}"/>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4256423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035BB-74CC-43E9-B71F-A5C05D17EB78}"/>
              </a:ext>
            </a:extLst>
          </p:cNvPr>
          <p:cNvSpPr>
            <a:spLocks noGrp="1"/>
          </p:cNvSpPr>
          <p:nvPr>
            <p:ph type="title"/>
          </p:nvPr>
        </p:nvSpPr>
        <p:spPr>
          <a:xfrm>
            <a:off x="777240" y="457200"/>
            <a:ext cx="3994785" cy="2501900"/>
          </a:xfrm>
        </p:spPr>
        <p:txBody>
          <a:bodyPr anchor="b">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CAADC9E-7845-4DB1-87E3-6FBFB2B03B8A}"/>
              </a:ext>
            </a:extLst>
          </p:cNvPr>
          <p:cNvSpPr>
            <a:spLocks noGrp="1"/>
          </p:cNvSpPr>
          <p:nvPr>
            <p:ph idx="1"/>
          </p:nvPr>
        </p:nvSpPr>
        <p:spPr>
          <a:xfrm>
            <a:off x="5183188" y="457201"/>
            <a:ext cx="6172200" cy="540385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75C925A8-2A07-43B9-B549-061F3684986B}"/>
              </a:ext>
            </a:extLst>
          </p:cNvPr>
          <p:cNvSpPr>
            <a:spLocks noGrp="1"/>
          </p:cNvSpPr>
          <p:nvPr>
            <p:ph type="body" sz="half" idx="2"/>
          </p:nvPr>
        </p:nvSpPr>
        <p:spPr>
          <a:xfrm>
            <a:off x="777240" y="3092450"/>
            <a:ext cx="3994785" cy="277653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1A9037-0564-43A1-8156-1D9932E1F85F}"/>
              </a:ext>
            </a:extLst>
          </p:cNvPr>
          <p:cNvSpPr>
            <a:spLocks noGrp="1"/>
          </p:cNvSpPr>
          <p:nvPr>
            <p:ph type="dt" sz="half" idx="10"/>
          </p:nvPr>
        </p:nvSpPr>
        <p:spPr/>
        <p:txBody>
          <a:bodyPr/>
          <a:lstStyle/>
          <a:p>
            <a:fld id="{A1547011-1FFC-4EF8-9A2E-53B4AD2ADBD4}" type="datetime1">
              <a:rPr lang="en-US" smtClean="0"/>
              <a:t>1/21/2023</a:t>
            </a:fld>
            <a:endParaRPr lang="en-US"/>
          </a:p>
        </p:txBody>
      </p:sp>
      <p:sp>
        <p:nvSpPr>
          <p:cNvPr id="6" name="Footer Placeholder 5">
            <a:extLst>
              <a:ext uri="{FF2B5EF4-FFF2-40B4-BE49-F238E27FC236}">
                <a16:creationId xmlns:a16="http://schemas.microsoft.com/office/drawing/2014/main" id="{CBFF0D40-D0E1-49C9-BE47-91BBC50AB2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D129BD-890D-412E-9805-D29F4A0D3622}"/>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2858745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8ADB4-BA7B-42C2-9C6C-58B2763F8617}"/>
              </a:ext>
            </a:extLst>
          </p:cNvPr>
          <p:cNvSpPr>
            <a:spLocks noGrp="1"/>
          </p:cNvSpPr>
          <p:nvPr>
            <p:ph type="title"/>
          </p:nvPr>
        </p:nvSpPr>
        <p:spPr>
          <a:xfrm>
            <a:off x="777240" y="457200"/>
            <a:ext cx="3994785" cy="2505456"/>
          </a:xfrm>
        </p:spPr>
        <p:txBody>
          <a:bodyPr anchor="b"/>
          <a:lstStyle>
            <a:lvl1pPr>
              <a:defRPr sz="4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E9519B58-B546-4E6B-BE00-3D1D64DA8699}"/>
              </a:ext>
            </a:extLst>
          </p:cNvPr>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3FAA0AB8-41A9-4548-9B83-3EFF79A00793}"/>
              </a:ext>
            </a:extLst>
          </p:cNvPr>
          <p:cNvSpPr>
            <a:spLocks noGrp="1"/>
          </p:cNvSpPr>
          <p:nvPr>
            <p:ph type="body" sz="half" idx="2"/>
          </p:nvPr>
        </p:nvSpPr>
        <p:spPr>
          <a:xfrm>
            <a:off x="777240" y="3081275"/>
            <a:ext cx="3994785" cy="2779776"/>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BB33ED-A015-4992-A004-33D41CFFADA1}"/>
              </a:ext>
            </a:extLst>
          </p:cNvPr>
          <p:cNvSpPr>
            <a:spLocks noGrp="1"/>
          </p:cNvSpPr>
          <p:nvPr>
            <p:ph type="dt" sz="half" idx="10"/>
          </p:nvPr>
        </p:nvSpPr>
        <p:spPr/>
        <p:txBody>
          <a:bodyPr/>
          <a:lstStyle/>
          <a:p>
            <a:fld id="{9562EB47-45B4-4EF5-A743-B4885DD2F060}" type="datetime1">
              <a:rPr lang="en-US" smtClean="0"/>
              <a:t>1/21/2023</a:t>
            </a:fld>
            <a:endParaRPr lang="en-US"/>
          </a:p>
        </p:txBody>
      </p:sp>
      <p:sp>
        <p:nvSpPr>
          <p:cNvPr id="6" name="Footer Placeholder 5">
            <a:extLst>
              <a:ext uri="{FF2B5EF4-FFF2-40B4-BE49-F238E27FC236}">
                <a16:creationId xmlns:a16="http://schemas.microsoft.com/office/drawing/2014/main" id="{D3C29CDA-E85F-47D1-83B7-02A50DEBFD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49625F-5352-4136-8AC4-F8899D00A1A9}"/>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3546239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99B5B3C5-A599-465B-B2B9-866E8B2087CE}"/>
              </a:ext>
            </a:extLst>
          </p:cNvPr>
          <p:cNvSpPr/>
          <p:nvPr/>
        </p:nvSpPr>
        <p:spPr>
          <a:xfrm>
            <a:off x="-1" y="-1"/>
            <a:ext cx="12192001"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25C84982-7DD0-43B1-8A2D-BFA4DF1B4E60}"/>
              </a:ext>
            </a:extLst>
          </p:cNvPr>
          <p:cNvSpPr/>
          <p:nvPr/>
        </p:nvSpPr>
        <p:spPr>
          <a:xfrm>
            <a:off x="-1" y="-1"/>
            <a:ext cx="12192001"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grpSp>
        <p:nvGrpSpPr>
          <p:cNvPr id="8" name="Decorative Circles">
            <a:extLst>
              <a:ext uri="{FF2B5EF4-FFF2-40B4-BE49-F238E27FC236}">
                <a16:creationId xmlns:a16="http://schemas.microsoft.com/office/drawing/2014/main" id="{1D912E1C-3BBA-42F0-A3EE-FEC382E7230A}"/>
              </a:ext>
            </a:extLst>
          </p:cNvPr>
          <p:cNvGrpSpPr/>
          <p:nvPr/>
        </p:nvGrpSpPr>
        <p:grpSpPr>
          <a:xfrm>
            <a:off x="-1" y="-1"/>
            <a:ext cx="12192001" cy="6858001"/>
            <a:chOff x="-1" y="-1"/>
            <a:chExt cx="12192001" cy="6858001"/>
          </a:xfrm>
        </p:grpSpPr>
        <p:sp>
          <p:nvSpPr>
            <p:cNvPr id="21" name="Oval 20">
              <a:extLst>
                <a:ext uri="{FF2B5EF4-FFF2-40B4-BE49-F238E27FC236}">
                  <a16:creationId xmlns:a16="http://schemas.microsoft.com/office/drawing/2014/main" id="{2FEEAC76-E273-46A8-8F8E-CE59860FE70D}"/>
                </a:ext>
              </a:extLst>
            </p:cNvPr>
            <p:cNvSpPr/>
            <p:nvPr/>
          </p:nvSpPr>
          <p:spPr>
            <a:xfrm>
              <a:off x="209098" y="727602"/>
              <a:ext cx="172408" cy="172408"/>
            </a:xfrm>
            <a:prstGeom prst="ellipse">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6594A0E-9400-45AD-A431-1DA1C0B28966}"/>
                </a:ext>
              </a:extLst>
            </p:cNvPr>
            <p:cNvSpPr/>
            <p:nvPr/>
          </p:nvSpPr>
          <p:spPr>
            <a:xfrm>
              <a:off x="949947" y="136523"/>
              <a:ext cx="113367" cy="113367"/>
            </a:xfrm>
            <a:prstGeom prst="ellipse">
              <a:avLst/>
            </a:prstGeom>
            <a:solidFill>
              <a:srgbClr val="F39E2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20916D6C-D32F-42B6-8512-CD5EDB8F2B9B}"/>
                </a:ext>
              </a:extLst>
            </p:cNvPr>
            <p:cNvSpPr/>
            <p:nvPr/>
          </p:nvSpPr>
          <p:spPr>
            <a:xfrm>
              <a:off x="11575290" y="5859047"/>
              <a:ext cx="305780" cy="305780"/>
            </a:xfrm>
            <a:prstGeom prst="ellipse">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34846D-59C6-40F4-907C-F1A4689B58F1}"/>
                </a:ext>
              </a:extLst>
            </p:cNvPr>
            <p:cNvSpPr/>
            <p:nvPr/>
          </p:nvSpPr>
          <p:spPr>
            <a:xfrm>
              <a:off x="95730" y="1133938"/>
              <a:ext cx="226735" cy="226735"/>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5A257CDF-2E36-4DC7-8EE4-5CD8F8ECAC87}"/>
                </a:ext>
              </a:extLst>
            </p:cNvPr>
            <p:cNvSpPr/>
            <p:nvPr/>
          </p:nvSpPr>
          <p:spPr>
            <a:xfrm>
              <a:off x="11536830" y="554419"/>
              <a:ext cx="382700" cy="382700"/>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D5B26E0E-A115-4AE2-82D8-76BB93CC494F}"/>
                </a:ext>
              </a:extLst>
            </p:cNvPr>
            <p:cNvSpPr/>
            <p:nvPr/>
          </p:nvSpPr>
          <p:spPr>
            <a:xfrm>
              <a:off x="11224303" y="29980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755058DB-7E01-4E95-BF59-983AA1BBB38E}"/>
                </a:ext>
              </a:extLst>
            </p:cNvPr>
            <p:cNvSpPr/>
            <p:nvPr/>
          </p:nvSpPr>
          <p:spPr>
            <a:xfrm>
              <a:off x="11629630" y="5482355"/>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A810F7E2-23F3-44D6-B09E-71E556536052}"/>
                </a:ext>
              </a:extLst>
            </p:cNvPr>
            <p:cNvSpPr/>
            <p:nvPr/>
          </p:nvSpPr>
          <p:spPr>
            <a:xfrm>
              <a:off x="10415328" y="612495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59D5C391-E1DB-410A-A78C-ED3BBDFF0758}"/>
                </a:ext>
              </a:extLst>
            </p:cNvPr>
            <p:cNvSpPr/>
            <p:nvPr/>
          </p:nvSpPr>
          <p:spPr>
            <a:xfrm>
              <a:off x="10120382" y="6255986"/>
              <a:ext cx="305780" cy="30578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Oval 52">
              <a:extLst>
                <a:ext uri="{FF2B5EF4-FFF2-40B4-BE49-F238E27FC236}">
                  <a16:creationId xmlns:a16="http://schemas.microsoft.com/office/drawing/2014/main" id="{77C4944D-9373-4283-BCAA-927A0316659E}"/>
                </a:ext>
              </a:extLst>
            </p:cNvPr>
            <p:cNvSpPr/>
            <p:nvPr/>
          </p:nvSpPr>
          <p:spPr>
            <a:xfrm>
              <a:off x="9934343" y="6204350"/>
              <a:ext cx="113367" cy="11336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6804C521-2D9F-4CE4-AFD3-D4F1551FEC6A}"/>
                </a:ext>
              </a:extLst>
            </p:cNvPr>
            <p:cNvSpPr/>
            <p:nvPr/>
          </p:nvSpPr>
          <p:spPr>
            <a:xfrm>
              <a:off x="11642244" y="6317718"/>
              <a:ext cx="549756" cy="540282"/>
            </a:xfrm>
            <a:custGeom>
              <a:avLst/>
              <a:gdLst>
                <a:gd name="connsiteX0" fmla="*/ 1224540 w 2115556"/>
                <a:gd name="connsiteY0" fmla="*/ 0 h 2079100"/>
                <a:gd name="connsiteX1" fmla="*/ 2090421 w 2115556"/>
                <a:gd name="connsiteY1" fmla="*/ 358660 h 2079100"/>
                <a:gd name="connsiteX2" fmla="*/ 2115556 w 2115556"/>
                <a:gd name="connsiteY2" fmla="*/ 386315 h 2079100"/>
                <a:gd name="connsiteX3" fmla="*/ 2115556 w 2115556"/>
                <a:gd name="connsiteY3" fmla="*/ 2062765 h 2079100"/>
                <a:gd name="connsiteX4" fmla="*/ 2100710 w 2115556"/>
                <a:gd name="connsiteY4" fmla="*/ 2079100 h 2079100"/>
                <a:gd name="connsiteX5" fmla="*/ 348370 w 2115556"/>
                <a:gd name="connsiteY5" fmla="*/ 2079100 h 2079100"/>
                <a:gd name="connsiteX6" fmla="*/ 279625 w 2115556"/>
                <a:gd name="connsiteY6" fmla="*/ 2003461 h 2079100"/>
                <a:gd name="connsiteX7" fmla="*/ 0 w 2115556"/>
                <a:gd name="connsiteY7" fmla="*/ 1224540 h 2079100"/>
                <a:gd name="connsiteX8" fmla="*/ 1224540 w 2115556"/>
                <a:gd name="connsiteY8" fmla="*/ 0 h 207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5556" h="2079100">
                  <a:moveTo>
                    <a:pt x="1224540" y="0"/>
                  </a:moveTo>
                  <a:cubicBezTo>
                    <a:pt x="1562687" y="0"/>
                    <a:pt x="1868823" y="137062"/>
                    <a:pt x="2090421" y="358660"/>
                  </a:cubicBezTo>
                  <a:lnTo>
                    <a:pt x="2115556" y="386315"/>
                  </a:lnTo>
                  <a:lnTo>
                    <a:pt x="2115556" y="2062765"/>
                  </a:lnTo>
                  <a:lnTo>
                    <a:pt x="2100710" y="2079100"/>
                  </a:lnTo>
                  <a:lnTo>
                    <a:pt x="348370" y="2079100"/>
                  </a:lnTo>
                  <a:lnTo>
                    <a:pt x="279625" y="2003461"/>
                  </a:lnTo>
                  <a:cubicBezTo>
                    <a:pt x="104938" y="1791789"/>
                    <a:pt x="0" y="1520419"/>
                    <a:pt x="0" y="1224540"/>
                  </a:cubicBezTo>
                  <a:cubicBezTo>
                    <a:pt x="0" y="548245"/>
                    <a:pt x="548245" y="0"/>
                    <a:pt x="1224540" y="0"/>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56" name="Freeform: Shape 55">
              <a:extLst>
                <a:ext uri="{FF2B5EF4-FFF2-40B4-BE49-F238E27FC236}">
                  <a16:creationId xmlns:a16="http://schemas.microsoft.com/office/drawing/2014/main" id="{755AC65C-13EF-4182-AA3C-62BE165CC033}"/>
                </a:ext>
              </a:extLst>
            </p:cNvPr>
            <p:cNvSpPr/>
            <p:nvPr/>
          </p:nvSpPr>
          <p:spPr>
            <a:xfrm>
              <a:off x="-1" y="-1"/>
              <a:ext cx="510196" cy="538336"/>
            </a:xfrm>
            <a:custGeom>
              <a:avLst/>
              <a:gdLst>
                <a:gd name="connsiteX0" fmla="*/ 0 w 510196"/>
                <a:gd name="connsiteY0" fmla="*/ 0 h 538336"/>
                <a:gd name="connsiteX1" fmla="*/ 459276 w 510196"/>
                <a:gd name="connsiteY1" fmla="*/ 0 h 538336"/>
                <a:gd name="connsiteX2" fmla="*/ 482126 w 510196"/>
                <a:gd name="connsiteY2" fmla="*/ 42098 h 538336"/>
                <a:gd name="connsiteX3" fmla="*/ 510196 w 510196"/>
                <a:gd name="connsiteY3" fmla="*/ 181136 h 538336"/>
                <a:gd name="connsiteX4" fmla="*/ 152996 w 510196"/>
                <a:gd name="connsiteY4" fmla="*/ 538336 h 538336"/>
                <a:gd name="connsiteX5" fmla="*/ 13958 w 510196"/>
                <a:gd name="connsiteY5" fmla="*/ 510266 h 538336"/>
                <a:gd name="connsiteX6" fmla="*/ 0 w 510196"/>
                <a:gd name="connsiteY6" fmla="*/ 502690 h 53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0196" h="538336">
                  <a:moveTo>
                    <a:pt x="0" y="0"/>
                  </a:moveTo>
                  <a:lnTo>
                    <a:pt x="459276" y="0"/>
                  </a:lnTo>
                  <a:lnTo>
                    <a:pt x="482126" y="42098"/>
                  </a:lnTo>
                  <a:cubicBezTo>
                    <a:pt x="500201" y="84833"/>
                    <a:pt x="510196" y="131817"/>
                    <a:pt x="510196" y="181136"/>
                  </a:cubicBezTo>
                  <a:cubicBezTo>
                    <a:pt x="510196" y="378412"/>
                    <a:pt x="350272" y="538336"/>
                    <a:pt x="152996" y="538336"/>
                  </a:cubicBezTo>
                  <a:cubicBezTo>
                    <a:pt x="103677" y="538336"/>
                    <a:pt x="56693" y="528341"/>
                    <a:pt x="13958" y="510266"/>
                  </a:cubicBezTo>
                  <a:lnTo>
                    <a:pt x="0" y="50269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58" name="Freeform: Shape 57">
              <a:extLst>
                <a:ext uri="{FF2B5EF4-FFF2-40B4-BE49-F238E27FC236}">
                  <a16:creationId xmlns:a16="http://schemas.microsoft.com/office/drawing/2014/main" id="{E40DA8D2-FA4B-4282-9D44-48C27B63A153}"/>
                </a:ext>
              </a:extLst>
            </p:cNvPr>
            <p:cNvSpPr/>
            <p:nvPr/>
          </p:nvSpPr>
          <p:spPr>
            <a:xfrm>
              <a:off x="10528695" y="1"/>
              <a:ext cx="554074" cy="282754"/>
            </a:xfrm>
            <a:custGeom>
              <a:avLst/>
              <a:gdLst>
                <a:gd name="connsiteX0" fmla="*/ 644 w 309162"/>
                <a:gd name="connsiteY0" fmla="*/ 0 h 157771"/>
                <a:gd name="connsiteX1" fmla="*/ 308518 w 309162"/>
                <a:gd name="connsiteY1" fmla="*/ 0 h 157771"/>
                <a:gd name="connsiteX2" fmla="*/ 309162 w 309162"/>
                <a:gd name="connsiteY2" fmla="*/ 3190 h 157771"/>
                <a:gd name="connsiteX3" fmla="*/ 154581 w 309162"/>
                <a:gd name="connsiteY3" fmla="*/ 157771 h 157771"/>
                <a:gd name="connsiteX4" fmla="*/ 0 w 309162"/>
                <a:gd name="connsiteY4" fmla="*/ 3190 h 157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62" h="157771">
                  <a:moveTo>
                    <a:pt x="644" y="0"/>
                  </a:moveTo>
                  <a:lnTo>
                    <a:pt x="308518" y="0"/>
                  </a:lnTo>
                  <a:lnTo>
                    <a:pt x="309162" y="3190"/>
                  </a:lnTo>
                  <a:cubicBezTo>
                    <a:pt x="309162" y="88563"/>
                    <a:pt x="239954" y="157771"/>
                    <a:pt x="154581" y="157771"/>
                  </a:cubicBezTo>
                  <a:cubicBezTo>
                    <a:pt x="69208" y="157771"/>
                    <a:pt x="0" y="88563"/>
                    <a:pt x="0" y="319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10" name="Oval 9">
              <a:extLst>
                <a:ext uri="{FF2B5EF4-FFF2-40B4-BE49-F238E27FC236}">
                  <a16:creationId xmlns:a16="http://schemas.microsoft.com/office/drawing/2014/main" id="{99065014-CB18-414D-A527-31ECC45700AB}"/>
                </a:ext>
              </a:extLst>
            </p:cNvPr>
            <p:cNvSpPr/>
            <p:nvPr/>
          </p:nvSpPr>
          <p:spPr>
            <a:xfrm>
              <a:off x="504140" y="1132500"/>
              <a:ext cx="84680" cy="8468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F39E27A-56C1-4328-8DF1-2DA147C78483}"/>
                </a:ext>
              </a:extLst>
            </p:cNvPr>
            <p:cNvSpPr/>
            <p:nvPr/>
          </p:nvSpPr>
          <p:spPr>
            <a:xfrm>
              <a:off x="12051348" y="5576515"/>
              <a:ext cx="137603" cy="210490"/>
            </a:xfrm>
            <a:custGeom>
              <a:avLst/>
              <a:gdLst>
                <a:gd name="connsiteX0" fmla="*/ 105245 w 137603"/>
                <a:gd name="connsiteY0" fmla="*/ 0 h 210490"/>
                <a:gd name="connsiteX1" fmla="*/ 137603 w 137603"/>
                <a:gd name="connsiteY1" fmla="*/ 6533 h 210490"/>
                <a:gd name="connsiteX2" fmla="*/ 137603 w 137603"/>
                <a:gd name="connsiteY2" fmla="*/ 203957 h 210490"/>
                <a:gd name="connsiteX3" fmla="*/ 105245 w 137603"/>
                <a:gd name="connsiteY3" fmla="*/ 210490 h 210490"/>
                <a:gd name="connsiteX4" fmla="*/ 0 w 137603"/>
                <a:gd name="connsiteY4" fmla="*/ 105245 h 210490"/>
                <a:gd name="connsiteX5" fmla="*/ 105245 w 137603"/>
                <a:gd name="connsiteY5" fmla="*/ 0 h 21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603" h="210490">
                  <a:moveTo>
                    <a:pt x="105245" y="0"/>
                  </a:moveTo>
                  <a:lnTo>
                    <a:pt x="137603" y="6533"/>
                  </a:lnTo>
                  <a:lnTo>
                    <a:pt x="137603" y="203957"/>
                  </a:lnTo>
                  <a:lnTo>
                    <a:pt x="105245" y="210490"/>
                  </a:lnTo>
                  <a:cubicBezTo>
                    <a:pt x="47120" y="210490"/>
                    <a:pt x="0" y="163370"/>
                    <a:pt x="0" y="105245"/>
                  </a:cubicBezTo>
                  <a:cubicBezTo>
                    <a:pt x="0" y="47120"/>
                    <a:pt x="47120" y="0"/>
                    <a:pt x="105245"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grpSp>
      <p:sp>
        <p:nvSpPr>
          <p:cNvPr id="4" name="Date Placeholder 3">
            <a:extLst>
              <a:ext uri="{FF2B5EF4-FFF2-40B4-BE49-F238E27FC236}">
                <a16:creationId xmlns:a16="http://schemas.microsoft.com/office/drawing/2014/main" id="{442C5EC6-E331-4312-AC12-56D55F7D2B15}"/>
              </a:ext>
            </a:extLst>
          </p:cNvPr>
          <p:cNvSpPr>
            <a:spLocks noGrp="1"/>
          </p:cNvSpPr>
          <p:nvPr>
            <p:ph type="dt" sz="half" idx="2"/>
          </p:nvPr>
        </p:nvSpPr>
        <p:spPr>
          <a:xfrm>
            <a:off x="777240" y="6488268"/>
            <a:ext cx="2743200" cy="233209"/>
          </a:xfrm>
          <a:prstGeom prst="rect">
            <a:avLst/>
          </a:prstGeom>
        </p:spPr>
        <p:txBody>
          <a:bodyPr vert="horz" lIns="91440" tIns="45720" rIns="91440" bIns="45720" rtlCol="0" anchor="ctr"/>
          <a:lstStyle>
            <a:lvl1pPr algn="l">
              <a:defRPr sz="1000">
                <a:solidFill>
                  <a:schemeClr val="tx1">
                    <a:tint val="75000"/>
                  </a:schemeClr>
                </a:solidFill>
              </a:defRPr>
            </a:lvl1pPr>
          </a:lstStyle>
          <a:p>
            <a:fld id="{4A8D24A4-5FEC-4062-8995-EB21925B3B40}" type="datetime1">
              <a:rPr lang="en-US" smtClean="0"/>
              <a:t>1/21/2023</a:t>
            </a:fld>
            <a:endParaRPr lang="en-US" sz="1000" dirty="0"/>
          </a:p>
        </p:txBody>
      </p:sp>
      <p:sp>
        <p:nvSpPr>
          <p:cNvPr id="5" name="Footer Placeholder 4">
            <a:extLst>
              <a:ext uri="{FF2B5EF4-FFF2-40B4-BE49-F238E27FC236}">
                <a16:creationId xmlns:a16="http://schemas.microsoft.com/office/drawing/2014/main" id="{3337FC5D-92B2-4B4D-8111-6EDEF280692A}"/>
              </a:ext>
            </a:extLst>
          </p:cNvPr>
          <p:cNvSpPr>
            <a:spLocks noGrp="1"/>
          </p:cNvSpPr>
          <p:nvPr>
            <p:ph type="ftr" sz="quarter" idx="3"/>
          </p:nvPr>
        </p:nvSpPr>
        <p:spPr>
          <a:xfrm>
            <a:off x="4038600" y="6488268"/>
            <a:ext cx="4114800" cy="233209"/>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sz="1000"/>
          </a:p>
        </p:txBody>
      </p:sp>
      <p:sp>
        <p:nvSpPr>
          <p:cNvPr id="6" name="Slide Number Placeholder 5">
            <a:extLst>
              <a:ext uri="{FF2B5EF4-FFF2-40B4-BE49-F238E27FC236}">
                <a16:creationId xmlns:a16="http://schemas.microsoft.com/office/drawing/2014/main" id="{723A104D-C777-4A6E-8A43-F94028E5E311}"/>
              </a:ext>
            </a:extLst>
          </p:cNvPr>
          <p:cNvSpPr>
            <a:spLocks noGrp="1"/>
          </p:cNvSpPr>
          <p:nvPr>
            <p:ph type="sldNum" sz="quarter" idx="4"/>
          </p:nvPr>
        </p:nvSpPr>
        <p:spPr>
          <a:xfrm>
            <a:off x="8693150" y="6488268"/>
            <a:ext cx="2743200" cy="233209"/>
          </a:xfrm>
          <a:prstGeom prst="rect">
            <a:avLst/>
          </a:prstGeom>
        </p:spPr>
        <p:txBody>
          <a:bodyPr vert="horz" lIns="91440" tIns="45720" rIns="91440" bIns="45720" rtlCol="0" anchor="ctr"/>
          <a:lstStyle>
            <a:lvl1pPr algn="r">
              <a:defRPr sz="1000">
                <a:solidFill>
                  <a:schemeClr val="tx1">
                    <a:tint val="75000"/>
                  </a:schemeClr>
                </a:solidFill>
              </a:defRPr>
            </a:lvl1pPr>
          </a:lstStyle>
          <a:p>
            <a:fld id="{35747434-7036-48DB-A148-6B3D8EE75CDA}" type="slidenum">
              <a:rPr lang="en-US" smtClean="0"/>
              <a:pPr/>
              <a:t>‹#›</a:t>
            </a:fld>
            <a:endParaRPr lang="en-US" sz="1000" dirty="0"/>
          </a:p>
        </p:txBody>
      </p:sp>
      <p:sp>
        <p:nvSpPr>
          <p:cNvPr id="2" name="Title Placeholder 1">
            <a:extLst>
              <a:ext uri="{FF2B5EF4-FFF2-40B4-BE49-F238E27FC236}">
                <a16:creationId xmlns:a16="http://schemas.microsoft.com/office/drawing/2014/main" id="{12D3A74F-6169-4D30-A245-B46D738BEA81}"/>
              </a:ext>
            </a:extLst>
          </p:cNvPr>
          <p:cNvSpPr>
            <a:spLocks noGrp="1"/>
          </p:cNvSpPr>
          <p:nvPr>
            <p:ph type="title"/>
          </p:nvPr>
        </p:nvSpPr>
        <p:spPr>
          <a:xfrm>
            <a:off x="777240" y="365125"/>
            <a:ext cx="1065911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3877E64-7A05-44DA-81FA-6EF4806BBF0E}"/>
              </a:ext>
            </a:extLst>
          </p:cNvPr>
          <p:cNvSpPr>
            <a:spLocks noGrp="1"/>
          </p:cNvSpPr>
          <p:nvPr>
            <p:ph type="body" idx="1"/>
          </p:nvPr>
        </p:nvSpPr>
        <p:spPr>
          <a:xfrm>
            <a:off x="777240" y="1825625"/>
            <a:ext cx="1065911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58049791"/>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1" r:id="rId7"/>
    <p:sldLayoutId id="2147483702" r:id="rId8"/>
    <p:sldLayoutId id="2147483709" r:id="rId9"/>
    <p:sldLayoutId id="2147483700" r:id="rId10"/>
    <p:sldLayoutId id="2147483710" r:id="rId11"/>
  </p:sldLayoutIdLst>
  <p:hf sldNum="0" hdr="0" ftr="0" dt="0"/>
  <p:txStyles>
    <p:titleStyle>
      <a:lvl1pPr algn="l" defTabSz="914400" rtl="0" eaLnBrk="1" latinLnBrk="0" hangingPunct="1">
        <a:lnSpc>
          <a:spcPct val="90000"/>
        </a:lnSpc>
        <a:spcBef>
          <a:spcPct val="0"/>
        </a:spcBef>
        <a:buNone/>
        <a:defRPr sz="5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tx2">
            <a:lumMod val="75000"/>
            <a:lumOff val="25000"/>
          </a:schemeClr>
        </a:buClr>
        <a:buFont typeface="Arial" panose="020B0604020202020204" pitchFamily="34" charset="0"/>
        <a:buChar char="•"/>
        <a:defRPr sz="20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tx2">
            <a:lumMod val="75000"/>
            <a:lumOff val="25000"/>
          </a:schemeClr>
        </a:buClr>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tx2">
            <a:lumMod val="75000"/>
            <a:lumOff val="25000"/>
          </a:schemeClr>
        </a:buClr>
        <a:buFont typeface="Arial" panose="020B0604020202020204" pitchFamily="34" charset="0"/>
        <a:buChar char="•"/>
        <a:defRPr sz="16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tx2">
            <a:lumMod val="75000"/>
            <a:lumOff val="25000"/>
          </a:schemeClr>
        </a:buClr>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tx2">
            <a:lumMod val="75000"/>
            <a:lumOff val="25000"/>
          </a:schemeClr>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image" Target="../media/image14.jpeg"/><Relationship Id="rId3" Type="http://schemas.openxmlformats.org/officeDocument/2006/relationships/image" Target="../media/image8.svg"/><Relationship Id="rId7" Type="http://schemas.openxmlformats.org/officeDocument/2006/relationships/image" Target="../media/image4.svg"/><Relationship Id="rId12" Type="http://schemas.openxmlformats.org/officeDocument/2006/relationships/image" Target="../media/image13.jpe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12.jpeg"/><Relationship Id="rId5" Type="http://schemas.openxmlformats.org/officeDocument/2006/relationships/image" Target="../media/image10.svg"/><Relationship Id="rId10" Type="http://schemas.openxmlformats.org/officeDocument/2006/relationships/image" Target="../media/image11.jpeg"/><Relationship Id="rId4" Type="http://schemas.openxmlformats.org/officeDocument/2006/relationships/image" Target="../media/image9.png"/><Relationship Id="rId9" Type="http://schemas.openxmlformats.org/officeDocument/2006/relationships/image" Target="../media/image2.svg"/><Relationship Id="rId14" Type="http://schemas.openxmlformats.org/officeDocument/2006/relationships/image" Target="../media/image15.jpeg"/></Relationships>
</file>

<file path=ppt/slides/_rels/slide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svg"/><Relationship Id="rId7" Type="http://schemas.openxmlformats.org/officeDocument/2006/relationships/image" Target="../media/image21.sv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 Id="rId9" Type="http://schemas.openxmlformats.org/officeDocument/2006/relationships/image" Target="../media/image23.svg"/></Relationships>
</file>

<file path=ppt/slides/_rels/slide4.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21.sv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25.svg"/><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svg"/><Relationship Id="rId7" Type="http://schemas.openxmlformats.org/officeDocument/2006/relationships/image" Target="../media/image8.sv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4.svg"/><Relationship Id="rId10" Type="http://schemas.openxmlformats.org/officeDocument/2006/relationships/hyperlink" Target="https://youtu.be/llz1efYNTxs" TargetMode="External"/><Relationship Id="rId4" Type="http://schemas.openxmlformats.org/officeDocument/2006/relationships/image" Target="../media/image3.png"/><Relationship Id="rId9" Type="http://schemas.openxmlformats.org/officeDocument/2006/relationships/image" Target="../media/image21.svg"/></Relationships>
</file>

<file path=ppt/slides/_rels/slide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0.svg"/><Relationship Id="rId7" Type="http://schemas.openxmlformats.org/officeDocument/2006/relationships/image" Target="../media/image4.sv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9.svg"/><Relationship Id="rId10" Type="http://schemas.openxmlformats.org/officeDocument/2006/relationships/image" Target="../media/image11.jpeg"/><Relationship Id="rId4" Type="http://schemas.openxmlformats.org/officeDocument/2006/relationships/image" Target="../media/image28.png"/><Relationship Id="rId9" Type="http://schemas.openxmlformats.org/officeDocument/2006/relationships/image" Target="../media/image2.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DACBDB-9C38-4364-A45F-E430E57D76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E84FA0A4-DC00-4A44-912A-BAC6A6C131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grpSp>
        <p:nvGrpSpPr>
          <p:cNvPr id="12" name="Decorative Circles">
            <a:extLst>
              <a:ext uri="{FF2B5EF4-FFF2-40B4-BE49-F238E27FC236}">
                <a16:creationId xmlns:a16="http://schemas.microsoft.com/office/drawing/2014/main" id="{2880F677-3490-475B-ABC2-E84BDEC56AE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74277" y="956155"/>
            <a:ext cx="9049452" cy="1836961"/>
            <a:chOff x="374277" y="956155"/>
            <a:chExt cx="9049452" cy="1836961"/>
          </a:xfrm>
        </p:grpSpPr>
        <p:sp>
          <p:nvSpPr>
            <p:cNvPr id="13" name="Oval 12">
              <a:extLst>
                <a:ext uri="{FF2B5EF4-FFF2-40B4-BE49-F238E27FC236}">
                  <a16:creationId xmlns:a16="http://schemas.microsoft.com/office/drawing/2014/main" id="{A7BBAE30-715D-4400-9E05-1E39217EC8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06096" y="1977248"/>
              <a:ext cx="226735" cy="226735"/>
            </a:xfrm>
            <a:prstGeom prst="ellipse">
              <a:avLst/>
            </a:prstGeom>
            <a:solidFill>
              <a:srgbClr val="974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2F9419BD-66B8-4B5D-979F-64863DD321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68530" y="956155"/>
              <a:ext cx="466441" cy="466441"/>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0E411BB-D3CD-40AD-9676-915898DABD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10362" y="235440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70FC9C30-25A3-47A4-9A66-92AE50359B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4277" y="1901154"/>
              <a:ext cx="226735" cy="226735"/>
            </a:xfrm>
            <a:prstGeom prst="ellipse">
              <a:avLst/>
            </a:prstGeom>
            <a:solidFill>
              <a:srgbClr val="974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38C1C480-F57B-4132-A7DA-6909F076CF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1012" y="2326675"/>
              <a:ext cx="466441" cy="466441"/>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Oval 3">
            <a:extLst>
              <a:ext uri="{FF2B5EF4-FFF2-40B4-BE49-F238E27FC236}">
                <a16:creationId xmlns:a16="http://schemas.microsoft.com/office/drawing/2014/main" id="{83530D07-6CB8-4A4F-8F6A-9BA5DAFB31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665048" y="0"/>
            <a:ext cx="4408870" cy="2474031"/>
          </a:xfrm>
          <a:custGeom>
            <a:avLst/>
            <a:gdLst>
              <a:gd name="connsiteX0" fmla="*/ 18128 w 4408870"/>
              <a:gd name="connsiteY0" fmla="*/ 0 h 2474031"/>
              <a:gd name="connsiteX1" fmla="*/ 4390742 w 4408870"/>
              <a:gd name="connsiteY1" fmla="*/ 0 h 2474031"/>
              <a:gd name="connsiteX2" fmla="*/ 4397489 w 4408870"/>
              <a:gd name="connsiteY2" fmla="*/ 44205 h 2474031"/>
              <a:gd name="connsiteX3" fmla="*/ 4408870 w 4408870"/>
              <a:gd name="connsiteY3" fmla="*/ 269596 h 2474031"/>
              <a:gd name="connsiteX4" fmla="*/ 2204435 w 4408870"/>
              <a:gd name="connsiteY4" fmla="*/ 2474031 h 2474031"/>
              <a:gd name="connsiteX5" fmla="*/ 0 w 4408870"/>
              <a:gd name="connsiteY5" fmla="*/ 269596 h 2474031"/>
              <a:gd name="connsiteX6" fmla="*/ 11381 w 4408870"/>
              <a:gd name="connsiteY6" fmla="*/ 44205 h 2474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8870" h="2474031">
                <a:moveTo>
                  <a:pt x="18128" y="0"/>
                </a:moveTo>
                <a:lnTo>
                  <a:pt x="4390742" y="0"/>
                </a:lnTo>
                <a:lnTo>
                  <a:pt x="4397489" y="44205"/>
                </a:lnTo>
                <a:cubicBezTo>
                  <a:pt x="4405015" y="118312"/>
                  <a:pt x="4408870" y="193504"/>
                  <a:pt x="4408870" y="269596"/>
                </a:cubicBezTo>
                <a:cubicBezTo>
                  <a:pt x="4408870" y="1487072"/>
                  <a:pt x="3421911" y="2474031"/>
                  <a:pt x="2204435" y="2474031"/>
                </a:cubicBezTo>
                <a:cubicBezTo>
                  <a:pt x="986959" y="2474031"/>
                  <a:pt x="0" y="1487072"/>
                  <a:pt x="0" y="269596"/>
                </a:cubicBezTo>
                <a:cubicBezTo>
                  <a:pt x="0" y="193504"/>
                  <a:pt x="3855" y="118312"/>
                  <a:pt x="11381" y="44205"/>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a:extLst>
              <a:ext uri="{FF2B5EF4-FFF2-40B4-BE49-F238E27FC236}">
                <a16:creationId xmlns:a16="http://schemas.microsoft.com/office/drawing/2014/main" id="{94965F7A-44F2-4AEF-8A25-106E57C6379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duotone>
              <a:schemeClr val="accent3">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3"/>
              </a:ext>
            </a:extLst>
          </a:blip>
          <a:srcRect l="14832" t="48467" r="13582" b="10444"/>
          <a:stretch/>
        </p:blipFill>
        <p:spPr>
          <a:xfrm>
            <a:off x="688614" y="0"/>
            <a:ext cx="4368276" cy="2507327"/>
          </a:xfrm>
          <a:prstGeom prst="rect">
            <a:avLst/>
          </a:prstGeom>
        </p:spPr>
      </p:pic>
      <p:sp>
        <p:nvSpPr>
          <p:cNvPr id="23" name="Oval 4">
            <a:extLst>
              <a:ext uri="{FF2B5EF4-FFF2-40B4-BE49-F238E27FC236}">
                <a16:creationId xmlns:a16="http://schemas.microsoft.com/office/drawing/2014/main" id="{A0B0F77F-92C2-4EA4-88A3-070B345D00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09152" y="94983"/>
            <a:ext cx="2698133" cy="2698133"/>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
            <a:extLst>
              <a:ext uri="{FF2B5EF4-FFF2-40B4-BE49-F238E27FC236}">
                <a16:creationId xmlns:a16="http://schemas.microsoft.com/office/drawing/2014/main" id="{2F3205C3-F980-4EB3-9545-9CAA456A4D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9326987" y="0"/>
            <a:ext cx="2861965" cy="3133761"/>
          </a:xfrm>
          <a:custGeom>
            <a:avLst/>
            <a:gdLst>
              <a:gd name="connsiteX0" fmla="*/ 152193 w 2976254"/>
              <a:gd name="connsiteY0" fmla="*/ 0 h 3258904"/>
              <a:gd name="connsiteX1" fmla="*/ 2976254 w 2976254"/>
              <a:gd name="connsiteY1" fmla="*/ 0 h 3258904"/>
              <a:gd name="connsiteX2" fmla="*/ 2976254 w 2976254"/>
              <a:gd name="connsiteY2" fmla="*/ 3192289 h 3258904"/>
              <a:gd name="connsiteX3" fmla="*/ 2908439 w 2976254"/>
              <a:gd name="connsiteY3" fmla="*/ 3209726 h 3258904"/>
              <a:gd name="connsiteX4" fmla="*/ 2420603 w 2976254"/>
              <a:gd name="connsiteY4" fmla="*/ 3258904 h 3258904"/>
              <a:gd name="connsiteX5" fmla="*/ 0 w 2976254"/>
              <a:gd name="connsiteY5" fmla="*/ 838301 h 3258904"/>
              <a:gd name="connsiteX6" fmla="*/ 108826 w 2976254"/>
              <a:gd name="connsiteY6" fmla="*/ 118488 h 3258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76254" h="3258904">
                <a:moveTo>
                  <a:pt x="152193" y="0"/>
                </a:moveTo>
                <a:lnTo>
                  <a:pt x="2976254" y="0"/>
                </a:lnTo>
                <a:lnTo>
                  <a:pt x="2976254" y="3192289"/>
                </a:lnTo>
                <a:lnTo>
                  <a:pt x="2908439" y="3209726"/>
                </a:lnTo>
                <a:cubicBezTo>
                  <a:pt x="2750864" y="3241971"/>
                  <a:pt x="2587711" y="3258904"/>
                  <a:pt x="2420603" y="3258904"/>
                </a:cubicBezTo>
                <a:cubicBezTo>
                  <a:pt x="1083741" y="3258904"/>
                  <a:pt x="0" y="2175163"/>
                  <a:pt x="0" y="838301"/>
                </a:cubicBezTo>
                <a:cubicBezTo>
                  <a:pt x="0" y="587639"/>
                  <a:pt x="38100" y="345877"/>
                  <a:pt x="108826" y="118488"/>
                </a:cubicBez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schemeClr val="bg1"/>
              </a:solidFill>
              <a:latin typeface="+mj-lt"/>
            </a:endParaRPr>
          </a:p>
        </p:txBody>
      </p:sp>
      <p:pic>
        <p:nvPicPr>
          <p:cNvPr id="27" name="Graphic 26">
            <a:extLst>
              <a:ext uri="{FF2B5EF4-FFF2-40B4-BE49-F238E27FC236}">
                <a16:creationId xmlns:a16="http://schemas.microsoft.com/office/drawing/2014/main" id="{D916385E-2011-4632-B599-29C7D2834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biLevel thresh="25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l="36094" t="40236" r="11854" b="12510"/>
          <a:stretch/>
        </p:blipFill>
        <p:spPr>
          <a:xfrm rot="5400000">
            <a:off x="9217184" y="189704"/>
            <a:ext cx="3133760" cy="2831939"/>
          </a:xfrm>
          <a:prstGeom prst="rect">
            <a:avLst/>
          </a:prstGeom>
        </p:spPr>
      </p:pic>
      <p:sp>
        <p:nvSpPr>
          <p:cNvPr id="2" name="Title 1"/>
          <p:cNvSpPr>
            <a:spLocks noGrp="1"/>
          </p:cNvSpPr>
          <p:nvPr>
            <p:ph type="ctrTitle"/>
          </p:nvPr>
        </p:nvSpPr>
        <p:spPr>
          <a:xfrm>
            <a:off x="3787826" y="2978149"/>
            <a:ext cx="7311973" cy="2169375"/>
          </a:xfrm>
        </p:spPr>
        <p:txBody>
          <a:bodyPr>
            <a:normAutofit/>
          </a:bodyPr>
          <a:lstStyle/>
          <a:p>
            <a:pPr algn="l"/>
            <a:r>
              <a:rPr lang="en-US" dirty="0"/>
              <a:t>Kindness To Parents # 1</a:t>
            </a:r>
          </a:p>
        </p:txBody>
      </p:sp>
      <p:sp>
        <p:nvSpPr>
          <p:cNvPr id="3" name="Subtitle 2"/>
          <p:cNvSpPr>
            <a:spLocks noGrp="1"/>
          </p:cNvSpPr>
          <p:nvPr>
            <p:ph type="subTitle" idx="1"/>
          </p:nvPr>
        </p:nvSpPr>
        <p:spPr>
          <a:xfrm>
            <a:off x="3787826" y="5264860"/>
            <a:ext cx="7311973" cy="799390"/>
          </a:xfrm>
        </p:spPr>
        <p:txBody>
          <a:bodyPr vert="horz" lIns="91440" tIns="45720" rIns="91440" bIns="45720" rtlCol="0" anchor="t">
            <a:normAutofit/>
          </a:bodyPr>
          <a:lstStyle/>
          <a:p>
            <a:pPr algn="l"/>
            <a:r>
              <a:rPr lang="en-US" dirty="0">
                <a:cs typeface="Calibri"/>
              </a:rPr>
              <a:t>Week 4</a:t>
            </a:r>
            <a:endParaRPr lang="en-US" dirty="0"/>
          </a:p>
        </p:txBody>
      </p:sp>
      <p:pic>
        <p:nvPicPr>
          <p:cNvPr id="29" name="Graphic 28">
            <a:extLst>
              <a:ext uri="{FF2B5EF4-FFF2-40B4-BE49-F238E27FC236}">
                <a16:creationId xmlns:a16="http://schemas.microsoft.com/office/drawing/2014/main" id="{A6269A2E-1142-4640-87F2-FB272B760D8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909151" y="94983"/>
            <a:ext cx="2698133" cy="2698133"/>
          </a:xfrm>
          <a:prstGeom prst="rect">
            <a:avLst/>
          </a:prstGeom>
        </p:spPr>
      </p:pic>
      <p:sp>
        <p:nvSpPr>
          <p:cNvPr id="31" name="Oval 1">
            <a:extLst>
              <a:ext uri="{FF2B5EF4-FFF2-40B4-BE49-F238E27FC236}">
                <a16:creationId xmlns:a16="http://schemas.microsoft.com/office/drawing/2014/main" id="{6268828B-23B3-4AF6-A838-6F0128B6F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90" y="3219078"/>
            <a:ext cx="3186814" cy="3638922"/>
          </a:xfrm>
          <a:custGeom>
            <a:avLst/>
            <a:gdLst>
              <a:gd name="connsiteX0" fmla="*/ 1156116 w 3186814"/>
              <a:gd name="connsiteY0" fmla="*/ 0 h 3638922"/>
              <a:gd name="connsiteX1" fmla="*/ 3186814 w 3186814"/>
              <a:gd name="connsiteY1" fmla="*/ 2030698 h 3638922"/>
              <a:gd name="connsiteX2" fmla="*/ 2447829 w 3186814"/>
              <a:gd name="connsiteY2" fmla="*/ 3597684 h 3638922"/>
              <a:gd name="connsiteX3" fmla="*/ 2392682 w 3186814"/>
              <a:gd name="connsiteY3" fmla="*/ 3638922 h 3638922"/>
              <a:gd name="connsiteX4" fmla="*/ 0 w 3186814"/>
              <a:gd name="connsiteY4" fmla="*/ 3638922 h 3638922"/>
              <a:gd name="connsiteX5" fmla="*/ 0 w 3186814"/>
              <a:gd name="connsiteY5" fmla="*/ 362315 h 3638922"/>
              <a:gd name="connsiteX6" fmla="*/ 20733 w 3186814"/>
              <a:gd name="connsiteY6" fmla="*/ 346811 h 3638922"/>
              <a:gd name="connsiteX7" fmla="*/ 1156116 w 3186814"/>
              <a:gd name="connsiteY7" fmla="*/ 0 h 3638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6814" h="3638922">
                <a:moveTo>
                  <a:pt x="1156116" y="0"/>
                </a:moveTo>
                <a:cubicBezTo>
                  <a:pt x="2277640" y="0"/>
                  <a:pt x="3186814" y="909174"/>
                  <a:pt x="3186814" y="2030698"/>
                </a:cubicBezTo>
                <a:cubicBezTo>
                  <a:pt x="3186814" y="2661556"/>
                  <a:pt x="2899146" y="3225224"/>
                  <a:pt x="2447829" y="3597684"/>
                </a:cubicBezTo>
                <a:lnTo>
                  <a:pt x="2392682" y="3638922"/>
                </a:lnTo>
                <a:lnTo>
                  <a:pt x="0" y="3638922"/>
                </a:lnTo>
                <a:lnTo>
                  <a:pt x="0" y="362315"/>
                </a:lnTo>
                <a:lnTo>
                  <a:pt x="20733" y="346811"/>
                </a:lnTo>
                <a:cubicBezTo>
                  <a:pt x="344835" y="127853"/>
                  <a:pt x="735545" y="0"/>
                  <a:pt x="1156116" y="0"/>
                </a:cubicBezTo>
                <a:close/>
              </a:path>
            </a:pathLst>
          </a:cu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3" name="Graphic 32">
            <a:extLst>
              <a:ext uri="{FF2B5EF4-FFF2-40B4-BE49-F238E27FC236}">
                <a16:creationId xmlns:a16="http://schemas.microsoft.com/office/drawing/2014/main" id="{758A7C53-8BE5-44E4-AC0C-CFA49FB9172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duotone>
              <a:schemeClr val="accent5">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5"/>
              </a:ext>
            </a:extLst>
          </a:blip>
          <a:srcRect l="26199" t="12146" r="12288" b="18832"/>
          <a:stretch/>
        </p:blipFill>
        <p:spPr>
          <a:xfrm>
            <a:off x="-10590" y="3270329"/>
            <a:ext cx="3197404" cy="3587671"/>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D16AD6D-7FC0-435B-AB5F-98DA2190C5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28B727F3-FF58-4343-ACEE-2174D59891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grpSp>
        <p:nvGrpSpPr>
          <p:cNvPr id="12" name="Decorative Circles">
            <a:extLst>
              <a:ext uri="{FF2B5EF4-FFF2-40B4-BE49-F238E27FC236}">
                <a16:creationId xmlns:a16="http://schemas.microsoft.com/office/drawing/2014/main" id="{4DB68B21-F855-4148-AD7C-795E902A7F1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67484" y="236341"/>
            <a:ext cx="10677791" cy="4262956"/>
            <a:chOff x="767484" y="236341"/>
            <a:chExt cx="10677791" cy="4262956"/>
          </a:xfrm>
        </p:grpSpPr>
        <p:sp>
          <p:nvSpPr>
            <p:cNvPr id="13" name="Oval 12">
              <a:extLst>
                <a:ext uri="{FF2B5EF4-FFF2-40B4-BE49-F238E27FC236}">
                  <a16:creationId xmlns:a16="http://schemas.microsoft.com/office/drawing/2014/main" id="{A8FE8A9D-61A5-4729-A73B-267B9BE585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49767" y="3283228"/>
              <a:ext cx="226735" cy="226735"/>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AE3399E0-5F4E-4D62-8091-A0AA8DAA7B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413359" y="386135"/>
              <a:ext cx="466441" cy="466441"/>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51781BEF-3C20-4A56-889B-BB417F6A38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90699" y="236341"/>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08F0DD55-BEC3-46E7-84ED-00CB94AC04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67484" y="2755518"/>
              <a:ext cx="466441" cy="466441"/>
            </a:xfrm>
            <a:prstGeom prst="ellipse">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FFEF100-17D7-4C78-A7C3-B6C8B72E85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31908" y="3813254"/>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E294263B-2870-4828-96FD-00C2A36282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75095" y="3592374"/>
              <a:ext cx="305780" cy="30578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D8A94EBD-B5CB-4D31-A42E-E68B0D25BF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94104" y="4385930"/>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Oval 2">
            <a:extLst>
              <a:ext uri="{FF2B5EF4-FFF2-40B4-BE49-F238E27FC236}">
                <a16:creationId xmlns:a16="http://schemas.microsoft.com/office/drawing/2014/main" id="{5F7F20D7-57B2-4CF8-AF7D-90D6A5E1FF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474" y="305966"/>
            <a:ext cx="2051331" cy="2051331"/>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a:extLst>
              <a:ext uri="{FF2B5EF4-FFF2-40B4-BE49-F238E27FC236}">
                <a16:creationId xmlns:a16="http://schemas.microsoft.com/office/drawing/2014/main" id="{05AC83E9-3498-4F8F-84F8-2E22FE72E30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36399" y="319698"/>
            <a:ext cx="2037600" cy="2037600"/>
          </a:xfrm>
          <a:prstGeom prst="rect">
            <a:avLst/>
          </a:prstGeom>
        </p:spPr>
      </p:pic>
      <p:sp>
        <p:nvSpPr>
          <p:cNvPr id="25" name="Oval 1">
            <a:extLst>
              <a:ext uri="{FF2B5EF4-FFF2-40B4-BE49-F238E27FC236}">
                <a16:creationId xmlns:a16="http://schemas.microsoft.com/office/drawing/2014/main" id="{6832CB48-19E2-438E-B5D1-126B62284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78580" y="0"/>
            <a:ext cx="2733089" cy="2357297"/>
          </a:xfrm>
          <a:custGeom>
            <a:avLst/>
            <a:gdLst>
              <a:gd name="connsiteX0" fmla="*/ 288659 w 3192131"/>
              <a:gd name="connsiteY0" fmla="*/ 0 h 2753222"/>
              <a:gd name="connsiteX1" fmla="*/ 3192131 w 3192131"/>
              <a:gd name="connsiteY1" fmla="*/ 0 h 2753222"/>
              <a:gd name="connsiteX2" fmla="*/ 3192131 w 3192131"/>
              <a:gd name="connsiteY2" fmla="*/ 2058956 h 2753222"/>
              <a:gd name="connsiteX3" fmla="*/ 3158043 w 3192131"/>
              <a:gd name="connsiteY3" fmla="*/ 2104541 h 2753222"/>
              <a:gd name="connsiteX4" fmla="*/ 1782545 w 3192131"/>
              <a:gd name="connsiteY4" fmla="*/ 2753222 h 2753222"/>
              <a:gd name="connsiteX5" fmla="*/ 0 w 3192131"/>
              <a:gd name="connsiteY5" fmla="*/ 970677 h 2753222"/>
              <a:gd name="connsiteX6" fmla="*/ 215144 w 3192131"/>
              <a:gd name="connsiteY6" fmla="*/ 121011 h 2753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92131" h="2753222">
                <a:moveTo>
                  <a:pt x="288659" y="0"/>
                </a:moveTo>
                <a:lnTo>
                  <a:pt x="3192131" y="0"/>
                </a:lnTo>
                <a:lnTo>
                  <a:pt x="3192131" y="2058956"/>
                </a:lnTo>
                <a:lnTo>
                  <a:pt x="3158043" y="2104541"/>
                </a:lnTo>
                <a:cubicBezTo>
                  <a:pt x="2831098" y="2500707"/>
                  <a:pt x="2336311" y="2753222"/>
                  <a:pt x="1782545" y="2753222"/>
                </a:cubicBezTo>
                <a:cubicBezTo>
                  <a:pt x="798073" y="2753222"/>
                  <a:pt x="0" y="1955149"/>
                  <a:pt x="0" y="970677"/>
                </a:cubicBezTo>
                <a:cubicBezTo>
                  <a:pt x="0" y="663030"/>
                  <a:pt x="77937" y="373585"/>
                  <a:pt x="215144" y="121011"/>
                </a:cubicBezTo>
                <a:close/>
              </a:path>
            </a:pathLst>
          </a:cu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7" name="Graphic 26">
            <a:extLst>
              <a:ext uri="{FF2B5EF4-FFF2-40B4-BE49-F238E27FC236}">
                <a16:creationId xmlns:a16="http://schemas.microsoft.com/office/drawing/2014/main" id="{548560FE-8DD7-4FBB-A597-9902F385AAF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duotone>
              <a:schemeClr val="accent5">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5"/>
              </a:ext>
            </a:extLst>
          </a:blip>
          <a:srcRect l="18631" t="30907" r="23362" b="17441"/>
          <a:stretch/>
        </p:blipFill>
        <p:spPr>
          <a:xfrm>
            <a:off x="9573575" y="-4327"/>
            <a:ext cx="2668147" cy="2375897"/>
          </a:xfrm>
          <a:prstGeom prst="rect">
            <a:avLst/>
          </a:prstGeom>
        </p:spPr>
      </p:pic>
      <p:sp>
        <p:nvSpPr>
          <p:cNvPr id="29" name="Oval 3">
            <a:extLst>
              <a:ext uri="{FF2B5EF4-FFF2-40B4-BE49-F238E27FC236}">
                <a16:creationId xmlns:a16="http://schemas.microsoft.com/office/drawing/2014/main" id="{F4B85B88-409F-4670-A4FF-5C58623B77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rot="16200000">
            <a:off x="-639576" y="4068576"/>
            <a:ext cx="2914772" cy="1635620"/>
          </a:xfrm>
          <a:custGeom>
            <a:avLst/>
            <a:gdLst>
              <a:gd name="connsiteX0" fmla="*/ 18128 w 4408870"/>
              <a:gd name="connsiteY0" fmla="*/ 0 h 2474031"/>
              <a:gd name="connsiteX1" fmla="*/ 4390742 w 4408870"/>
              <a:gd name="connsiteY1" fmla="*/ 0 h 2474031"/>
              <a:gd name="connsiteX2" fmla="*/ 4397489 w 4408870"/>
              <a:gd name="connsiteY2" fmla="*/ 44205 h 2474031"/>
              <a:gd name="connsiteX3" fmla="*/ 4408870 w 4408870"/>
              <a:gd name="connsiteY3" fmla="*/ 269596 h 2474031"/>
              <a:gd name="connsiteX4" fmla="*/ 2204435 w 4408870"/>
              <a:gd name="connsiteY4" fmla="*/ 2474031 h 2474031"/>
              <a:gd name="connsiteX5" fmla="*/ 0 w 4408870"/>
              <a:gd name="connsiteY5" fmla="*/ 269596 h 2474031"/>
              <a:gd name="connsiteX6" fmla="*/ 11381 w 4408870"/>
              <a:gd name="connsiteY6" fmla="*/ 44205 h 2474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8870" h="2474031">
                <a:moveTo>
                  <a:pt x="18128" y="0"/>
                </a:moveTo>
                <a:lnTo>
                  <a:pt x="4390742" y="0"/>
                </a:lnTo>
                <a:lnTo>
                  <a:pt x="4397489" y="44205"/>
                </a:lnTo>
                <a:cubicBezTo>
                  <a:pt x="4405015" y="118312"/>
                  <a:pt x="4408870" y="193504"/>
                  <a:pt x="4408870" y="269596"/>
                </a:cubicBezTo>
                <a:cubicBezTo>
                  <a:pt x="4408870" y="1487072"/>
                  <a:pt x="3421911" y="2474031"/>
                  <a:pt x="2204435" y="2474031"/>
                </a:cubicBezTo>
                <a:cubicBezTo>
                  <a:pt x="986959" y="2474031"/>
                  <a:pt x="0" y="1487072"/>
                  <a:pt x="0" y="269596"/>
                </a:cubicBezTo>
                <a:cubicBezTo>
                  <a:pt x="0" y="193504"/>
                  <a:pt x="3855" y="118312"/>
                  <a:pt x="11381" y="44205"/>
                </a:cubicBez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Graphic 30">
            <a:extLst>
              <a:ext uri="{FF2B5EF4-FFF2-40B4-BE49-F238E27FC236}">
                <a16:creationId xmlns:a16="http://schemas.microsoft.com/office/drawing/2014/main" id="{66265FF8-949A-452A-882B-BDD33209001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7"/>
              </a:ext>
            </a:extLst>
          </a:blip>
          <a:srcRect l="45737" t="12146" r="12288" b="12942"/>
          <a:stretch/>
        </p:blipFill>
        <p:spPr>
          <a:xfrm>
            <a:off x="0" y="3409035"/>
            <a:ext cx="1633210" cy="2914772"/>
          </a:xfrm>
          <a:prstGeom prst="rect">
            <a:avLst/>
          </a:prstGeom>
        </p:spPr>
      </p:pic>
      <p:sp>
        <p:nvSpPr>
          <p:cNvPr id="33" name="Oval 4">
            <a:extLst>
              <a:ext uri="{FF2B5EF4-FFF2-40B4-BE49-F238E27FC236}">
                <a16:creationId xmlns:a16="http://schemas.microsoft.com/office/drawing/2014/main" id="{52B7F1A1-8894-44DC-8FCC-6CE9F127AA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9994790" y="4395252"/>
            <a:ext cx="2216879" cy="2462747"/>
          </a:xfrm>
          <a:custGeom>
            <a:avLst/>
            <a:gdLst>
              <a:gd name="connsiteX0" fmla="*/ 2133985 w 3086667"/>
              <a:gd name="connsiteY0" fmla="*/ 0 h 3429000"/>
              <a:gd name="connsiteX1" fmla="*/ 2964628 w 3086667"/>
              <a:gd name="connsiteY1" fmla="*/ 167699 h 3429000"/>
              <a:gd name="connsiteX2" fmla="*/ 3086667 w 3086667"/>
              <a:gd name="connsiteY2" fmla="*/ 226489 h 3429000"/>
              <a:gd name="connsiteX3" fmla="*/ 3086667 w 3086667"/>
              <a:gd name="connsiteY3" fmla="*/ 3429000 h 3429000"/>
              <a:gd name="connsiteX4" fmla="*/ 440639 w 3086667"/>
              <a:gd name="connsiteY4" fmla="*/ 3429000 h 3429000"/>
              <a:gd name="connsiteX5" fmla="*/ 364451 w 3086667"/>
              <a:gd name="connsiteY5" fmla="*/ 3327116 h 3429000"/>
              <a:gd name="connsiteX6" fmla="*/ 0 w 3086667"/>
              <a:gd name="connsiteY6" fmla="*/ 2133985 h 3429000"/>
              <a:gd name="connsiteX7" fmla="*/ 2133985 w 3086667"/>
              <a:gd name="connsiteY7" fmla="*/ 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86667" h="3429000">
                <a:moveTo>
                  <a:pt x="2133985" y="0"/>
                </a:moveTo>
                <a:cubicBezTo>
                  <a:pt x="2428627" y="0"/>
                  <a:pt x="2709322" y="59714"/>
                  <a:pt x="2964628" y="167699"/>
                </a:cubicBezTo>
                <a:lnTo>
                  <a:pt x="3086667" y="226489"/>
                </a:lnTo>
                <a:lnTo>
                  <a:pt x="3086667" y="3429000"/>
                </a:lnTo>
                <a:lnTo>
                  <a:pt x="440639" y="3429000"/>
                </a:lnTo>
                <a:lnTo>
                  <a:pt x="364451" y="3327116"/>
                </a:lnTo>
                <a:cubicBezTo>
                  <a:pt x="134356" y="2986530"/>
                  <a:pt x="0" y="2575948"/>
                  <a:pt x="0" y="2133985"/>
                </a:cubicBezTo>
                <a:cubicBezTo>
                  <a:pt x="0" y="955418"/>
                  <a:pt x="955418" y="0"/>
                  <a:pt x="2133985" y="0"/>
                </a:cubicBez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schemeClr val="bg1"/>
              </a:solidFill>
              <a:latin typeface="+mj-lt"/>
            </a:endParaRPr>
          </a:p>
        </p:txBody>
      </p:sp>
      <p:pic>
        <p:nvPicPr>
          <p:cNvPr id="35" name="Graphic 34">
            <a:extLst>
              <a:ext uri="{FF2B5EF4-FFF2-40B4-BE49-F238E27FC236}">
                <a16:creationId xmlns:a16="http://schemas.microsoft.com/office/drawing/2014/main" id="{6FEF5495-925E-4DBE-A677-EF910F82660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8">
            <a:duotone>
              <a:schemeClr val="accent6">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9"/>
              </a:ext>
            </a:extLst>
          </a:blip>
          <a:srcRect l="11935" t="10861" r="33955" b="27347"/>
          <a:stretch/>
        </p:blipFill>
        <p:spPr>
          <a:xfrm>
            <a:off x="9972468" y="4341999"/>
            <a:ext cx="2239201" cy="2525322"/>
          </a:xfrm>
          <a:prstGeom prst="rect">
            <a:avLst/>
          </a:prstGeom>
        </p:spPr>
      </p:pic>
      <p:pic>
        <p:nvPicPr>
          <p:cNvPr id="4" name="Picture 4" descr="A picture containing text&#10;&#10;Description automatically generated">
            <a:extLst>
              <a:ext uri="{FF2B5EF4-FFF2-40B4-BE49-F238E27FC236}">
                <a16:creationId xmlns:a16="http://schemas.microsoft.com/office/drawing/2014/main" id="{7D1AA5BE-D571-BE0E-18E7-7C031058C1B3}"/>
              </a:ext>
            </a:extLst>
          </p:cNvPr>
          <p:cNvPicPr>
            <a:picLocks noChangeAspect="1"/>
          </p:cNvPicPr>
          <p:nvPr/>
        </p:nvPicPr>
        <p:blipFill>
          <a:blip r:embed="rId10"/>
          <a:stretch>
            <a:fillRect/>
          </a:stretch>
        </p:blipFill>
        <p:spPr>
          <a:xfrm>
            <a:off x="3444816" y="386895"/>
            <a:ext cx="3979652" cy="735833"/>
          </a:xfrm>
          <a:prstGeom prst="rect">
            <a:avLst/>
          </a:prstGeom>
        </p:spPr>
      </p:pic>
      <p:pic>
        <p:nvPicPr>
          <p:cNvPr id="5" name="Picture 5" descr="Text, letter&#10;&#10;Description automatically generated">
            <a:extLst>
              <a:ext uri="{FF2B5EF4-FFF2-40B4-BE49-F238E27FC236}">
                <a16:creationId xmlns:a16="http://schemas.microsoft.com/office/drawing/2014/main" id="{21767E65-B7B3-7C69-27FD-117C0D1979B9}"/>
              </a:ext>
            </a:extLst>
          </p:cNvPr>
          <p:cNvPicPr>
            <a:picLocks noChangeAspect="1"/>
          </p:cNvPicPr>
          <p:nvPr/>
        </p:nvPicPr>
        <p:blipFill>
          <a:blip r:embed="rId11"/>
          <a:stretch>
            <a:fillRect/>
          </a:stretch>
        </p:blipFill>
        <p:spPr>
          <a:xfrm>
            <a:off x="2783457" y="1276448"/>
            <a:ext cx="5863086" cy="1645295"/>
          </a:xfrm>
          <a:prstGeom prst="rect">
            <a:avLst/>
          </a:prstGeom>
        </p:spPr>
      </p:pic>
      <p:pic>
        <p:nvPicPr>
          <p:cNvPr id="6" name="Picture 6">
            <a:extLst>
              <a:ext uri="{FF2B5EF4-FFF2-40B4-BE49-F238E27FC236}">
                <a16:creationId xmlns:a16="http://schemas.microsoft.com/office/drawing/2014/main" id="{6ABA68A2-DF2E-E62B-A27B-94C7BA65BBFF}"/>
              </a:ext>
            </a:extLst>
          </p:cNvPr>
          <p:cNvPicPr>
            <a:picLocks noChangeAspect="1"/>
          </p:cNvPicPr>
          <p:nvPr/>
        </p:nvPicPr>
        <p:blipFill>
          <a:blip r:embed="rId12"/>
          <a:stretch>
            <a:fillRect/>
          </a:stretch>
        </p:blipFill>
        <p:spPr>
          <a:xfrm>
            <a:off x="3732363" y="3290567"/>
            <a:ext cx="4295954" cy="621923"/>
          </a:xfrm>
          <a:prstGeom prst="rect">
            <a:avLst/>
          </a:prstGeom>
        </p:spPr>
      </p:pic>
      <p:pic>
        <p:nvPicPr>
          <p:cNvPr id="7" name="Picture 8">
            <a:extLst>
              <a:ext uri="{FF2B5EF4-FFF2-40B4-BE49-F238E27FC236}">
                <a16:creationId xmlns:a16="http://schemas.microsoft.com/office/drawing/2014/main" id="{8A26555A-DA55-1B0B-7B3D-7CF325549A36}"/>
              </a:ext>
            </a:extLst>
          </p:cNvPr>
          <p:cNvPicPr>
            <a:picLocks noChangeAspect="1"/>
          </p:cNvPicPr>
          <p:nvPr/>
        </p:nvPicPr>
        <p:blipFill>
          <a:blip r:embed="rId13"/>
          <a:stretch>
            <a:fillRect/>
          </a:stretch>
        </p:blipFill>
        <p:spPr>
          <a:xfrm>
            <a:off x="3938409" y="4499933"/>
            <a:ext cx="3553184" cy="920510"/>
          </a:xfrm>
          <a:prstGeom prst="rect">
            <a:avLst/>
          </a:prstGeom>
        </p:spPr>
      </p:pic>
      <p:pic>
        <p:nvPicPr>
          <p:cNvPr id="9" name="Picture 10" descr="Text&#10;&#10;Description automatically generated">
            <a:extLst>
              <a:ext uri="{FF2B5EF4-FFF2-40B4-BE49-F238E27FC236}">
                <a16:creationId xmlns:a16="http://schemas.microsoft.com/office/drawing/2014/main" id="{94FEB5E5-9637-92E9-A99B-64A8563E42A4}"/>
              </a:ext>
            </a:extLst>
          </p:cNvPr>
          <p:cNvPicPr>
            <a:picLocks noChangeAspect="1"/>
          </p:cNvPicPr>
          <p:nvPr/>
        </p:nvPicPr>
        <p:blipFill>
          <a:blip r:embed="rId14"/>
          <a:stretch>
            <a:fillRect/>
          </a:stretch>
        </p:blipFill>
        <p:spPr>
          <a:xfrm>
            <a:off x="1475118" y="5610465"/>
            <a:ext cx="8537274" cy="856052"/>
          </a:xfrm>
          <a:prstGeom prst="rect">
            <a:avLst/>
          </a:prstGeom>
        </p:spPr>
      </p:pic>
    </p:spTree>
    <p:extLst>
      <p:ext uri="{BB962C8B-B14F-4D97-AF65-F5344CB8AC3E}">
        <p14:creationId xmlns:p14="http://schemas.microsoft.com/office/powerpoint/2010/main" val="8241871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A20091C-A23F-4EB9-9889-026D5843FD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14B14675-94E2-469A-8854-321EB6B338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sp>
        <p:nvSpPr>
          <p:cNvPr id="2" name="Title 1">
            <a:extLst>
              <a:ext uri="{FF2B5EF4-FFF2-40B4-BE49-F238E27FC236}">
                <a16:creationId xmlns:a16="http://schemas.microsoft.com/office/drawing/2014/main" id="{F469D4E1-E869-5C86-F355-3EF191B26D81}"/>
              </a:ext>
            </a:extLst>
          </p:cNvPr>
          <p:cNvSpPr>
            <a:spLocks noGrp="1"/>
          </p:cNvSpPr>
          <p:nvPr>
            <p:ph type="title"/>
          </p:nvPr>
        </p:nvSpPr>
        <p:spPr>
          <a:xfrm>
            <a:off x="173392" y="144636"/>
            <a:ext cx="5653250" cy="725461"/>
          </a:xfrm>
        </p:spPr>
        <p:txBody>
          <a:bodyPr anchor="b">
            <a:normAutofit/>
          </a:bodyPr>
          <a:lstStyle/>
          <a:p>
            <a:r>
              <a:rPr lang="en-US" sz="4400" dirty="0"/>
              <a:t>Kindness To Parents</a:t>
            </a:r>
          </a:p>
        </p:txBody>
      </p:sp>
      <p:grpSp>
        <p:nvGrpSpPr>
          <p:cNvPr id="12" name="decorative circles">
            <a:extLst>
              <a:ext uri="{FF2B5EF4-FFF2-40B4-BE49-F238E27FC236}">
                <a16:creationId xmlns:a16="http://schemas.microsoft.com/office/drawing/2014/main" id="{562E53C4-B73D-466D-A083-FF70C042A60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098662" y="310026"/>
            <a:ext cx="1902995" cy="6016634"/>
            <a:chOff x="7098662" y="310026"/>
            <a:chExt cx="1902995" cy="6016634"/>
          </a:xfrm>
        </p:grpSpPr>
        <p:sp>
          <p:nvSpPr>
            <p:cNvPr id="13" name="Oval 12">
              <a:extLst>
                <a:ext uri="{FF2B5EF4-FFF2-40B4-BE49-F238E27FC236}">
                  <a16:creationId xmlns:a16="http://schemas.microsoft.com/office/drawing/2014/main" id="{CD46EFAA-F349-4615-8068-6FCBDA56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608370" y="6020880"/>
              <a:ext cx="305780" cy="30578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4239505-E159-4C1C-B149-BB0D6944B6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98662" y="5787004"/>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652AA871-8B21-416F-A460-A15FEFDEF8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08481" y="310026"/>
              <a:ext cx="226735" cy="226735"/>
            </a:xfrm>
            <a:prstGeom prst="ellipse">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D27EBA6-6604-45FB-8D58-343694BE76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35216" y="735547"/>
              <a:ext cx="466441" cy="466441"/>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Oval 3">
            <a:extLst>
              <a:ext uri="{FF2B5EF4-FFF2-40B4-BE49-F238E27FC236}">
                <a16:creationId xmlns:a16="http://schemas.microsoft.com/office/drawing/2014/main" id="{7C67389F-3E76-43AA-8E01-E41F22BC4C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83310" y="284085"/>
            <a:ext cx="1571298" cy="1571298"/>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a:extLst>
              <a:ext uri="{FF2B5EF4-FFF2-40B4-BE49-F238E27FC236}">
                <a16:creationId xmlns:a16="http://schemas.microsoft.com/office/drawing/2014/main" id="{5ADB259F-E4B6-4021-9CE4-6F7DA1F4080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73925" y="272934"/>
            <a:ext cx="1571299" cy="1571299"/>
          </a:xfrm>
          <a:prstGeom prst="rect">
            <a:avLst/>
          </a:prstGeom>
        </p:spPr>
      </p:pic>
      <p:sp>
        <p:nvSpPr>
          <p:cNvPr id="22" name="Oval 21">
            <a:extLst>
              <a:ext uri="{FF2B5EF4-FFF2-40B4-BE49-F238E27FC236}">
                <a16:creationId xmlns:a16="http://schemas.microsoft.com/office/drawing/2014/main" id="{B811D806-AD17-4B96-8E28-B3085BE03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72242" y="1937788"/>
            <a:ext cx="3529419" cy="3529419"/>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
            <a:extLst>
              <a:ext uri="{FF2B5EF4-FFF2-40B4-BE49-F238E27FC236}">
                <a16:creationId xmlns:a16="http://schemas.microsoft.com/office/drawing/2014/main" id="{E0783BC6-1EE7-4A85-99E6-D8A28FB906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98822" y="433212"/>
            <a:ext cx="2249928" cy="2249928"/>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Graphic 25">
            <a:extLst>
              <a:ext uri="{FF2B5EF4-FFF2-40B4-BE49-F238E27FC236}">
                <a16:creationId xmlns:a16="http://schemas.microsoft.com/office/drawing/2014/main" id="{741F2379-7516-436B-9B87-368B134AFA5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712180" y="446570"/>
            <a:ext cx="2236570" cy="2236570"/>
          </a:xfrm>
          <a:prstGeom prst="rect">
            <a:avLst/>
          </a:prstGeom>
        </p:spPr>
      </p:pic>
      <p:sp>
        <p:nvSpPr>
          <p:cNvPr id="3" name="Content Placeholder 2">
            <a:extLst>
              <a:ext uri="{FF2B5EF4-FFF2-40B4-BE49-F238E27FC236}">
                <a16:creationId xmlns:a16="http://schemas.microsoft.com/office/drawing/2014/main" id="{E386B94D-4474-ECEB-37DF-FA41DB5251C9}"/>
              </a:ext>
            </a:extLst>
          </p:cNvPr>
          <p:cNvSpPr>
            <a:spLocks noGrp="1"/>
          </p:cNvSpPr>
          <p:nvPr>
            <p:ph idx="1"/>
          </p:nvPr>
        </p:nvSpPr>
        <p:spPr>
          <a:xfrm>
            <a:off x="173391" y="826699"/>
            <a:ext cx="5653251" cy="5235245"/>
          </a:xfrm>
        </p:spPr>
        <p:txBody>
          <a:bodyPr vert="horz" lIns="91440" tIns="45720" rIns="91440" bIns="45720" rtlCol="0" anchor="t">
            <a:noAutofit/>
          </a:bodyPr>
          <a:lstStyle/>
          <a:p>
            <a:pPr>
              <a:buNone/>
            </a:pPr>
            <a:r>
              <a:rPr lang="en-US" sz="2500" dirty="0">
                <a:ea typeface="+mn-lt"/>
                <a:cs typeface="+mn-lt"/>
              </a:rPr>
              <a:t>Allah commands us to treat our parents with honor and respect. Allah says, Be good to your parents. If one or both of them reach old age in your life, do not say to them a word of disrespect, nor shout at them, but speak to them in gracious words. Give thanks to Allah and to your parents. Behave with them in this world kindly.</a:t>
            </a:r>
            <a:endParaRPr lang="en-US" sz="2500">
              <a:cs typeface="Calibri"/>
            </a:endParaRPr>
          </a:p>
          <a:p>
            <a:pPr>
              <a:buNone/>
            </a:pPr>
            <a:r>
              <a:rPr lang="en-US" sz="2500" dirty="0">
                <a:ea typeface="+mn-lt"/>
                <a:cs typeface="+mn-lt"/>
              </a:rPr>
              <a:t>A man once came to the Prophet Muhammad and asked his permission to take part in jihad. The Prophet asked him, Are your parents still alive? The man answered, Yes.  The Prophet then said, Well then, consider their service as jihad.</a:t>
            </a:r>
            <a:endParaRPr lang="en-US" sz="2500">
              <a:cs typeface="Calibri"/>
            </a:endParaRPr>
          </a:p>
        </p:txBody>
      </p:sp>
      <p:sp>
        <p:nvSpPr>
          <p:cNvPr id="28" name="Oval 1">
            <a:extLst>
              <a:ext uri="{FF2B5EF4-FFF2-40B4-BE49-F238E27FC236}">
                <a16:creationId xmlns:a16="http://schemas.microsoft.com/office/drawing/2014/main" id="{B866EED1-B6D7-44BB-9822-5C7CAE4056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952422" y="4357470"/>
            <a:ext cx="1996328" cy="1996328"/>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Graphic 29">
            <a:extLst>
              <a:ext uri="{FF2B5EF4-FFF2-40B4-BE49-F238E27FC236}">
                <a16:creationId xmlns:a16="http://schemas.microsoft.com/office/drawing/2014/main" id="{CFC8B1D5-9252-454E-A45D-F8AB0743C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683172" y="1987258"/>
            <a:ext cx="3529420" cy="3529420"/>
          </a:xfrm>
          <a:prstGeom prst="rect">
            <a:avLst/>
          </a:prstGeom>
        </p:spPr>
      </p:pic>
      <p:pic>
        <p:nvPicPr>
          <p:cNvPr id="32" name="Graphic 31">
            <a:extLst>
              <a:ext uri="{FF2B5EF4-FFF2-40B4-BE49-F238E27FC236}">
                <a16:creationId xmlns:a16="http://schemas.microsoft.com/office/drawing/2014/main" id="{AE15CE72-409C-431F-81E2-30126CB2EA1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952423" y="4362678"/>
            <a:ext cx="1996328" cy="1996328"/>
          </a:xfrm>
          <a:prstGeom prst="rect">
            <a:avLst/>
          </a:prstGeom>
        </p:spPr>
      </p:pic>
    </p:spTree>
    <p:extLst>
      <p:ext uri="{BB962C8B-B14F-4D97-AF65-F5344CB8AC3E}">
        <p14:creationId xmlns:p14="http://schemas.microsoft.com/office/powerpoint/2010/main" val="1729240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8D2BFC-5D3E-4343-A1B7-D8CE6CE35B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45F9DF30-E8CB-4120-903C-F3712451D4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sp>
        <p:nvSpPr>
          <p:cNvPr id="2" name="Title 1">
            <a:extLst>
              <a:ext uri="{FF2B5EF4-FFF2-40B4-BE49-F238E27FC236}">
                <a16:creationId xmlns:a16="http://schemas.microsoft.com/office/drawing/2014/main" id="{4136B3C1-0F2C-1FA2-8F22-AE6F64C76E6E}"/>
              </a:ext>
            </a:extLst>
          </p:cNvPr>
          <p:cNvSpPr>
            <a:spLocks noGrp="1"/>
          </p:cNvSpPr>
          <p:nvPr>
            <p:ph type="title"/>
          </p:nvPr>
        </p:nvSpPr>
        <p:spPr>
          <a:xfrm>
            <a:off x="662220" y="863"/>
            <a:ext cx="5040553" cy="926744"/>
          </a:xfrm>
        </p:spPr>
        <p:txBody>
          <a:bodyPr anchor="b">
            <a:normAutofit/>
          </a:bodyPr>
          <a:lstStyle/>
          <a:p>
            <a:r>
              <a:rPr lang="en-US" sz="4400" dirty="0"/>
              <a:t>Kindness To Parents</a:t>
            </a:r>
          </a:p>
        </p:txBody>
      </p:sp>
      <p:grpSp>
        <p:nvGrpSpPr>
          <p:cNvPr id="12" name="decorative circles">
            <a:extLst>
              <a:ext uri="{FF2B5EF4-FFF2-40B4-BE49-F238E27FC236}">
                <a16:creationId xmlns:a16="http://schemas.microsoft.com/office/drawing/2014/main" id="{1C1665A0-4CBB-4CEA-A36C-6A4DBDB7513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212029" y="491188"/>
            <a:ext cx="4676619" cy="5685774"/>
            <a:chOff x="7212029" y="491188"/>
            <a:chExt cx="4676619" cy="5685774"/>
          </a:xfrm>
        </p:grpSpPr>
        <p:sp>
          <p:nvSpPr>
            <p:cNvPr id="13" name="Oval 12">
              <a:extLst>
                <a:ext uri="{FF2B5EF4-FFF2-40B4-BE49-F238E27FC236}">
                  <a16:creationId xmlns:a16="http://schemas.microsoft.com/office/drawing/2014/main" id="{A23D42DD-B642-444B-8770-2EFF4B5206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466" y="5741887"/>
              <a:ext cx="226735" cy="226735"/>
            </a:xfrm>
            <a:prstGeom prst="ellipse">
              <a:avLst/>
            </a:prstGeom>
            <a:solidFill>
              <a:srgbClr val="974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A1486743-8D74-466B-9693-88BB44AB81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212029" y="491188"/>
              <a:ext cx="466441" cy="466441"/>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1CD42D2-4C1D-44AF-BA2B-6A0608071B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75281" y="3294630"/>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EFC1226-B094-4E4F-BE4B-E34049628F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0448" y="3803994"/>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0E233F9-FBCB-4D6E-837F-8D76912227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8320" y="3687896"/>
              <a:ext cx="466441" cy="4664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14E17BED-6E22-4325-B544-3B961AA974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54608" y="1175527"/>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DB190CF9-2795-4F39-9685-52DB6150F1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99267" y="5871182"/>
              <a:ext cx="305780" cy="30578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7E8EC90E-1047-4726-94A4-D3E9382FE9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7221" y="777373"/>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Oval 3">
            <a:extLst>
              <a:ext uri="{FF2B5EF4-FFF2-40B4-BE49-F238E27FC236}">
                <a16:creationId xmlns:a16="http://schemas.microsoft.com/office/drawing/2014/main" id="{AE26E69E-2877-4C5D-9FCE-089DE611B1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70458" y="1894847"/>
            <a:ext cx="3529419" cy="3529419"/>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1">
            <a:extLst>
              <a:ext uri="{FF2B5EF4-FFF2-40B4-BE49-F238E27FC236}">
                <a16:creationId xmlns:a16="http://schemas.microsoft.com/office/drawing/2014/main" id="{9FD2D7A8-768B-4D79-8663-79C99E2F2C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64084" y="1"/>
            <a:ext cx="2727916" cy="2464421"/>
          </a:xfrm>
          <a:custGeom>
            <a:avLst/>
            <a:gdLst>
              <a:gd name="connsiteX0" fmla="*/ 312799 w 2727916"/>
              <a:gd name="connsiteY0" fmla="*/ 0 h 2464421"/>
              <a:gd name="connsiteX1" fmla="*/ 2727916 w 2727916"/>
              <a:gd name="connsiteY1" fmla="*/ 0 h 2464421"/>
              <a:gd name="connsiteX2" fmla="*/ 2727916 w 2727916"/>
              <a:gd name="connsiteY2" fmla="*/ 1899759 h 2464421"/>
              <a:gd name="connsiteX3" fmla="*/ 2724089 w 2727916"/>
              <a:gd name="connsiteY3" fmla="*/ 1904877 h 2464421"/>
              <a:gd name="connsiteX4" fmla="*/ 1537601 w 2727916"/>
              <a:gd name="connsiteY4" fmla="*/ 2464421 h 2464421"/>
              <a:gd name="connsiteX5" fmla="*/ 0 w 2727916"/>
              <a:gd name="connsiteY5" fmla="*/ 926820 h 2464421"/>
              <a:gd name="connsiteX6" fmla="*/ 262598 w 2727916"/>
              <a:gd name="connsiteY6" fmla="*/ 67133 h 2464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27916" h="2464421">
                <a:moveTo>
                  <a:pt x="312799" y="0"/>
                </a:moveTo>
                <a:lnTo>
                  <a:pt x="2727916" y="0"/>
                </a:lnTo>
                <a:lnTo>
                  <a:pt x="2727916" y="1899759"/>
                </a:lnTo>
                <a:lnTo>
                  <a:pt x="2724089" y="1904877"/>
                </a:lnTo>
                <a:cubicBezTo>
                  <a:pt x="2442070" y="2246605"/>
                  <a:pt x="2015273" y="2464421"/>
                  <a:pt x="1537601" y="2464421"/>
                </a:cubicBezTo>
                <a:cubicBezTo>
                  <a:pt x="688407" y="2464421"/>
                  <a:pt x="0" y="1776014"/>
                  <a:pt x="0" y="926820"/>
                </a:cubicBezTo>
                <a:cubicBezTo>
                  <a:pt x="0" y="608372"/>
                  <a:pt x="96807" y="312535"/>
                  <a:pt x="262598" y="67133"/>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6" name="Graphic 25">
            <a:extLst>
              <a:ext uri="{FF2B5EF4-FFF2-40B4-BE49-F238E27FC236}">
                <a16:creationId xmlns:a16="http://schemas.microsoft.com/office/drawing/2014/main" id="{D535C7DF-8A2C-4E20-AAED-A998E5618AB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duotone>
              <a:prstClr val="black"/>
              <a:schemeClr val="accent3">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3"/>
              </a:ext>
            </a:extLst>
          </a:blip>
          <a:srcRect l="27577" t="12146" r="12288" b="21359"/>
          <a:stretch/>
        </p:blipFill>
        <p:spPr>
          <a:xfrm rot="16200000" flipH="1">
            <a:off x="9570825" y="-137773"/>
            <a:ext cx="2489532" cy="2752822"/>
          </a:xfrm>
          <a:prstGeom prst="rect">
            <a:avLst/>
          </a:prstGeom>
        </p:spPr>
      </p:pic>
      <p:sp>
        <p:nvSpPr>
          <p:cNvPr id="3" name="Content Placeholder 2">
            <a:extLst>
              <a:ext uri="{FF2B5EF4-FFF2-40B4-BE49-F238E27FC236}">
                <a16:creationId xmlns:a16="http://schemas.microsoft.com/office/drawing/2014/main" id="{31AFBAD5-ED2B-99CF-75FB-52204671CDC6}"/>
              </a:ext>
            </a:extLst>
          </p:cNvPr>
          <p:cNvSpPr>
            <a:spLocks noGrp="1"/>
          </p:cNvSpPr>
          <p:nvPr>
            <p:ph idx="1"/>
          </p:nvPr>
        </p:nvSpPr>
        <p:spPr>
          <a:xfrm>
            <a:off x="130258" y="941718"/>
            <a:ext cx="7154023" cy="5925355"/>
          </a:xfrm>
        </p:spPr>
        <p:txBody>
          <a:bodyPr vert="horz" lIns="91440" tIns="45720" rIns="91440" bIns="45720" rtlCol="0" anchor="t">
            <a:noAutofit/>
          </a:bodyPr>
          <a:lstStyle/>
          <a:p>
            <a:pPr>
              <a:buNone/>
            </a:pPr>
            <a:r>
              <a:rPr lang="en-US" sz="2400" dirty="0">
                <a:ea typeface="+mn-lt"/>
                <a:cs typeface="+mn-lt"/>
              </a:rPr>
              <a:t>The nature of honor and respect for our parents is such that it requires many things including the following: </a:t>
            </a:r>
            <a:endParaRPr lang="en-US" sz="2400">
              <a:cs typeface="Calibri"/>
            </a:endParaRPr>
          </a:p>
          <a:p>
            <a:pPr>
              <a:buNone/>
            </a:pPr>
            <a:r>
              <a:rPr lang="en-US" sz="2400" dirty="0">
                <a:ea typeface="+mn-lt"/>
                <a:cs typeface="+mn-lt"/>
              </a:rPr>
              <a:t>1. That we keep them out of harm's way; </a:t>
            </a:r>
            <a:endParaRPr lang="en-US" sz="2400">
              <a:cs typeface="Calibri"/>
            </a:endParaRPr>
          </a:p>
          <a:p>
            <a:pPr>
              <a:buNone/>
            </a:pPr>
            <a:r>
              <a:rPr lang="en-US" sz="2400" dirty="0">
                <a:ea typeface="+mn-lt"/>
                <a:cs typeface="+mn-lt"/>
              </a:rPr>
              <a:t>2. That we treat them with kindness; </a:t>
            </a:r>
            <a:endParaRPr lang="en-US" sz="2400">
              <a:cs typeface="Calibri"/>
            </a:endParaRPr>
          </a:p>
          <a:p>
            <a:pPr>
              <a:buNone/>
            </a:pPr>
            <a:r>
              <a:rPr lang="en-US" sz="2400" dirty="0">
                <a:ea typeface="+mn-lt"/>
                <a:cs typeface="+mn-lt"/>
              </a:rPr>
              <a:t>3. That we do not get irritated with them or with their needs; </a:t>
            </a:r>
            <a:endParaRPr lang="en-US" sz="2400">
              <a:cs typeface="Calibri"/>
            </a:endParaRPr>
          </a:p>
          <a:p>
            <a:pPr>
              <a:buNone/>
            </a:pPr>
            <a:r>
              <a:rPr lang="en-US" sz="2400" dirty="0">
                <a:ea typeface="+mn-lt"/>
                <a:cs typeface="+mn-lt"/>
              </a:rPr>
              <a:t>4. That we regard service to them as an act of worship; </a:t>
            </a:r>
            <a:endParaRPr lang="en-US" sz="2400">
              <a:cs typeface="Calibri"/>
            </a:endParaRPr>
          </a:p>
          <a:p>
            <a:pPr>
              <a:buNone/>
            </a:pPr>
            <a:r>
              <a:rPr lang="en-US" sz="2400" dirty="0">
                <a:ea typeface="+mn-lt"/>
                <a:cs typeface="+mn-lt"/>
              </a:rPr>
              <a:t>5. That we pray to Allah to forgive them and have mercy on them;</a:t>
            </a:r>
            <a:endParaRPr lang="en-US" sz="2400">
              <a:cs typeface="Calibri"/>
            </a:endParaRPr>
          </a:p>
          <a:p>
            <a:pPr>
              <a:buNone/>
            </a:pPr>
            <a:r>
              <a:rPr lang="en-US" sz="2400" dirty="0">
                <a:ea typeface="+mn-lt"/>
                <a:cs typeface="+mn-lt"/>
              </a:rPr>
              <a:t>6. That we do not raise our voice above theirs; </a:t>
            </a:r>
            <a:endParaRPr lang="en-US" sz="2400">
              <a:cs typeface="Calibri"/>
            </a:endParaRPr>
          </a:p>
          <a:p>
            <a:pPr>
              <a:buNone/>
            </a:pPr>
            <a:r>
              <a:rPr lang="en-US" sz="2400" dirty="0">
                <a:ea typeface="+mn-lt"/>
                <a:cs typeface="+mn-lt"/>
              </a:rPr>
              <a:t>7. That we do not go against their wishes, as long as this does not entail any violation of Allah's Commands; </a:t>
            </a:r>
            <a:endParaRPr lang="en-US" sz="2400">
              <a:cs typeface="Calibri"/>
            </a:endParaRPr>
          </a:p>
          <a:p>
            <a:pPr>
              <a:buNone/>
            </a:pPr>
            <a:r>
              <a:rPr lang="en-US" sz="2400" dirty="0">
                <a:ea typeface="+mn-lt"/>
                <a:cs typeface="+mn-lt"/>
              </a:rPr>
              <a:t>8. If our temper should even flare up in anger towards them, we must remember how they brought us</a:t>
            </a:r>
            <a:endParaRPr lang="en-US" sz="2400">
              <a:cs typeface="Calibri"/>
            </a:endParaRPr>
          </a:p>
        </p:txBody>
      </p:sp>
      <p:sp>
        <p:nvSpPr>
          <p:cNvPr id="28" name="Oval 2">
            <a:extLst>
              <a:ext uri="{FF2B5EF4-FFF2-40B4-BE49-F238E27FC236}">
                <a16:creationId xmlns:a16="http://schemas.microsoft.com/office/drawing/2014/main" id="{CC0F39ED-FE41-4A82-BE4A-3847B6F312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97575" y="4900677"/>
            <a:ext cx="2091377" cy="1963452"/>
          </a:xfrm>
          <a:custGeom>
            <a:avLst/>
            <a:gdLst>
              <a:gd name="connsiteX0" fmla="*/ 1203819 w 2091377"/>
              <a:gd name="connsiteY0" fmla="*/ 0 h 1963452"/>
              <a:gd name="connsiteX1" fmla="*/ 2055048 w 2091377"/>
              <a:gd name="connsiteY1" fmla="*/ 352591 h 1963452"/>
              <a:gd name="connsiteX2" fmla="*/ 2091377 w 2091377"/>
              <a:gd name="connsiteY2" fmla="*/ 392563 h 1963452"/>
              <a:gd name="connsiteX3" fmla="*/ 2091377 w 2091377"/>
              <a:gd name="connsiteY3" fmla="*/ 1963452 h 1963452"/>
              <a:gd name="connsiteX4" fmla="*/ 270326 w 2091377"/>
              <a:gd name="connsiteY4" fmla="*/ 1963452 h 1963452"/>
              <a:gd name="connsiteX5" fmla="*/ 205593 w 2091377"/>
              <a:gd name="connsiteY5" fmla="*/ 1876886 h 1963452"/>
              <a:gd name="connsiteX6" fmla="*/ 0 w 2091377"/>
              <a:gd name="connsiteY6" fmla="*/ 1203819 h 1963452"/>
              <a:gd name="connsiteX7" fmla="*/ 1203819 w 2091377"/>
              <a:gd name="connsiteY7" fmla="*/ 0 h 1963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1377" h="1963452">
                <a:moveTo>
                  <a:pt x="1203819" y="0"/>
                </a:moveTo>
                <a:cubicBezTo>
                  <a:pt x="1536245" y="0"/>
                  <a:pt x="1837199" y="134742"/>
                  <a:pt x="2055048" y="352591"/>
                </a:cubicBezTo>
                <a:lnTo>
                  <a:pt x="2091377" y="392563"/>
                </a:lnTo>
                <a:lnTo>
                  <a:pt x="2091377" y="1963452"/>
                </a:lnTo>
                <a:lnTo>
                  <a:pt x="270326" y="1963452"/>
                </a:lnTo>
                <a:lnTo>
                  <a:pt x="205593" y="1876886"/>
                </a:lnTo>
                <a:cubicBezTo>
                  <a:pt x="75792" y="1684755"/>
                  <a:pt x="0" y="1453138"/>
                  <a:pt x="0" y="1203819"/>
                </a:cubicBezTo>
                <a:cubicBezTo>
                  <a:pt x="0" y="538968"/>
                  <a:pt x="538968" y="0"/>
                  <a:pt x="1203819" y="0"/>
                </a:cubicBez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 name="Graphic 29">
            <a:extLst>
              <a:ext uri="{FF2B5EF4-FFF2-40B4-BE49-F238E27FC236}">
                <a16:creationId xmlns:a16="http://schemas.microsoft.com/office/drawing/2014/main" id="{23FFF8AC-E429-41B8-A4B0-08A12E37731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964653" y="1910785"/>
            <a:ext cx="3529419" cy="3513482"/>
          </a:xfrm>
          <a:prstGeom prst="rect">
            <a:avLst/>
          </a:prstGeom>
        </p:spPr>
      </p:pic>
      <p:pic>
        <p:nvPicPr>
          <p:cNvPr id="32" name="Graphic 31">
            <a:extLst>
              <a:ext uri="{FF2B5EF4-FFF2-40B4-BE49-F238E27FC236}">
                <a16:creationId xmlns:a16="http://schemas.microsoft.com/office/drawing/2014/main" id="{5BB4E9D9-6D64-48CC-A820-04D2F448039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341597" y="4980968"/>
            <a:ext cx="1850403" cy="1850403"/>
          </a:xfrm>
          <a:prstGeom prst="rect">
            <a:avLst/>
          </a:prstGeom>
        </p:spPr>
      </p:pic>
    </p:spTree>
    <p:extLst>
      <p:ext uri="{BB962C8B-B14F-4D97-AF65-F5344CB8AC3E}">
        <p14:creationId xmlns:p14="http://schemas.microsoft.com/office/powerpoint/2010/main" val="38325786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8427DF8B-AF40-4916-BF81-7B4B1D6A06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6AE0E191-47BD-46BD-846E-E994713F2C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sp>
        <p:nvSpPr>
          <p:cNvPr id="2" name="Title 1">
            <a:extLst>
              <a:ext uri="{FF2B5EF4-FFF2-40B4-BE49-F238E27FC236}">
                <a16:creationId xmlns:a16="http://schemas.microsoft.com/office/drawing/2014/main" id="{8E1234DC-6E87-CCB1-917F-1B674C3A26CA}"/>
              </a:ext>
            </a:extLst>
          </p:cNvPr>
          <p:cNvSpPr>
            <a:spLocks noGrp="1"/>
          </p:cNvSpPr>
          <p:nvPr>
            <p:ph type="title"/>
          </p:nvPr>
        </p:nvSpPr>
        <p:spPr>
          <a:xfrm>
            <a:off x="949768" y="-372948"/>
            <a:ext cx="4606280" cy="926744"/>
          </a:xfrm>
        </p:spPr>
        <p:txBody>
          <a:bodyPr anchor="b">
            <a:normAutofit fontScale="90000"/>
          </a:bodyPr>
          <a:lstStyle/>
          <a:p>
            <a:r>
              <a:rPr lang="en-US" sz="4400" dirty="0"/>
              <a:t>Kindness To Parents</a:t>
            </a:r>
          </a:p>
        </p:txBody>
      </p:sp>
      <p:sp>
        <p:nvSpPr>
          <p:cNvPr id="3" name="Content Placeholder 2">
            <a:extLst>
              <a:ext uri="{FF2B5EF4-FFF2-40B4-BE49-F238E27FC236}">
                <a16:creationId xmlns:a16="http://schemas.microsoft.com/office/drawing/2014/main" id="{97D6F996-CD44-D198-15BF-6711681BE869}"/>
              </a:ext>
            </a:extLst>
          </p:cNvPr>
          <p:cNvSpPr>
            <a:spLocks noGrp="1"/>
          </p:cNvSpPr>
          <p:nvPr>
            <p:ph idx="1"/>
          </p:nvPr>
        </p:nvSpPr>
        <p:spPr>
          <a:xfrm>
            <a:off x="863" y="395380"/>
            <a:ext cx="6734128" cy="6644223"/>
          </a:xfrm>
        </p:spPr>
        <p:txBody>
          <a:bodyPr vert="horz" lIns="91440" tIns="45720" rIns="91440" bIns="45720" rtlCol="0" anchor="t">
            <a:noAutofit/>
          </a:bodyPr>
          <a:lstStyle/>
          <a:p>
            <a:pPr marL="0" indent="0">
              <a:buNone/>
            </a:pPr>
            <a:r>
              <a:rPr lang="en-US" sz="2700" dirty="0">
                <a:ea typeface="+mn-lt"/>
                <a:cs typeface="+mn-lt"/>
              </a:rPr>
              <a:t>Our parents went hungry themselves to keep us satisfied. They stayed awake at night so we could enjoy our sleep. Of course, it costs to obey. But young people should not think that they are the only ones in this world who should obey! Every one of us has to obey. Working people obey their employers. Teachers obey school authorities. Soldiers obey commanding officers. Young people should above all keep clearly in mind that Allah commands them to love, respect and obey their parents. </a:t>
            </a:r>
            <a:endParaRPr lang="en-US" sz="2700" dirty="0">
              <a:cs typeface="Calibri"/>
            </a:endParaRPr>
          </a:p>
          <a:p>
            <a:pPr marL="0" indent="0">
              <a:buNone/>
            </a:pPr>
            <a:r>
              <a:rPr lang="en-US" sz="2700" dirty="0">
                <a:ea typeface="+mn-lt"/>
                <a:cs typeface="+mn-lt"/>
              </a:rPr>
              <a:t>So, we should love them from our hearts. We should always try hard to make them happy. We must show them our love and satisfy their needs. We should look after them if they are sick and whenever they need our help. </a:t>
            </a:r>
            <a:endParaRPr lang="en-US" sz="2700">
              <a:cs typeface="Calibri"/>
            </a:endParaRPr>
          </a:p>
        </p:txBody>
      </p:sp>
      <p:sp>
        <p:nvSpPr>
          <p:cNvPr id="45" name="Oval 1">
            <a:extLst>
              <a:ext uri="{FF2B5EF4-FFF2-40B4-BE49-F238E27FC236}">
                <a16:creationId xmlns:a16="http://schemas.microsoft.com/office/drawing/2014/main" id="{D60DC0FE-B192-4898-9A42-DD3CA10611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75068" y="1214970"/>
            <a:ext cx="5716933" cy="5643030"/>
          </a:xfrm>
          <a:custGeom>
            <a:avLst/>
            <a:gdLst>
              <a:gd name="connsiteX0" fmla="*/ 3371933 w 5716933"/>
              <a:gd name="connsiteY0" fmla="*/ 0 h 5643030"/>
              <a:gd name="connsiteX1" fmla="*/ 5516795 w 5716933"/>
              <a:gd name="connsiteY1" fmla="*/ 769986 h 5643030"/>
              <a:gd name="connsiteX2" fmla="*/ 5716933 w 5716933"/>
              <a:gd name="connsiteY2" fmla="*/ 951883 h 5643030"/>
              <a:gd name="connsiteX3" fmla="*/ 5716933 w 5716933"/>
              <a:gd name="connsiteY3" fmla="*/ 5643030 h 5643030"/>
              <a:gd name="connsiteX4" fmla="*/ 884716 w 5716933"/>
              <a:gd name="connsiteY4" fmla="*/ 5643030 h 5643030"/>
              <a:gd name="connsiteX5" fmla="*/ 769986 w 5716933"/>
              <a:gd name="connsiteY5" fmla="*/ 5516796 h 5643030"/>
              <a:gd name="connsiteX6" fmla="*/ 0 w 5716933"/>
              <a:gd name="connsiteY6" fmla="*/ 3371933 h 5643030"/>
              <a:gd name="connsiteX7" fmla="*/ 3371933 w 5716933"/>
              <a:gd name="connsiteY7" fmla="*/ 0 h 564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6933" h="5643030">
                <a:moveTo>
                  <a:pt x="3371933" y="0"/>
                </a:moveTo>
                <a:cubicBezTo>
                  <a:pt x="4186675" y="0"/>
                  <a:pt x="4933927" y="288960"/>
                  <a:pt x="5516795" y="769986"/>
                </a:cubicBezTo>
                <a:lnTo>
                  <a:pt x="5716933" y="951883"/>
                </a:lnTo>
                <a:lnTo>
                  <a:pt x="5716933" y="5643030"/>
                </a:lnTo>
                <a:lnTo>
                  <a:pt x="884716" y="5643030"/>
                </a:lnTo>
                <a:lnTo>
                  <a:pt x="769986" y="5516796"/>
                </a:lnTo>
                <a:cubicBezTo>
                  <a:pt x="288960" y="4933927"/>
                  <a:pt x="0" y="4186675"/>
                  <a:pt x="0" y="3371933"/>
                </a:cubicBezTo>
                <a:cubicBezTo>
                  <a:pt x="0" y="1509666"/>
                  <a:pt x="1509666" y="0"/>
                  <a:pt x="337193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grpSp>
        <p:nvGrpSpPr>
          <p:cNvPr id="47" name="decorative circles">
            <a:extLst>
              <a:ext uri="{FF2B5EF4-FFF2-40B4-BE49-F238E27FC236}">
                <a16:creationId xmlns:a16="http://schemas.microsoft.com/office/drawing/2014/main" id="{47154ABD-A760-4C29-A394-422706C2C03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08627" y="289695"/>
            <a:ext cx="5228154" cy="5966848"/>
            <a:chOff x="6008627" y="289695"/>
            <a:chExt cx="5228154" cy="5966848"/>
          </a:xfrm>
        </p:grpSpPr>
        <p:sp>
          <p:nvSpPr>
            <p:cNvPr id="48" name="Oval 47">
              <a:extLst>
                <a:ext uri="{FF2B5EF4-FFF2-40B4-BE49-F238E27FC236}">
                  <a16:creationId xmlns:a16="http://schemas.microsoft.com/office/drawing/2014/main" id="{87E907A3-04C3-40DF-AF5B-74DFD98587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43605" y="289695"/>
              <a:ext cx="226735" cy="226735"/>
            </a:xfrm>
            <a:prstGeom prst="ellipse">
              <a:avLst/>
            </a:prstGeom>
            <a:solidFill>
              <a:srgbClr val="974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6C341F19-78FA-4078-B1AD-5E1646DD0D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03560" y="387281"/>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D6E0C6E1-CEDB-4511-B675-C5C48112E4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08627" y="5790102"/>
              <a:ext cx="466441" cy="466441"/>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C863F213-E875-41B8-A148-A90BCD837B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70340" y="674287"/>
              <a:ext cx="466441" cy="466441"/>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26FF8E98-A1E7-49FB-95C2-4518E16B54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08627" y="5407667"/>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8" name="Graphic 37" descr="Sleep">
            <a:extLst>
              <a:ext uri="{FF2B5EF4-FFF2-40B4-BE49-F238E27FC236}">
                <a16:creationId xmlns:a16="http://schemas.microsoft.com/office/drawing/2014/main" id="{67ACF840-467E-5EC9-94EF-9D016700BCD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99594" y="2480831"/>
            <a:ext cx="3536756" cy="3536756"/>
          </a:xfrm>
          <a:prstGeom prst="rect">
            <a:avLst/>
          </a:prstGeom>
        </p:spPr>
      </p:pic>
    </p:spTree>
    <p:extLst>
      <p:ext uri="{BB962C8B-B14F-4D97-AF65-F5344CB8AC3E}">
        <p14:creationId xmlns:p14="http://schemas.microsoft.com/office/powerpoint/2010/main" val="18767283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9B5B3C5-A599-465B-B2B9-866E8B2087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25C84982-7DD0-43B1-8A2D-BFA4DF1B4E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grpSp>
        <p:nvGrpSpPr>
          <p:cNvPr id="12" name="Decorative Circles">
            <a:extLst>
              <a:ext uri="{FF2B5EF4-FFF2-40B4-BE49-F238E27FC236}">
                <a16:creationId xmlns:a16="http://schemas.microsoft.com/office/drawing/2014/main" id="{1D912E1C-3BBA-42F0-A3EE-FEC382E723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2001" cy="6858001"/>
            <a:chOff x="-1" y="-1"/>
            <a:chExt cx="12192001" cy="6858001"/>
          </a:xfrm>
        </p:grpSpPr>
        <p:sp>
          <p:nvSpPr>
            <p:cNvPr id="13" name="Oval 12">
              <a:extLst>
                <a:ext uri="{FF2B5EF4-FFF2-40B4-BE49-F238E27FC236}">
                  <a16:creationId xmlns:a16="http://schemas.microsoft.com/office/drawing/2014/main" id="{2FEEAC76-E273-46A8-8F8E-CE59860FE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9098" y="727602"/>
              <a:ext cx="172408" cy="172408"/>
            </a:xfrm>
            <a:prstGeom prst="ellipse">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6594A0E-9400-45AD-A431-1DA1C0B28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9947" y="136523"/>
              <a:ext cx="113367" cy="113367"/>
            </a:xfrm>
            <a:prstGeom prst="ellipse">
              <a:avLst/>
            </a:prstGeom>
            <a:solidFill>
              <a:srgbClr val="F39E2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20916D6C-D32F-42B6-8512-CD5EDB8F2B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75290" y="5859047"/>
              <a:ext cx="305780" cy="305780"/>
            </a:xfrm>
            <a:prstGeom prst="ellipse">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3834846D-59C6-40F4-907C-F1A4689B58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5730" y="1133938"/>
              <a:ext cx="226735" cy="226735"/>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5A257CDF-2E36-4DC7-8EE4-5CD8F8ECAC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36830" y="554419"/>
              <a:ext cx="382700" cy="382700"/>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D5B26E0E-A115-4AE2-82D8-76BB93CC4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24303" y="29980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755058DB-7E01-4E95-BF59-983AA1BBB3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29630" y="5482355"/>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A810F7E2-23F3-44D6-B09E-71E5565360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15328" y="612495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59D5C391-E1DB-410A-A78C-ED3BBDFF07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20382" y="6255986"/>
              <a:ext cx="305780" cy="30578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77C4944D-9373-4283-BCAA-927A031665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34343" y="6204350"/>
              <a:ext cx="113367" cy="11336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804C521-2D9F-4CE4-AFD3-D4F1551FEC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42244" y="6317718"/>
              <a:ext cx="549756" cy="540282"/>
            </a:xfrm>
            <a:custGeom>
              <a:avLst/>
              <a:gdLst>
                <a:gd name="connsiteX0" fmla="*/ 1224540 w 2115556"/>
                <a:gd name="connsiteY0" fmla="*/ 0 h 2079100"/>
                <a:gd name="connsiteX1" fmla="*/ 2090421 w 2115556"/>
                <a:gd name="connsiteY1" fmla="*/ 358660 h 2079100"/>
                <a:gd name="connsiteX2" fmla="*/ 2115556 w 2115556"/>
                <a:gd name="connsiteY2" fmla="*/ 386315 h 2079100"/>
                <a:gd name="connsiteX3" fmla="*/ 2115556 w 2115556"/>
                <a:gd name="connsiteY3" fmla="*/ 2062765 h 2079100"/>
                <a:gd name="connsiteX4" fmla="*/ 2100710 w 2115556"/>
                <a:gd name="connsiteY4" fmla="*/ 2079100 h 2079100"/>
                <a:gd name="connsiteX5" fmla="*/ 348370 w 2115556"/>
                <a:gd name="connsiteY5" fmla="*/ 2079100 h 2079100"/>
                <a:gd name="connsiteX6" fmla="*/ 279625 w 2115556"/>
                <a:gd name="connsiteY6" fmla="*/ 2003461 h 2079100"/>
                <a:gd name="connsiteX7" fmla="*/ 0 w 2115556"/>
                <a:gd name="connsiteY7" fmla="*/ 1224540 h 2079100"/>
                <a:gd name="connsiteX8" fmla="*/ 1224540 w 2115556"/>
                <a:gd name="connsiteY8" fmla="*/ 0 h 207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5556" h="2079100">
                  <a:moveTo>
                    <a:pt x="1224540" y="0"/>
                  </a:moveTo>
                  <a:cubicBezTo>
                    <a:pt x="1562687" y="0"/>
                    <a:pt x="1868823" y="137062"/>
                    <a:pt x="2090421" y="358660"/>
                  </a:cubicBezTo>
                  <a:lnTo>
                    <a:pt x="2115556" y="386315"/>
                  </a:lnTo>
                  <a:lnTo>
                    <a:pt x="2115556" y="2062765"/>
                  </a:lnTo>
                  <a:lnTo>
                    <a:pt x="2100710" y="2079100"/>
                  </a:lnTo>
                  <a:lnTo>
                    <a:pt x="348370" y="2079100"/>
                  </a:lnTo>
                  <a:lnTo>
                    <a:pt x="279625" y="2003461"/>
                  </a:lnTo>
                  <a:cubicBezTo>
                    <a:pt x="104938" y="1791789"/>
                    <a:pt x="0" y="1520419"/>
                    <a:pt x="0" y="1224540"/>
                  </a:cubicBezTo>
                  <a:cubicBezTo>
                    <a:pt x="0" y="548245"/>
                    <a:pt x="548245" y="0"/>
                    <a:pt x="1224540" y="0"/>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4" name="Freeform: Shape 23">
              <a:extLst>
                <a:ext uri="{FF2B5EF4-FFF2-40B4-BE49-F238E27FC236}">
                  <a16:creationId xmlns:a16="http://schemas.microsoft.com/office/drawing/2014/main" id="{755AC65C-13EF-4182-AA3C-62BE165C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510196" cy="538336"/>
            </a:xfrm>
            <a:custGeom>
              <a:avLst/>
              <a:gdLst>
                <a:gd name="connsiteX0" fmla="*/ 0 w 510196"/>
                <a:gd name="connsiteY0" fmla="*/ 0 h 538336"/>
                <a:gd name="connsiteX1" fmla="*/ 459276 w 510196"/>
                <a:gd name="connsiteY1" fmla="*/ 0 h 538336"/>
                <a:gd name="connsiteX2" fmla="*/ 482126 w 510196"/>
                <a:gd name="connsiteY2" fmla="*/ 42098 h 538336"/>
                <a:gd name="connsiteX3" fmla="*/ 510196 w 510196"/>
                <a:gd name="connsiteY3" fmla="*/ 181136 h 538336"/>
                <a:gd name="connsiteX4" fmla="*/ 152996 w 510196"/>
                <a:gd name="connsiteY4" fmla="*/ 538336 h 538336"/>
                <a:gd name="connsiteX5" fmla="*/ 13958 w 510196"/>
                <a:gd name="connsiteY5" fmla="*/ 510266 h 538336"/>
                <a:gd name="connsiteX6" fmla="*/ 0 w 510196"/>
                <a:gd name="connsiteY6" fmla="*/ 502690 h 53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0196" h="538336">
                  <a:moveTo>
                    <a:pt x="0" y="0"/>
                  </a:moveTo>
                  <a:lnTo>
                    <a:pt x="459276" y="0"/>
                  </a:lnTo>
                  <a:lnTo>
                    <a:pt x="482126" y="42098"/>
                  </a:lnTo>
                  <a:cubicBezTo>
                    <a:pt x="500201" y="84833"/>
                    <a:pt x="510196" y="131817"/>
                    <a:pt x="510196" y="181136"/>
                  </a:cubicBezTo>
                  <a:cubicBezTo>
                    <a:pt x="510196" y="378412"/>
                    <a:pt x="350272" y="538336"/>
                    <a:pt x="152996" y="538336"/>
                  </a:cubicBezTo>
                  <a:cubicBezTo>
                    <a:pt x="103677" y="538336"/>
                    <a:pt x="56693" y="528341"/>
                    <a:pt x="13958" y="510266"/>
                  </a:cubicBezTo>
                  <a:lnTo>
                    <a:pt x="0" y="50269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5" name="Freeform: Shape 24">
              <a:extLst>
                <a:ext uri="{FF2B5EF4-FFF2-40B4-BE49-F238E27FC236}">
                  <a16:creationId xmlns:a16="http://schemas.microsoft.com/office/drawing/2014/main" id="{E40DA8D2-FA4B-4282-9D44-48C27B63A1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28695" y="1"/>
              <a:ext cx="554074" cy="282754"/>
            </a:xfrm>
            <a:custGeom>
              <a:avLst/>
              <a:gdLst>
                <a:gd name="connsiteX0" fmla="*/ 644 w 309162"/>
                <a:gd name="connsiteY0" fmla="*/ 0 h 157771"/>
                <a:gd name="connsiteX1" fmla="*/ 308518 w 309162"/>
                <a:gd name="connsiteY1" fmla="*/ 0 h 157771"/>
                <a:gd name="connsiteX2" fmla="*/ 309162 w 309162"/>
                <a:gd name="connsiteY2" fmla="*/ 3190 h 157771"/>
                <a:gd name="connsiteX3" fmla="*/ 154581 w 309162"/>
                <a:gd name="connsiteY3" fmla="*/ 157771 h 157771"/>
                <a:gd name="connsiteX4" fmla="*/ 0 w 309162"/>
                <a:gd name="connsiteY4" fmla="*/ 3190 h 157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62" h="157771">
                  <a:moveTo>
                    <a:pt x="644" y="0"/>
                  </a:moveTo>
                  <a:lnTo>
                    <a:pt x="308518" y="0"/>
                  </a:lnTo>
                  <a:lnTo>
                    <a:pt x="309162" y="3190"/>
                  </a:lnTo>
                  <a:cubicBezTo>
                    <a:pt x="309162" y="88563"/>
                    <a:pt x="239954" y="157771"/>
                    <a:pt x="154581" y="157771"/>
                  </a:cubicBezTo>
                  <a:cubicBezTo>
                    <a:pt x="69208" y="157771"/>
                    <a:pt x="0" y="88563"/>
                    <a:pt x="0" y="319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6" name="Oval 25">
              <a:extLst>
                <a:ext uri="{FF2B5EF4-FFF2-40B4-BE49-F238E27FC236}">
                  <a16:creationId xmlns:a16="http://schemas.microsoft.com/office/drawing/2014/main" id="{99065014-CB18-414D-A527-31ECC4570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04140" y="1132500"/>
              <a:ext cx="84680" cy="8468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F39E27A-56C1-4328-8DF1-2DA147C784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51348" y="5576515"/>
              <a:ext cx="137603" cy="210490"/>
            </a:xfrm>
            <a:custGeom>
              <a:avLst/>
              <a:gdLst>
                <a:gd name="connsiteX0" fmla="*/ 105245 w 137603"/>
                <a:gd name="connsiteY0" fmla="*/ 0 h 210490"/>
                <a:gd name="connsiteX1" fmla="*/ 137603 w 137603"/>
                <a:gd name="connsiteY1" fmla="*/ 6533 h 210490"/>
                <a:gd name="connsiteX2" fmla="*/ 137603 w 137603"/>
                <a:gd name="connsiteY2" fmla="*/ 203957 h 210490"/>
                <a:gd name="connsiteX3" fmla="*/ 105245 w 137603"/>
                <a:gd name="connsiteY3" fmla="*/ 210490 h 210490"/>
                <a:gd name="connsiteX4" fmla="*/ 0 w 137603"/>
                <a:gd name="connsiteY4" fmla="*/ 105245 h 210490"/>
                <a:gd name="connsiteX5" fmla="*/ 105245 w 137603"/>
                <a:gd name="connsiteY5" fmla="*/ 0 h 21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603" h="210490">
                  <a:moveTo>
                    <a:pt x="105245" y="0"/>
                  </a:moveTo>
                  <a:lnTo>
                    <a:pt x="137603" y="6533"/>
                  </a:lnTo>
                  <a:lnTo>
                    <a:pt x="137603" y="203957"/>
                  </a:lnTo>
                  <a:lnTo>
                    <a:pt x="105245" y="210490"/>
                  </a:lnTo>
                  <a:cubicBezTo>
                    <a:pt x="47120" y="210490"/>
                    <a:pt x="0" y="163370"/>
                    <a:pt x="0" y="105245"/>
                  </a:cubicBezTo>
                  <a:cubicBezTo>
                    <a:pt x="0" y="47120"/>
                    <a:pt x="47120" y="0"/>
                    <a:pt x="105245"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grpSp>
      <p:sp useBgFill="1">
        <p:nvSpPr>
          <p:cNvPr id="29" name="Rectangle 28">
            <a:extLst>
              <a:ext uri="{FF2B5EF4-FFF2-40B4-BE49-F238E27FC236}">
                <a16:creationId xmlns:a16="http://schemas.microsoft.com/office/drawing/2014/main" id="{ABDACBDB-9C38-4364-A45F-E430E57D76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E84FA0A4-DC00-4A44-912A-BAC6A6C131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grpSp>
        <p:nvGrpSpPr>
          <p:cNvPr id="33" name="Decorative Circles">
            <a:extLst>
              <a:ext uri="{FF2B5EF4-FFF2-40B4-BE49-F238E27FC236}">
                <a16:creationId xmlns:a16="http://schemas.microsoft.com/office/drawing/2014/main" id="{2880F677-3490-475B-ABC2-E84BDEC56AE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74277" y="956155"/>
            <a:ext cx="9049452" cy="1836961"/>
            <a:chOff x="374277" y="956155"/>
            <a:chExt cx="9049452" cy="1836961"/>
          </a:xfrm>
        </p:grpSpPr>
        <p:sp>
          <p:nvSpPr>
            <p:cNvPr id="34" name="Oval 33">
              <a:extLst>
                <a:ext uri="{FF2B5EF4-FFF2-40B4-BE49-F238E27FC236}">
                  <a16:creationId xmlns:a16="http://schemas.microsoft.com/office/drawing/2014/main" id="{A7BBAE30-715D-4400-9E05-1E39217EC8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06096" y="1977248"/>
              <a:ext cx="226735" cy="226735"/>
            </a:xfrm>
            <a:prstGeom prst="ellipse">
              <a:avLst/>
            </a:prstGeom>
            <a:solidFill>
              <a:srgbClr val="974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2F9419BD-66B8-4B5D-979F-64863DD321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68530" y="956155"/>
              <a:ext cx="466441" cy="466441"/>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40E411BB-D3CD-40AD-9676-915898DABD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10362" y="235440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70FC9C30-25A3-47A4-9A66-92AE50359B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4277" y="1901154"/>
              <a:ext cx="226735" cy="226735"/>
            </a:xfrm>
            <a:prstGeom prst="ellipse">
              <a:avLst/>
            </a:prstGeom>
            <a:solidFill>
              <a:srgbClr val="974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38C1C480-F57B-4132-A7DA-6909F076CF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1012" y="2326675"/>
              <a:ext cx="466441" cy="466441"/>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Oval 3">
            <a:extLst>
              <a:ext uri="{FF2B5EF4-FFF2-40B4-BE49-F238E27FC236}">
                <a16:creationId xmlns:a16="http://schemas.microsoft.com/office/drawing/2014/main" id="{83530D07-6CB8-4A4F-8F6A-9BA5DAFB31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665048" y="0"/>
            <a:ext cx="4408870" cy="2474031"/>
          </a:xfrm>
          <a:custGeom>
            <a:avLst/>
            <a:gdLst>
              <a:gd name="connsiteX0" fmla="*/ 18128 w 4408870"/>
              <a:gd name="connsiteY0" fmla="*/ 0 h 2474031"/>
              <a:gd name="connsiteX1" fmla="*/ 4390742 w 4408870"/>
              <a:gd name="connsiteY1" fmla="*/ 0 h 2474031"/>
              <a:gd name="connsiteX2" fmla="*/ 4397489 w 4408870"/>
              <a:gd name="connsiteY2" fmla="*/ 44205 h 2474031"/>
              <a:gd name="connsiteX3" fmla="*/ 4408870 w 4408870"/>
              <a:gd name="connsiteY3" fmla="*/ 269596 h 2474031"/>
              <a:gd name="connsiteX4" fmla="*/ 2204435 w 4408870"/>
              <a:gd name="connsiteY4" fmla="*/ 2474031 h 2474031"/>
              <a:gd name="connsiteX5" fmla="*/ 0 w 4408870"/>
              <a:gd name="connsiteY5" fmla="*/ 269596 h 2474031"/>
              <a:gd name="connsiteX6" fmla="*/ 11381 w 4408870"/>
              <a:gd name="connsiteY6" fmla="*/ 44205 h 2474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8870" h="2474031">
                <a:moveTo>
                  <a:pt x="18128" y="0"/>
                </a:moveTo>
                <a:lnTo>
                  <a:pt x="4390742" y="0"/>
                </a:lnTo>
                <a:lnTo>
                  <a:pt x="4397489" y="44205"/>
                </a:lnTo>
                <a:cubicBezTo>
                  <a:pt x="4405015" y="118312"/>
                  <a:pt x="4408870" y="193504"/>
                  <a:pt x="4408870" y="269596"/>
                </a:cubicBezTo>
                <a:cubicBezTo>
                  <a:pt x="4408870" y="1487072"/>
                  <a:pt x="3421911" y="2474031"/>
                  <a:pt x="2204435" y="2474031"/>
                </a:cubicBezTo>
                <a:cubicBezTo>
                  <a:pt x="986959" y="2474031"/>
                  <a:pt x="0" y="1487072"/>
                  <a:pt x="0" y="269596"/>
                </a:cubicBezTo>
                <a:cubicBezTo>
                  <a:pt x="0" y="193504"/>
                  <a:pt x="3855" y="118312"/>
                  <a:pt x="11381" y="44205"/>
                </a:cubicBez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2" name="Graphic 41">
            <a:extLst>
              <a:ext uri="{FF2B5EF4-FFF2-40B4-BE49-F238E27FC236}">
                <a16:creationId xmlns:a16="http://schemas.microsoft.com/office/drawing/2014/main" id="{94965F7A-44F2-4AEF-8A25-106E57C6379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duotone>
              <a:schemeClr val="accent3">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3"/>
              </a:ext>
            </a:extLst>
          </a:blip>
          <a:srcRect l="14832" t="48467" r="13582" b="10444"/>
          <a:stretch/>
        </p:blipFill>
        <p:spPr>
          <a:xfrm>
            <a:off x="688614" y="34965"/>
            <a:ext cx="4368276" cy="2507327"/>
          </a:xfrm>
          <a:prstGeom prst="rect">
            <a:avLst/>
          </a:prstGeom>
        </p:spPr>
      </p:pic>
      <p:sp>
        <p:nvSpPr>
          <p:cNvPr id="44" name="Oval 4">
            <a:extLst>
              <a:ext uri="{FF2B5EF4-FFF2-40B4-BE49-F238E27FC236}">
                <a16:creationId xmlns:a16="http://schemas.microsoft.com/office/drawing/2014/main" id="{A0B0F77F-92C2-4EA4-88A3-070B345D00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09152" y="94983"/>
            <a:ext cx="2698133" cy="2698133"/>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2">
            <a:extLst>
              <a:ext uri="{FF2B5EF4-FFF2-40B4-BE49-F238E27FC236}">
                <a16:creationId xmlns:a16="http://schemas.microsoft.com/office/drawing/2014/main" id="{2F3205C3-F980-4EB3-9545-9CAA456A4D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9326987" y="0"/>
            <a:ext cx="2861965" cy="3133761"/>
          </a:xfrm>
          <a:custGeom>
            <a:avLst/>
            <a:gdLst>
              <a:gd name="connsiteX0" fmla="*/ 152193 w 2976254"/>
              <a:gd name="connsiteY0" fmla="*/ 0 h 3258904"/>
              <a:gd name="connsiteX1" fmla="*/ 2976254 w 2976254"/>
              <a:gd name="connsiteY1" fmla="*/ 0 h 3258904"/>
              <a:gd name="connsiteX2" fmla="*/ 2976254 w 2976254"/>
              <a:gd name="connsiteY2" fmla="*/ 3192289 h 3258904"/>
              <a:gd name="connsiteX3" fmla="*/ 2908439 w 2976254"/>
              <a:gd name="connsiteY3" fmla="*/ 3209726 h 3258904"/>
              <a:gd name="connsiteX4" fmla="*/ 2420603 w 2976254"/>
              <a:gd name="connsiteY4" fmla="*/ 3258904 h 3258904"/>
              <a:gd name="connsiteX5" fmla="*/ 0 w 2976254"/>
              <a:gd name="connsiteY5" fmla="*/ 838301 h 3258904"/>
              <a:gd name="connsiteX6" fmla="*/ 108826 w 2976254"/>
              <a:gd name="connsiteY6" fmla="*/ 118488 h 3258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76254" h="3258904">
                <a:moveTo>
                  <a:pt x="152193" y="0"/>
                </a:moveTo>
                <a:lnTo>
                  <a:pt x="2976254" y="0"/>
                </a:lnTo>
                <a:lnTo>
                  <a:pt x="2976254" y="3192289"/>
                </a:lnTo>
                <a:lnTo>
                  <a:pt x="2908439" y="3209726"/>
                </a:lnTo>
                <a:cubicBezTo>
                  <a:pt x="2750864" y="3241971"/>
                  <a:pt x="2587711" y="3258904"/>
                  <a:pt x="2420603" y="3258904"/>
                </a:cubicBezTo>
                <a:cubicBezTo>
                  <a:pt x="1083741" y="3258904"/>
                  <a:pt x="0" y="2175163"/>
                  <a:pt x="0" y="838301"/>
                </a:cubicBezTo>
                <a:cubicBezTo>
                  <a:pt x="0" y="587639"/>
                  <a:pt x="38100" y="345877"/>
                  <a:pt x="108826" y="118488"/>
                </a:cubicBez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schemeClr val="bg1"/>
              </a:solidFill>
              <a:latin typeface="+mj-lt"/>
            </a:endParaRPr>
          </a:p>
        </p:txBody>
      </p:sp>
      <p:pic>
        <p:nvPicPr>
          <p:cNvPr id="48" name="Graphic 47">
            <a:extLst>
              <a:ext uri="{FF2B5EF4-FFF2-40B4-BE49-F238E27FC236}">
                <a16:creationId xmlns:a16="http://schemas.microsoft.com/office/drawing/2014/main" id="{D916385E-2011-4632-B599-29C7D2834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biLevel thresh="25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l="35917" t="40037" r="12288" b="12942"/>
          <a:stretch/>
        </p:blipFill>
        <p:spPr>
          <a:xfrm rot="5400000">
            <a:off x="9216339" y="143722"/>
            <a:ext cx="3119383" cy="2831939"/>
          </a:xfrm>
          <a:prstGeom prst="rect">
            <a:avLst/>
          </a:prstGeom>
        </p:spPr>
      </p:pic>
      <p:sp>
        <p:nvSpPr>
          <p:cNvPr id="2" name="Title 1">
            <a:extLst>
              <a:ext uri="{FF2B5EF4-FFF2-40B4-BE49-F238E27FC236}">
                <a16:creationId xmlns:a16="http://schemas.microsoft.com/office/drawing/2014/main" id="{2CA7C9B5-BF76-70A4-956B-0E6F41C809CD}"/>
              </a:ext>
            </a:extLst>
          </p:cNvPr>
          <p:cNvSpPr>
            <a:spLocks noGrp="1"/>
          </p:cNvSpPr>
          <p:nvPr>
            <p:ph type="title"/>
          </p:nvPr>
        </p:nvSpPr>
        <p:spPr>
          <a:xfrm>
            <a:off x="3212732" y="3473587"/>
            <a:ext cx="7685784" cy="926314"/>
          </a:xfrm>
        </p:spPr>
        <p:txBody>
          <a:bodyPr vert="horz" lIns="91440" tIns="45720" rIns="91440" bIns="45720" rtlCol="0" anchor="b">
            <a:normAutofit fontScale="90000"/>
          </a:bodyPr>
          <a:lstStyle/>
          <a:p>
            <a:r>
              <a:rPr lang="en-US" dirty="0"/>
              <a:t>Let Us Enjoy A Beautiful Video</a:t>
            </a:r>
          </a:p>
        </p:txBody>
      </p:sp>
      <p:pic>
        <p:nvPicPr>
          <p:cNvPr id="50" name="Graphic 49">
            <a:extLst>
              <a:ext uri="{FF2B5EF4-FFF2-40B4-BE49-F238E27FC236}">
                <a16:creationId xmlns:a16="http://schemas.microsoft.com/office/drawing/2014/main" id="{A6269A2E-1142-4640-87F2-FB272B760D8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909151" y="94982"/>
            <a:ext cx="2698133" cy="2698133"/>
          </a:xfrm>
          <a:prstGeom prst="rect">
            <a:avLst/>
          </a:prstGeom>
        </p:spPr>
      </p:pic>
      <p:sp>
        <p:nvSpPr>
          <p:cNvPr id="52" name="Oval 1">
            <a:extLst>
              <a:ext uri="{FF2B5EF4-FFF2-40B4-BE49-F238E27FC236}">
                <a16:creationId xmlns:a16="http://schemas.microsoft.com/office/drawing/2014/main" id="{6268828B-23B3-4AF6-A838-6F0128B6F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90" y="3219078"/>
            <a:ext cx="3186814" cy="3638922"/>
          </a:xfrm>
          <a:custGeom>
            <a:avLst/>
            <a:gdLst>
              <a:gd name="connsiteX0" fmla="*/ 1156116 w 3186814"/>
              <a:gd name="connsiteY0" fmla="*/ 0 h 3638922"/>
              <a:gd name="connsiteX1" fmla="*/ 3186814 w 3186814"/>
              <a:gd name="connsiteY1" fmla="*/ 2030698 h 3638922"/>
              <a:gd name="connsiteX2" fmla="*/ 2447829 w 3186814"/>
              <a:gd name="connsiteY2" fmla="*/ 3597684 h 3638922"/>
              <a:gd name="connsiteX3" fmla="*/ 2392682 w 3186814"/>
              <a:gd name="connsiteY3" fmla="*/ 3638922 h 3638922"/>
              <a:gd name="connsiteX4" fmla="*/ 0 w 3186814"/>
              <a:gd name="connsiteY4" fmla="*/ 3638922 h 3638922"/>
              <a:gd name="connsiteX5" fmla="*/ 0 w 3186814"/>
              <a:gd name="connsiteY5" fmla="*/ 362315 h 3638922"/>
              <a:gd name="connsiteX6" fmla="*/ 20733 w 3186814"/>
              <a:gd name="connsiteY6" fmla="*/ 346811 h 3638922"/>
              <a:gd name="connsiteX7" fmla="*/ 1156116 w 3186814"/>
              <a:gd name="connsiteY7" fmla="*/ 0 h 3638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6814" h="3638922">
                <a:moveTo>
                  <a:pt x="1156116" y="0"/>
                </a:moveTo>
                <a:cubicBezTo>
                  <a:pt x="2277640" y="0"/>
                  <a:pt x="3186814" y="909174"/>
                  <a:pt x="3186814" y="2030698"/>
                </a:cubicBezTo>
                <a:cubicBezTo>
                  <a:pt x="3186814" y="2661556"/>
                  <a:pt x="2899146" y="3225224"/>
                  <a:pt x="2447829" y="3597684"/>
                </a:cubicBezTo>
                <a:lnTo>
                  <a:pt x="2392682" y="3638922"/>
                </a:lnTo>
                <a:lnTo>
                  <a:pt x="0" y="3638922"/>
                </a:lnTo>
                <a:lnTo>
                  <a:pt x="0" y="362315"/>
                </a:lnTo>
                <a:lnTo>
                  <a:pt x="20733" y="346811"/>
                </a:lnTo>
                <a:cubicBezTo>
                  <a:pt x="344835" y="127853"/>
                  <a:pt x="735545" y="0"/>
                  <a:pt x="1156116" y="0"/>
                </a:cubicBezTo>
                <a:close/>
              </a:path>
            </a:pathLst>
          </a:cu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4" name="Graphic 53">
            <a:extLst>
              <a:ext uri="{FF2B5EF4-FFF2-40B4-BE49-F238E27FC236}">
                <a16:creationId xmlns:a16="http://schemas.microsoft.com/office/drawing/2014/main" id="{39A1D611-C6DC-43FA-ACA3-C4E70E1BD0B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8" cstate="print">
            <a:duotone>
              <a:schemeClr val="accent3">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2100" y="3665550"/>
            <a:ext cx="3192449" cy="3192449"/>
          </a:xfrm>
          <a:prstGeom prst="rect">
            <a:avLst/>
          </a:prstGeom>
        </p:spPr>
      </p:pic>
      <p:sp>
        <p:nvSpPr>
          <p:cNvPr id="4" name="Rectangle: Rounded Corners 3">
            <a:extLst>
              <a:ext uri="{FF2B5EF4-FFF2-40B4-BE49-F238E27FC236}">
                <a16:creationId xmlns:a16="http://schemas.microsoft.com/office/drawing/2014/main" id="{09B7FAA2-121B-88E9-4D01-14D7ADD829E4}"/>
              </a:ext>
            </a:extLst>
          </p:cNvPr>
          <p:cNvSpPr/>
          <p:nvPr/>
        </p:nvSpPr>
        <p:spPr>
          <a:xfrm>
            <a:off x="3809999" y="4863829"/>
            <a:ext cx="3019245" cy="805132"/>
          </a:xfrm>
          <a:prstGeom prst="roundRect">
            <a:avLst/>
          </a:prstGeom>
          <a:solidFill>
            <a:schemeClr val="tx2">
              <a:lumMod val="25000"/>
              <a:lumOff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cs typeface="Calibri"/>
                <a:hlinkClick r:id="rId10"/>
              </a:rPr>
              <a:t>Video</a:t>
            </a:r>
            <a:endParaRPr lang="en-US"/>
          </a:p>
        </p:txBody>
      </p:sp>
    </p:spTree>
    <p:extLst>
      <p:ext uri="{BB962C8B-B14F-4D97-AF65-F5344CB8AC3E}">
        <p14:creationId xmlns:p14="http://schemas.microsoft.com/office/powerpoint/2010/main" val="39038091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9B5B3C5-A599-465B-B2B9-866E8B2087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25C84982-7DD0-43B1-8A2D-BFA4DF1B4E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grpSp>
        <p:nvGrpSpPr>
          <p:cNvPr id="12" name="Decorative Circles">
            <a:extLst>
              <a:ext uri="{FF2B5EF4-FFF2-40B4-BE49-F238E27FC236}">
                <a16:creationId xmlns:a16="http://schemas.microsoft.com/office/drawing/2014/main" id="{1D912E1C-3BBA-42F0-A3EE-FEC382E723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2001" cy="6858001"/>
            <a:chOff x="-1" y="-1"/>
            <a:chExt cx="12192001" cy="6858001"/>
          </a:xfrm>
        </p:grpSpPr>
        <p:sp>
          <p:nvSpPr>
            <p:cNvPr id="13" name="Oval 12">
              <a:extLst>
                <a:ext uri="{FF2B5EF4-FFF2-40B4-BE49-F238E27FC236}">
                  <a16:creationId xmlns:a16="http://schemas.microsoft.com/office/drawing/2014/main" id="{2FEEAC76-E273-46A8-8F8E-CE59860FE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9098" y="727602"/>
              <a:ext cx="172408" cy="172408"/>
            </a:xfrm>
            <a:prstGeom prst="ellipse">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6594A0E-9400-45AD-A431-1DA1C0B28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9947" y="136523"/>
              <a:ext cx="113367" cy="113367"/>
            </a:xfrm>
            <a:prstGeom prst="ellipse">
              <a:avLst/>
            </a:prstGeom>
            <a:solidFill>
              <a:srgbClr val="F39E2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20916D6C-D32F-42B6-8512-CD5EDB8F2B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75290" y="5859047"/>
              <a:ext cx="305780" cy="305780"/>
            </a:xfrm>
            <a:prstGeom prst="ellipse">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3834846D-59C6-40F4-907C-F1A4689B58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5730" y="1133938"/>
              <a:ext cx="226735" cy="226735"/>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5A257CDF-2E36-4DC7-8EE4-5CD8F8ECAC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36830" y="554419"/>
              <a:ext cx="382700" cy="382700"/>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D5B26E0E-A115-4AE2-82D8-76BB93CC4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24303" y="29980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755058DB-7E01-4E95-BF59-983AA1BBB3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29630" y="5482355"/>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A810F7E2-23F3-44D6-B09E-71E5565360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15328" y="612495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59D5C391-E1DB-410A-A78C-ED3BBDFF07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20382" y="6255986"/>
              <a:ext cx="305780" cy="30578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77C4944D-9373-4283-BCAA-927A031665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34343" y="6204350"/>
              <a:ext cx="113367" cy="11336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804C521-2D9F-4CE4-AFD3-D4F1551FEC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42244" y="6317718"/>
              <a:ext cx="549756" cy="540282"/>
            </a:xfrm>
            <a:custGeom>
              <a:avLst/>
              <a:gdLst>
                <a:gd name="connsiteX0" fmla="*/ 1224540 w 2115556"/>
                <a:gd name="connsiteY0" fmla="*/ 0 h 2079100"/>
                <a:gd name="connsiteX1" fmla="*/ 2090421 w 2115556"/>
                <a:gd name="connsiteY1" fmla="*/ 358660 h 2079100"/>
                <a:gd name="connsiteX2" fmla="*/ 2115556 w 2115556"/>
                <a:gd name="connsiteY2" fmla="*/ 386315 h 2079100"/>
                <a:gd name="connsiteX3" fmla="*/ 2115556 w 2115556"/>
                <a:gd name="connsiteY3" fmla="*/ 2062765 h 2079100"/>
                <a:gd name="connsiteX4" fmla="*/ 2100710 w 2115556"/>
                <a:gd name="connsiteY4" fmla="*/ 2079100 h 2079100"/>
                <a:gd name="connsiteX5" fmla="*/ 348370 w 2115556"/>
                <a:gd name="connsiteY5" fmla="*/ 2079100 h 2079100"/>
                <a:gd name="connsiteX6" fmla="*/ 279625 w 2115556"/>
                <a:gd name="connsiteY6" fmla="*/ 2003461 h 2079100"/>
                <a:gd name="connsiteX7" fmla="*/ 0 w 2115556"/>
                <a:gd name="connsiteY7" fmla="*/ 1224540 h 2079100"/>
                <a:gd name="connsiteX8" fmla="*/ 1224540 w 2115556"/>
                <a:gd name="connsiteY8" fmla="*/ 0 h 207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5556" h="2079100">
                  <a:moveTo>
                    <a:pt x="1224540" y="0"/>
                  </a:moveTo>
                  <a:cubicBezTo>
                    <a:pt x="1562687" y="0"/>
                    <a:pt x="1868823" y="137062"/>
                    <a:pt x="2090421" y="358660"/>
                  </a:cubicBezTo>
                  <a:lnTo>
                    <a:pt x="2115556" y="386315"/>
                  </a:lnTo>
                  <a:lnTo>
                    <a:pt x="2115556" y="2062765"/>
                  </a:lnTo>
                  <a:lnTo>
                    <a:pt x="2100710" y="2079100"/>
                  </a:lnTo>
                  <a:lnTo>
                    <a:pt x="348370" y="2079100"/>
                  </a:lnTo>
                  <a:lnTo>
                    <a:pt x="279625" y="2003461"/>
                  </a:lnTo>
                  <a:cubicBezTo>
                    <a:pt x="104938" y="1791789"/>
                    <a:pt x="0" y="1520419"/>
                    <a:pt x="0" y="1224540"/>
                  </a:cubicBezTo>
                  <a:cubicBezTo>
                    <a:pt x="0" y="548245"/>
                    <a:pt x="548245" y="0"/>
                    <a:pt x="1224540" y="0"/>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4" name="Freeform: Shape 23">
              <a:extLst>
                <a:ext uri="{FF2B5EF4-FFF2-40B4-BE49-F238E27FC236}">
                  <a16:creationId xmlns:a16="http://schemas.microsoft.com/office/drawing/2014/main" id="{755AC65C-13EF-4182-AA3C-62BE165C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510196" cy="538336"/>
            </a:xfrm>
            <a:custGeom>
              <a:avLst/>
              <a:gdLst>
                <a:gd name="connsiteX0" fmla="*/ 0 w 510196"/>
                <a:gd name="connsiteY0" fmla="*/ 0 h 538336"/>
                <a:gd name="connsiteX1" fmla="*/ 459276 w 510196"/>
                <a:gd name="connsiteY1" fmla="*/ 0 h 538336"/>
                <a:gd name="connsiteX2" fmla="*/ 482126 w 510196"/>
                <a:gd name="connsiteY2" fmla="*/ 42098 h 538336"/>
                <a:gd name="connsiteX3" fmla="*/ 510196 w 510196"/>
                <a:gd name="connsiteY3" fmla="*/ 181136 h 538336"/>
                <a:gd name="connsiteX4" fmla="*/ 152996 w 510196"/>
                <a:gd name="connsiteY4" fmla="*/ 538336 h 538336"/>
                <a:gd name="connsiteX5" fmla="*/ 13958 w 510196"/>
                <a:gd name="connsiteY5" fmla="*/ 510266 h 538336"/>
                <a:gd name="connsiteX6" fmla="*/ 0 w 510196"/>
                <a:gd name="connsiteY6" fmla="*/ 502690 h 53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0196" h="538336">
                  <a:moveTo>
                    <a:pt x="0" y="0"/>
                  </a:moveTo>
                  <a:lnTo>
                    <a:pt x="459276" y="0"/>
                  </a:lnTo>
                  <a:lnTo>
                    <a:pt x="482126" y="42098"/>
                  </a:lnTo>
                  <a:cubicBezTo>
                    <a:pt x="500201" y="84833"/>
                    <a:pt x="510196" y="131817"/>
                    <a:pt x="510196" y="181136"/>
                  </a:cubicBezTo>
                  <a:cubicBezTo>
                    <a:pt x="510196" y="378412"/>
                    <a:pt x="350272" y="538336"/>
                    <a:pt x="152996" y="538336"/>
                  </a:cubicBezTo>
                  <a:cubicBezTo>
                    <a:pt x="103677" y="538336"/>
                    <a:pt x="56693" y="528341"/>
                    <a:pt x="13958" y="510266"/>
                  </a:cubicBezTo>
                  <a:lnTo>
                    <a:pt x="0" y="50269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5" name="Freeform: Shape 24">
              <a:extLst>
                <a:ext uri="{FF2B5EF4-FFF2-40B4-BE49-F238E27FC236}">
                  <a16:creationId xmlns:a16="http://schemas.microsoft.com/office/drawing/2014/main" id="{E40DA8D2-FA4B-4282-9D44-48C27B63A1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28695" y="1"/>
              <a:ext cx="554074" cy="282754"/>
            </a:xfrm>
            <a:custGeom>
              <a:avLst/>
              <a:gdLst>
                <a:gd name="connsiteX0" fmla="*/ 644 w 309162"/>
                <a:gd name="connsiteY0" fmla="*/ 0 h 157771"/>
                <a:gd name="connsiteX1" fmla="*/ 308518 w 309162"/>
                <a:gd name="connsiteY1" fmla="*/ 0 h 157771"/>
                <a:gd name="connsiteX2" fmla="*/ 309162 w 309162"/>
                <a:gd name="connsiteY2" fmla="*/ 3190 h 157771"/>
                <a:gd name="connsiteX3" fmla="*/ 154581 w 309162"/>
                <a:gd name="connsiteY3" fmla="*/ 157771 h 157771"/>
                <a:gd name="connsiteX4" fmla="*/ 0 w 309162"/>
                <a:gd name="connsiteY4" fmla="*/ 3190 h 157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62" h="157771">
                  <a:moveTo>
                    <a:pt x="644" y="0"/>
                  </a:moveTo>
                  <a:lnTo>
                    <a:pt x="308518" y="0"/>
                  </a:lnTo>
                  <a:lnTo>
                    <a:pt x="309162" y="3190"/>
                  </a:lnTo>
                  <a:cubicBezTo>
                    <a:pt x="309162" y="88563"/>
                    <a:pt x="239954" y="157771"/>
                    <a:pt x="154581" y="157771"/>
                  </a:cubicBezTo>
                  <a:cubicBezTo>
                    <a:pt x="69208" y="157771"/>
                    <a:pt x="0" y="88563"/>
                    <a:pt x="0" y="319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6" name="Oval 25">
              <a:extLst>
                <a:ext uri="{FF2B5EF4-FFF2-40B4-BE49-F238E27FC236}">
                  <a16:creationId xmlns:a16="http://schemas.microsoft.com/office/drawing/2014/main" id="{99065014-CB18-414D-A527-31ECC4570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04140" y="1132500"/>
              <a:ext cx="84680" cy="8468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F39E27A-56C1-4328-8DF1-2DA147C784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51348" y="5576515"/>
              <a:ext cx="137603" cy="210490"/>
            </a:xfrm>
            <a:custGeom>
              <a:avLst/>
              <a:gdLst>
                <a:gd name="connsiteX0" fmla="*/ 105245 w 137603"/>
                <a:gd name="connsiteY0" fmla="*/ 0 h 210490"/>
                <a:gd name="connsiteX1" fmla="*/ 137603 w 137603"/>
                <a:gd name="connsiteY1" fmla="*/ 6533 h 210490"/>
                <a:gd name="connsiteX2" fmla="*/ 137603 w 137603"/>
                <a:gd name="connsiteY2" fmla="*/ 203957 h 210490"/>
                <a:gd name="connsiteX3" fmla="*/ 105245 w 137603"/>
                <a:gd name="connsiteY3" fmla="*/ 210490 h 210490"/>
                <a:gd name="connsiteX4" fmla="*/ 0 w 137603"/>
                <a:gd name="connsiteY4" fmla="*/ 105245 h 210490"/>
                <a:gd name="connsiteX5" fmla="*/ 105245 w 137603"/>
                <a:gd name="connsiteY5" fmla="*/ 0 h 21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603" h="210490">
                  <a:moveTo>
                    <a:pt x="105245" y="0"/>
                  </a:moveTo>
                  <a:lnTo>
                    <a:pt x="137603" y="6533"/>
                  </a:lnTo>
                  <a:lnTo>
                    <a:pt x="137603" y="203957"/>
                  </a:lnTo>
                  <a:lnTo>
                    <a:pt x="105245" y="210490"/>
                  </a:lnTo>
                  <a:cubicBezTo>
                    <a:pt x="47120" y="210490"/>
                    <a:pt x="0" y="163370"/>
                    <a:pt x="0" y="105245"/>
                  </a:cubicBezTo>
                  <a:cubicBezTo>
                    <a:pt x="0" y="47120"/>
                    <a:pt x="47120" y="0"/>
                    <a:pt x="105245"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grpSp>
      <p:sp useBgFill="1">
        <p:nvSpPr>
          <p:cNvPr id="29" name="Rectangle 28">
            <a:extLst>
              <a:ext uri="{FF2B5EF4-FFF2-40B4-BE49-F238E27FC236}">
                <a16:creationId xmlns:a16="http://schemas.microsoft.com/office/drawing/2014/main" id="{97AB4D1A-6270-4D15-9F1C-349AF05AF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32553057-9FF3-400D-90FC-4F89773432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grpSp>
        <p:nvGrpSpPr>
          <p:cNvPr id="33" name="Decorative Circles">
            <a:extLst>
              <a:ext uri="{FF2B5EF4-FFF2-40B4-BE49-F238E27FC236}">
                <a16:creationId xmlns:a16="http://schemas.microsoft.com/office/drawing/2014/main" id="{FFAB95AE-AE0F-4D82-A957-C1FE11C53B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67484" y="236341"/>
            <a:ext cx="10677791" cy="4262956"/>
            <a:chOff x="767484" y="236341"/>
            <a:chExt cx="10677791" cy="4262956"/>
          </a:xfrm>
        </p:grpSpPr>
        <p:sp>
          <p:nvSpPr>
            <p:cNvPr id="34" name="Oval 33">
              <a:extLst>
                <a:ext uri="{FF2B5EF4-FFF2-40B4-BE49-F238E27FC236}">
                  <a16:creationId xmlns:a16="http://schemas.microsoft.com/office/drawing/2014/main" id="{1A5C0E34-833A-4A81-9A27-E03E0EB21E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49767" y="3283228"/>
              <a:ext cx="226735" cy="226735"/>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43D5840-78C4-4DDD-A239-29FC71B8D0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413359" y="386135"/>
              <a:ext cx="466441" cy="466441"/>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DEA2506C-4097-4C37-AB61-12712392EA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90699" y="236341"/>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26A544A-3C76-4502-A741-F4DB0E2CD2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0448" y="3803994"/>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3BA1AACA-257E-441B-837C-A7436CB2EF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67484" y="2755518"/>
              <a:ext cx="466441" cy="466441"/>
            </a:xfrm>
            <a:prstGeom prst="ellipse">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1AD1D194-BF30-4E78-B2C4-860ABCD58B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31908" y="3813254"/>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351373E2-E4A1-406C-AAF4-2750E933FE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75095" y="3592374"/>
              <a:ext cx="305780" cy="30578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71F67221-E5C0-4E62-9F4D-4E6FC8E732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94104" y="4385930"/>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Oval 2">
            <a:extLst>
              <a:ext uri="{FF2B5EF4-FFF2-40B4-BE49-F238E27FC236}">
                <a16:creationId xmlns:a16="http://schemas.microsoft.com/office/drawing/2014/main" id="{5D2FE535-33D9-4D08-9B67-47CF8CC7E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474" y="305966"/>
            <a:ext cx="2051331" cy="2051331"/>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1">
            <a:extLst>
              <a:ext uri="{FF2B5EF4-FFF2-40B4-BE49-F238E27FC236}">
                <a16:creationId xmlns:a16="http://schemas.microsoft.com/office/drawing/2014/main" id="{1CB206CF-E798-414B-B6B6-2B6E968716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78580" y="0"/>
            <a:ext cx="2733089" cy="2357297"/>
          </a:xfrm>
          <a:custGeom>
            <a:avLst/>
            <a:gdLst>
              <a:gd name="connsiteX0" fmla="*/ 288659 w 3192131"/>
              <a:gd name="connsiteY0" fmla="*/ 0 h 2753222"/>
              <a:gd name="connsiteX1" fmla="*/ 3192131 w 3192131"/>
              <a:gd name="connsiteY1" fmla="*/ 0 h 2753222"/>
              <a:gd name="connsiteX2" fmla="*/ 3192131 w 3192131"/>
              <a:gd name="connsiteY2" fmla="*/ 2058956 h 2753222"/>
              <a:gd name="connsiteX3" fmla="*/ 3158043 w 3192131"/>
              <a:gd name="connsiteY3" fmla="*/ 2104541 h 2753222"/>
              <a:gd name="connsiteX4" fmla="*/ 1782545 w 3192131"/>
              <a:gd name="connsiteY4" fmla="*/ 2753222 h 2753222"/>
              <a:gd name="connsiteX5" fmla="*/ 0 w 3192131"/>
              <a:gd name="connsiteY5" fmla="*/ 970677 h 2753222"/>
              <a:gd name="connsiteX6" fmla="*/ 215144 w 3192131"/>
              <a:gd name="connsiteY6" fmla="*/ 121011 h 2753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92131" h="2753222">
                <a:moveTo>
                  <a:pt x="288659" y="0"/>
                </a:moveTo>
                <a:lnTo>
                  <a:pt x="3192131" y="0"/>
                </a:lnTo>
                <a:lnTo>
                  <a:pt x="3192131" y="2058956"/>
                </a:lnTo>
                <a:lnTo>
                  <a:pt x="3158043" y="2104541"/>
                </a:lnTo>
                <a:cubicBezTo>
                  <a:pt x="2831098" y="2500707"/>
                  <a:pt x="2336311" y="2753222"/>
                  <a:pt x="1782545" y="2753222"/>
                </a:cubicBezTo>
                <a:cubicBezTo>
                  <a:pt x="798073" y="2753222"/>
                  <a:pt x="0" y="1955149"/>
                  <a:pt x="0" y="970677"/>
                </a:cubicBezTo>
                <a:cubicBezTo>
                  <a:pt x="0" y="663030"/>
                  <a:pt x="77937" y="373585"/>
                  <a:pt x="215144" y="121011"/>
                </a:cubicBezTo>
                <a:close/>
              </a:path>
            </a:pathLst>
          </a:cu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7" name="Graphic 46">
            <a:extLst>
              <a:ext uri="{FF2B5EF4-FFF2-40B4-BE49-F238E27FC236}">
                <a16:creationId xmlns:a16="http://schemas.microsoft.com/office/drawing/2014/main" id="{8A06537E-CB60-4703-A5FF-0C413BB0176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duotone>
              <a:schemeClr val="accent5">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3"/>
              </a:ext>
            </a:extLst>
          </a:blip>
          <a:srcRect l="18631" t="30907" r="23362" b="17441"/>
          <a:stretch/>
        </p:blipFill>
        <p:spPr>
          <a:xfrm>
            <a:off x="9573575" y="-4327"/>
            <a:ext cx="2668147" cy="2375897"/>
          </a:xfrm>
          <a:prstGeom prst="rect">
            <a:avLst/>
          </a:prstGeom>
        </p:spPr>
      </p:pic>
      <p:sp>
        <p:nvSpPr>
          <p:cNvPr id="2" name="Title 1">
            <a:extLst>
              <a:ext uri="{FF2B5EF4-FFF2-40B4-BE49-F238E27FC236}">
                <a16:creationId xmlns:a16="http://schemas.microsoft.com/office/drawing/2014/main" id="{F52377A1-4069-2CEE-A50E-258FC5B1FD08}"/>
              </a:ext>
            </a:extLst>
          </p:cNvPr>
          <p:cNvSpPr>
            <a:spLocks noGrp="1"/>
          </p:cNvSpPr>
          <p:nvPr>
            <p:ph type="title"/>
          </p:nvPr>
        </p:nvSpPr>
        <p:spPr>
          <a:xfrm>
            <a:off x="2692002" y="964213"/>
            <a:ext cx="6905589" cy="2905184"/>
          </a:xfrm>
        </p:spPr>
        <p:txBody>
          <a:bodyPr vert="horz" lIns="91440" tIns="45720" rIns="91440" bIns="45720" rtlCol="0" anchor="b">
            <a:normAutofit/>
          </a:bodyPr>
          <a:lstStyle/>
          <a:p>
            <a:pPr algn="ctr"/>
            <a:r>
              <a:rPr lang="en-US" sz="3200" cap="all" dirty="0">
                <a:ea typeface="+mj-lt"/>
                <a:cs typeface="+mj-lt"/>
              </a:rPr>
              <a:t>MAY ALLAH SWT GIVE US ABILITY TO respect and listen to our mom and dad according to </a:t>
            </a:r>
            <a:r>
              <a:rPr lang="en-US" sz="3200" cap="all" dirty="0" err="1">
                <a:ea typeface="+mj-lt"/>
                <a:cs typeface="+mj-lt"/>
              </a:rPr>
              <a:t>quran</a:t>
            </a:r>
            <a:r>
              <a:rPr lang="en-US" sz="3200" cap="all" dirty="0">
                <a:ea typeface="+mj-lt"/>
                <a:cs typeface="+mj-lt"/>
              </a:rPr>
              <a:t> and sunnah. Ameen.</a:t>
            </a:r>
            <a:endParaRPr lang="en-US" sz="3200" cap="all" dirty="0"/>
          </a:p>
        </p:txBody>
      </p:sp>
      <p:pic>
        <p:nvPicPr>
          <p:cNvPr id="49" name="Graphic 48">
            <a:extLst>
              <a:ext uri="{FF2B5EF4-FFF2-40B4-BE49-F238E27FC236}">
                <a16:creationId xmlns:a16="http://schemas.microsoft.com/office/drawing/2014/main" id="{7F427EE0-0478-4A7D-94D8-E51EE9ACB4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36399" y="319698"/>
            <a:ext cx="2037600" cy="2037600"/>
          </a:xfrm>
          <a:prstGeom prst="rect">
            <a:avLst/>
          </a:prstGeom>
        </p:spPr>
      </p:pic>
      <p:sp>
        <p:nvSpPr>
          <p:cNvPr id="51" name="Oval 3">
            <a:extLst>
              <a:ext uri="{FF2B5EF4-FFF2-40B4-BE49-F238E27FC236}">
                <a16:creationId xmlns:a16="http://schemas.microsoft.com/office/drawing/2014/main" id="{11C1B1CF-F716-4EA9-BB3A-85AE114373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rot="16200000">
            <a:off x="-639576" y="4068576"/>
            <a:ext cx="2914772" cy="1635620"/>
          </a:xfrm>
          <a:custGeom>
            <a:avLst/>
            <a:gdLst>
              <a:gd name="connsiteX0" fmla="*/ 18128 w 4408870"/>
              <a:gd name="connsiteY0" fmla="*/ 0 h 2474031"/>
              <a:gd name="connsiteX1" fmla="*/ 4390742 w 4408870"/>
              <a:gd name="connsiteY1" fmla="*/ 0 h 2474031"/>
              <a:gd name="connsiteX2" fmla="*/ 4397489 w 4408870"/>
              <a:gd name="connsiteY2" fmla="*/ 44205 h 2474031"/>
              <a:gd name="connsiteX3" fmla="*/ 4408870 w 4408870"/>
              <a:gd name="connsiteY3" fmla="*/ 269596 h 2474031"/>
              <a:gd name="connsiteX4" fmla="*/ 2204435 w 4408870"/>
              <a:gd name="connsiteY4" fmla="*/ 2474031 h 2474031"/>
              <a:gd name="connsiteX5" fmla="*/ 0 w 4408870"/>
              <a:gd name="connsiteY5" fmla="*/ 269596 h 2474031"/>
              <a:gd name="connsiteX6" fmla="*/ 11381 w 4408870"/>
              <a:gd name="connsiteY6" fmla="*/ 44205 h 2474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8870" h="2474031">
                <a:moveTo>
                  <a:pt x="18128" y="0"/>
                </a:moveTo>
                <a:lnTo>
                  <a:pt x="4390742" y="0"/>
                </a:lnTo>
                <a:lnTo>
                  <a:pt x="4397489" y="44205"/>
                </a:lnTo>
                <a:cubicBezTo>
                  <a:pt x="4405015" y="118312"/>
                  <a:pt x="4408870" y="193504"/>
                  <a:pt x="4408870" y="269596"/>
                </a:cubicBezTo>
                <a:cubicBezTo>
                  <a:pt x="4408870" y="1487072"/>
                  <a:pt x="3421911" y="2474031"/>
                  <a:pt x="2204435" y="2474031"/>
                </a:cubicBezTo>
                <a:cubicBezTo>
                  <a:pt x="986959" y="2474031"/>
                  <a:pt x="0" y="1487072"/>
                  <a:pt x="0" y="269596"/>
                </a:cubicBezTo>
                <a:cubicBezTo>
                  <a:pt x="0" y="193504"/>
                  <a:pt x="3855" y="118312"/>
                  <a:pt x="11381" y="44205"/>
                </a:cubicBez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3" name="Graphic 52">
            <a:extLst>
              <a:ext uri="{FF2B5EF4-FFF2-40B4-BE49-F238E27FC236}">
                <a16:creationId xmlns:a16="http://schemas.microsoft.com/office/drawing/2014/main" id="{37083F91-C28A-466E-A0D2-C510356BBB0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7"/>
              </a:ext>
            </a:extLst>
          </a:blip>
          <a:srcRect l="45737" t="12146" r="12288" b="12942"/>
          <a:stretch/>
        </p:blipFill>
        <p:spPr>
          <a:xfrm>
            <a:off x="0" y="3409035"/>
            <a:ext cx="1633210" cy="2914772"/>
          </a:xfrm>
          <a:prstGeom prst="rect">
            <a:avLst/>
          </a:prstGeom>
        </p:spPr>
      </p:pic>
      <p:sp>
        <p:nvSpPr>
          <p:cNvPr id="55" name="Oval 4">
            <a:extLst>
              <a:ext uri="{FF2B5EF4-FFF2-40B4-BE49-F238E27FC236}">
                <a16:creationId xmlns:a16="http://schemas.microsoft.com/office/drawing/2014/main" id="{C5A4BEDA-180D-4F05-BED0-FCA62B717B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9994790" y="4395253"/>
            <a:ext cx="2216879" cy="2462747"/>
          </a:xfrm>
          <a:custGeom>
            <a:avLst/>
            <a:gdLst>
              <a:gd name="connsiteX0" fmla="*/ 2133985 w 3086667"/>
              <a:gd name="connsiteY0" fmla="*/ 0 h 3429000"/>
              <a:gd name="connsiteX1" fmla="*/ 2964628 w 3086667"/>
              <a:gd name="connsiteY1" fmla="*/ 167699 h 3429000"/>
              <a:gd name="connsiteX2" fmla="*/ 3086667 w 3086667"/>
              <a:gd name="connsiteY2" fmla="*/ 226489 h 3429000"/>
              <a:gd name="connsiteX3" fmla="*/ 3086667 w 3086667"/>
              <a:gd name="connsiteY3" fmla="*/ 3429000 h 3429000"/>
              <a:gd name="connsiteX4" fmla="*/ 440639 w 3086667"/>
              <a:gd name="connsiteY4" fmla="*/ 3429000 h 3429000"/>
              <a:gd name="connsiteX5" fmla="*/ 364451 w 3086667"/>
              <a:gd name="connsiteY5" fmla="*/ 3327116 h 3429000"/>
              <a:gd name="connsiteX6" fmla="*/ 0 w 3086667"/>
              <a:gd name="connsiteY6" fmla="*/ 2133985 h 3429000"/>
              <a:gd name="connsiteX7" fmla="*/ 2133985 w 3086667"/>
              <a:gd name="connsiteY7" fmla="*/ 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86667" h="3429000">
                <a:moveTo>
                  <a:pt x="2133985" y="0"/>
                </a:moveTo>
                <a:cubicBezTo>
                  <a:pt x="2428627" y="0"/>
                  <a:pt x="2709322" y="59714"/>
                  <a:pt x="2964628" y="167699"/>
                </a:cubicBezTo>
                <a:lnTo>
                  <a:pt x="3086667" y="226489"/>
                </a:lnTo>
                <a:lnTo>
                  <a:pt x="3086667" y="3429000"/>
                </a:lnTo>
                <a:lnTo>
                  <a:pt x="440639" y="3429000"/>
                </a:lnTo>
                <a:lnTo>
                  <a:pt x="364451" y="3327116"/>
                </a:lnTo>
                <a:cubicBezTo>
                  <a:pt x="134356" y="2986530"/>
                  <a:pt x="0" y="2575948"/>
                  <a:pt x="0" y="2133985"/>
                </a:cubicBezTo>
                <a:cubicBezTo>
                  <a:pt x="0" y="955418"/>
                  <a:pt x="955418" y="0"/>
                  <a:pt x="2133985" y="0"/>
                </a:cubicBez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schemeClr val="bg1"/>
              </a:solidFill>
              <a:latin typeface="+mj-lt"/>
            </a:endParaRPr>
          </a:p>
        </p:txBody>
      </p:sp>
      <p:pic>
        <p:nvPicPr>
          <p:cNvPr id="57" name="Graphic 56">
            <a:extLst>
              <a:ext uri="{FF2B5EF4-FFF2-40B4-BE49-F238E27FC236}">
                <a16:creationId xmlns:a16="http://schemas.microsoft.com/office/drawing/2014/main" id="{2CC0D334-814F-4E8B-846F-D4001B39A75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8">
            <a:duotone>
              <a:schemeClr val="accent6">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9"/>
              </a:ext>
            </a:extLst>
          </a:blip>
          <a:srcRect l="12606" t="11163" r="32354" b="30172"/>
          <a:stretch/>
        </p:blipFill>
        <p:spPr>
          <a:xfrm>
            <a:off x="9994790" y="4395253"/>
            <a:ext cx="2216879" cy="2462746"/>
          </a:xfrm>
          <a:prstGeom prst="rect">
            <a:avLst/>
          </a:prstGeom>
        </p:spPr>
      </p:pic>
      <p:pic>
        <p:nvPicPr>
          <p:cNvPr id="4" name="Picture 4" descr="A picture containing text&#10;&#10;Description automatically generated">
            <a:extLst>
              <a:ext uri="{FF2B5EF4-FFF2-40B4-BE49-F238E27FC236}">
                <a16:creationId xmlns:a16="http://schemas.microsoft.com/office/drawing/2014/main" id="{47A1FC35-0B23-08E4-A36F-5F26F7F81055}"/>
              </a:ext>
            </a:extLst>
          </p:cNvPr>
          <p:cNvPicPr>
            <a:picLocks noChangeAspect="1"/>
          </p:cNvPicPr>
          <p:nvPr/>
        </p:nvPicPr>
        <p:blipFill>
          <a:blip r:embed="rId10"/>
          <a:stretch>
            <a:fillRect/>
          </a:stretch>
        </p:blipFill>
        <p:spPr>
          <a:xfrm>
            <a:off x="3761118" y="4009990"/>
            <a:ext cx="4784784" cy="879606"/>
          </a:xfrm>
          <a:prstGeom prst="rect">
            <a:avLst/>
          </a:prstGeom>
        </p:spPr>
      </p:pic>
    </p:spTree>
    <p:extLst>
      <p:ext uri="{BB962C8B-B14F-4D97-AF65-F5344CB8AC3E}">
        <p14:creationId xmlns:p14="http://schemas.microsoft.com/office/powerpoint/2010/main" val="1817130620"/>
      </p:ext>
    </p:extLst>
  </p:cSld>
  <p:clrMapOvr>
    <a:masterClrMapping/>
  </p:clrMapOvr>
</p:sld>
</file>

<file path=ppt/theme/theme1.xml><?xml version="1.0" encoding="utf-8"?>
<a:theme xmlns:a="http://schemas.openxmlformats.org/drawingml/2006/main" name="ConfettiVTI">
  <a:themeElements>
    <a:clrScheme name="Custom 30">
      <a:dk1>
        <a:sysClr val="windowText" lastClr="000000"/>
      </a:dk1>
      <a:lt1>
        <a:sysClr val="window" lastClr="FFFFFF"/>
      </a:lt1>
      <a:dk2>
        <a:srgbClr val="420023"/>
      </a:dk2>
      <a:lt2>
        <a:srgbClr val="FDFBF9"/>
      </a:lt2>
      <a:accent1>
        <a:srgbClr val="97446E"/>
      </a:accent1>
      <a:accent2>
        <a:srgbClr val="A40056"/>
      </a:accent2>
      <a:accent3>
        <a:srgbClr val="24BEEE"/>
      </a:accent3>
      <a:accent4>
        <a:srgbClr val="91274F"/>
      </a:accent4>
      <a:accent5>
        <a:srgbClr val="F39E29"/>
      </a:accent5>
      <a:accent6>
        <a:srgbClr val="E87450"/>
      </a:accent6>
      <a:hlink>
        <a:srgbClr val="F55D5D"/>
      </a:hlink>
      <a:folHlink>
        <a:srgbClr val="EA3A60"/>
      </a:folHlink>
    </a:clrScheme>
    <a:fontScheme name="Custom 10">
      <a:majorFont>
        <a:latin typeface="Gill Sans Nov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nfettiVTI" id="{B5618F7C-B4F0-4D28-83B4-440D0519681F}" vid="{5F84EFDF-E14E-48C6-955C-990A32085A7F}"/>
    </a:ext>
  </a:extLst>
</a:theme>
</file>

<file path=docProps/app.xml><?xml version="1.0" encoding="utf-8"?>
<Properties xmlns="http://schemas.openxmlformats.org/officeDocument/2006/extended-properties" xmlns:vt="http://schemas.openxmlformats.org/officeDocument/2006/docPropsVTypes">
  <Template>office theme</Template>
  <TotalTime>58</TotalTime>
  <Words>453</Words>
  <Application>Microsoft Office PowerPoint</Application>
  <PresentationFormat>Widescreen</PresentationFormat>
  <Paragraphs>21</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Gill Sans Nova</vt:lpstr>
      <vt:lpstr>ConfettiVTI</vt:lpstr>
      <vt:lpstr>Kindness To Parents # 1</vt:lpstr>
      <vt:lpstr>PowerPoint Presentation</vt:lpstr>
      <vt:lpstr>Kindness To Parents</vt:lpstr>
      <vt:lpstr>Kindness To Parents</vt:lpstr>
      <vt:lpstr>Kindness To Parents</vt:lpstr>
      <vt:lpstr>Let Us Enjoy A Beautiful Video</vt:lpstr>
      <vt:lpstr>MAY ALLAH SWT GIVE US ABILITY TO respect and listen to our mom and dad according to quran and sunnah. Ameen.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Md Idris Ali</cp:lastModifiedBy>
  <cp:revision>177</cp:revision>
  <dcterms:created xsi:type="dcterms:W3CDTF">2023-01-21T23:01:13Z</dcterms:created>
  <dcterms:modified xsi:type="dcterms:W3CDTF">2023-01-22T01:15:11Z</dcterms:modified>
</cp:coreProperties>
</file>