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9" r:id="rId4"/>
    <p:sldId id="262" r:id="rId5"/>
    <p:sldId id="266" r:id="rId6"/>
    <p:sldId id="267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7FE3E-4CC0-4919-B791-49CB53E4D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25D8D-9C4A-4D8C-8133-7E2BD4ACA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9A40A-AA16-4FB6-9C25-807AA10C0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BD843-9C35-4C5C-B042-7D6AE5A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F9DE0-0198-4CB3-9529-4B9BFA2B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181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6CB8F-76F1-4152-BA8C-76963FBD3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1F3C2-4617-450C-AC0D-8AC5D0B67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038EB-FE47-40FB-89B8-97AAB0B41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D4B94-FDF4-450F-B33C-E999DA2C2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6E024-28C9-4404-ABCB-2079C3DC7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523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9A9D98-9CB9-4D2E-8FA4-8DF5B4EC9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92B35-A6B0-4285-93E3-E845F5C80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A1A9A-1F4F-42CE-AEEC-26B3D7E6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DE32E-60BD-4E18-A31D-7ABD3EF60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7D508-76D6-4060-A418-D40FAE00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961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C2B8-8468-407C-B683-9B490F0E1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7393A-95E3-4975-A5F4-24863AEB4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41FB5-C8FD-4138-99D2-F75A3F51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C8859-4DDB-4DA1-B2F7-FDF3103E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95CE2-6877-4913-A6C5-16A19CC3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697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06E6-A8A1-4A2B-B640-29E0D6B1F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F8B98-7EEC-44A1-907D-2C5635ED4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765ED-FD57-4CA8-B944-81B39F56A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8DBCA-272F-4C60-B515-CB3F223E2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7B930-5815-48AE-8D83-487CD9BD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481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5C4B9-B868-4BC0-B991-7C8511591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128D5-3633-4B02-9252-3EB95E9BB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5E1DC-1551-49AA-BEA6-3D0E8BDE5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2CDCD-5C16-4937-9E9C-3D52D2FE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2E68D-776E-45B6-ABAA-7F3F0650B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B8F38-C4EB-4B9D-AC6D-8CE28A1F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243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CA222-1A57-4116-9D34-E0C8E2E0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A320F-0EB1-4B8F-B36F-23F940B25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D87AC-D6DD-4240-8570-F4805D8D5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177F05-CB8F-4F6C-A5EB-997919BCE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FDED94-3A93-4530-8EF2-58A8837652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310527-F887-4E4D-B810-4D05EC92E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3904E2-F15F-4864-9A7E-44723828A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703246-CE57-4304-BC81-E5802A643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261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15574-978C-4803-8059-62999D64B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974908-EE66-45EB-B5A1-6C66672A6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3AE2FC-5CF4-403E-AFC3-A53D718C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8C2160-0A8E-4EB9-857E-B152DA40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820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267EAA-B716-4CEC-A736-326FF64B7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80B722-899C-4607-B005-BE23FE451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974C1-C53A-4719-9681-4F5AE682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563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5AB28-C2B4-4FA6-8C01-6AE56D0B0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8488F-AEB3-43D1-A7D9-622B0D9C2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057BF-C9C0-48E7-B136-DFB97C9CC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8E772-1ECE-41FE-AC4E-9C2F93A41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277FB-EC16-47D1-9193-0461E4C1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29318-1D97-48C1-8F8E-FB76DCBBF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652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1AA30-7214-4838-819B-7BEDA64E3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961A4A-BE6E-4432-8FBE-CAB84A92F7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B319B7-80E6-42A7-B2FF-ED81732B3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A530C-5761-46F6-9BB1-C39A42004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0509F-EA5F-4925-B801-7564510D8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E6C66-E25A-45C4-A3B9-CE3F7A6E0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320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6F65D8-80F4-4BFF-B636-2FA6C678B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5741-CFA8-4602-A037-FBFE3CAC6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FE4FD-09EF-42A2-A3A0-E3B1A8D8D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3F051-422D-466F-9721-80EEFA52EBB8}" type="datetimeFigureOut">
              <a:rPr lang="en-CA" smtClean="0"/>
              <a:t>08-Jan-2023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69682-F422-48D4-8F1F-BDFED3BD4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2DCC-9B6C-4A0A-B0B3-C63E64CA6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3FE89-C933-4219-90B2-E13DD6D53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78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41" name="Isosceles Triangle 104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urah Al Falaq - Faiz e Islam">
            <a:extLst>
              <a:ext uri="{FF2B5EF4-FFF2-40B4-BE49-F238E27FC236}">
                <a16:creationId xmlns:a16="http://schemas.microsoft.com/office/drawing/2014/main" id="{97A1A5BC-6E0B-6888-3A86-021BD11CB3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4433" y="643467"/>
            <a:ext cx="9363134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Isosceles Triangle 104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52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B223E-E437-4EFB-912D-9BF8FDB5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rgbClr val="FFFFFF"/>
                </a:solidFill>
              </a:rPr>
              <a:t>Meaning of Al Falaq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52CA32E-1AF9-4A8F-82C4-1983C0ECC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591344"/>
            <a:ext cx="7737683" cy="5585619"/>
          </a:xfrm>
        </p:spPr>
        <p:txBody>
          <a:bodyPr anchor="ctr"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b="0" i="0" u="none" strike="noStrike" baseline="0" dirty="0">
                <a:solidFill>
                  <a:srgbClr val="171717"/>
                </a:solidFill>
                <a:latin typeface="Fd157371-Identity-H"/>
              </a:rPr>
              <a:t> I seek refuge with the Lord of daybreak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0" i="0" u="none" strike="noStrike" baseline="0" dirty="0">
                <a:solidFill>
                  <a:srgbClr val="171717"/>
                </a:solidFill>
                <a:latin typeface="Fd157371-Identity-H"/>
              </a:rPr>
              <a:t>From the evil of what He created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0" i="0" u="none" strike="noStrike" baseline="0" dirty="0">
                <a:solidFill>
                  <a:srgbClr val="151515"/>
                </a:solidFill>
                <a:latin typeface="Fd157371-Identity-H"/>
              </a:rPr>
              <a:t> And from the evil of the darkness when it settles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0" i="0" u="none" strike="noStrike" baseline="0" dirty="0">
                <a:solidFill>
                  <a:srgbClr val="171617"/>
                </a:solidFill>
                <a:latin typeface="Fd157371-Identity-H"/>
              </a:rPr>
              <a:t> And from the evil of those who practice witchcraft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0" i="0" u="none" strike="noStrike" baseline="0" dirty="0">
                <a:solidFill>
                  <a:srgbClr val="171617"/>
                </a:solidFill>
                <a:latin typeface="Fd157371-Identity-H"/>
              </a:rPr>
              <a:t>when they blow in the knots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b="0" i="0" u="none" strike="noStrike" baseline="0" dirty="0">
                <a:solidFill>
                  <a:srgbClr val="161616"/>
                </a:solidFill>
                <a:latin typeface="Fd157371-Identity-H"/>
              </a:rPr>
              <a:t>And from the evil of the envious one when he envies.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31919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1075C7-AB2B-4C3D-8B12-C29BAC11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Background story of Surah al falaq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63B73-41BE-4432-98FE-83F176C6F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6692" y="591344"/>
            <a:ext cx="6977108" cy="5585619"/>
          </a:xfrm>
        </p:spPr>
        <p:txBody>
          <a:bodyPr anchor="ctr">
            <a:normAutofit lnSpcReduction="10000"/>
          </a:bodyPr>
          <a:lstStyle/>
          <a:p>
            <a:pPr algn="l" fontAlgn="base"/>
            <a:r>
              <a:rPr lang="en-US" b="0" i="0" dirty="0">
                <a:solidFill>
                  <a:srgbClr val="333333"/>
                </a:solidFill>
                <a:effectLst/>
                <a:latin typeface="Catamaran"/>
              </a:rPr>
              <a:t>There is a hadith talking about the reason why this surah was revealed, it was revealed to the prophet because the prophet </a:t>
            </a:r>
            <a:r>
              <a:rPr lang="en-US" sz="2800" dirty="0">
                <a:solidFill>
                  <a:srgbClr val="131112"/>
                </a:solidFill>
                <a:latin typeface="Fd122214-Identity-H"/>
              </a:rPr>
              <a:t>(</a:t>
            </a:r>
            <a:r>
              <a:rPr lang="en-US" sz="2800" b="1" dirty="0"/>
              <a:t>ﷺ</a:t>
            </a:r>
            <a:r>
              <a:rPr lang="en-US" sz="2800" b="0" i="0" u="none" strike="noStrike" baseline="0" dirty="0">
                <a:solidFill>
                  <a:srgbClr val="131112"/>
                </a:solidFill>
                <a:latin typeface="Fd122214-Identity-H"/>
              </a:rPr>
              <a:t>)</a:t>
            </a:r>
            <a:r>
              <a:rPr lang="en-US" b="0" i="0" dirty="0">
                <a:solidFill>
                  <a:srgbClr val="333333"/>
                </a:solidFill>
                <a:effectLst/>
                <a:latin typeface="Catamaran"/>
              </a:rPr>
              <a:t> was suffering from the effect of a magic spell, the one who put that spell on the prophet is called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Catamaran"/>
              </a:rPr>
              <a:t>Labeeb</a:t>
            </a:r>
            <a:r>
              <a:rPr lang="en-US" b="0" i="0" dirty="0">
                <a:solidFill>
                  <a:srgbClr val="333333"/>
                </a:solidFill>
                <a:effectLst/>
                <a:latin typeface="Catamaran"/>
              </a:rPr>
              <a:t> ibn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Catamaran"/>
              </a:rPr>
              <a:t>Asam</a:t>
            </a:r>
            <a:r>
              <a:rPr lang="en-US" b="0" i="0" dirty="0">
                <a:solidFill>
                  <a:srgbClr val="333333"/>
                </a:solidFill>
                <a:effectLst/>
                <a:latin typeface="Catamaran"/>
              </a:rPr>
              <a:t>. A few days later the angel Jabril came and revealed both </a:t>
            </a:r>
            <a:r>
              <a:rPr lang="en-US" b="1" dirty="0">
                <a:solidFill>
                  <a:srgbClr val="E74C25"/>
                </a:solidFill>
                <a:latin typeface="inherit"/>
              </a:rPr>
              <a:t>S</a:t>
            </a:r>
            <a:r>
              <a:rPr lang="en-US" b="1" i="0" u="none" strike="noStrike" dirty="0">
                <a:solidFill>
                  <a:srgbClr val="E74C25"/>
                </a:solidFill>
                <a:effectLst/>
                <a:latin typeface="inherit"/>
              </a:rPr>
              <a:t>urah </a:t>
            </a:r>
            <a:r>
              <a:rPr lang="en-US" b="1" i="0" u="none" strike="noStrike" dirty="0" err="1">
                <a:solidFill>
                  <a:srgbClr val="E74C25"/>
                </a:solidFill>
                <a:effectLst/>
                <a:latin typeface="inherit"/>
              </a:rPr>
              <a:t>Nas</a:t>
            </a:r>
            <a:r>
              <a:rPr lang="en-US" b="0" i="0" dirty="0">
                <a:solidFill>
                  <a:srgbClr val="333333"/>
                </a:solidFill>
                <a:effectLst/>
                <a:latin typeface="Catamaran"/>
              </a:rPr>
              <a:t> and </a:t>
            </a:r>
            <a:r>
              <a:rPr lang="en-US" b="0" i="0" dirty="0">
                <a:solidFill>
                  <a:srgbClr val="FF0000"/>
                </a:solidFill>
                <a:effectLst/>
                <a:latin typeface="Catamaran"/>
              </a:rPr>
              <a:t>Surah al Falaq</a:t>
            </a:r>
            <a:r>
              <a:rPr lang="en-US" b="0" i="0" dirty="0">
                <a:solidFill>
                  <a:srgbClr val="333333"/>
                </a:solidFill>
                <a:effectLst/>
                <a:latin typeface="Catamaran"/>
              </a:rPr>
              <a:t> to the prophet </a:t>
            </a:r>
            <a:r>
              <a:rPr lang="en-US" sz="2800" dirty="0">
                <a:solidFill>
                  <a:srgbClr val="131112"/>
                </a:solidFill>
                <a:latin typeface="Fd122214-Identity-H"/>
              </a:rPr>
              <a:t>(</a:t>
            </a:r>
            <a:r>
              <a:rPr lang="en-US" sz="2800" b="1" dirty="0"/>
              <a:t>ﷺ</a:t>
            </a:r>
            <a:r>
              <a:rPr lang="en-US" sz="2800" b="0" i="0" u="none" strike="noStrike" baseline="0" dirty="0">
                <a:solidFill>
                  <a:srgbClr val="131112"/>
                </a:solidFill>
                <a:latin typeface="Fd122214-Identity-H"/>
              </a:rPr>
              <a:t>)</a:t>
            </a:r>
            <a:r>
              <a:rPr lang="en-US" b="0" i="0" dirty="0">
                <a:solidFill>
                  <a:srgbClr val="333333"/>
                </a:solidFill>
                <a:effectLst/>
                <a:latin typeface="Catamaran"/>
              </a:rPr>
              <a:t>.</a:t>
            </a:r>
          </a:p>
          <a:p>
            <a:pPr algn="l" fontAlgn="base"/>
            <a:r>
              <a:rPr lang="en-US" b="0" i="0" dirty="0" err="1">
                <a:solidFill>
                  <a:srgbClr val="333333"/>
                </a:solidFill>
                <a:effectLst/>
                <a:latin typeface="Catamaran"/>
              </a:rPr>
              <a:t>Jabreel</a:t>
            </a:r>
            <a:r>
              <a:rPr lang="en-US" b="0" i="0" dirty="0">
                <a:solidFill>
                  <a:srgbClr val="333333"/>
                </a:solidFill>
                <a:effectLst/>
                <a:latin typeface="Catamaran"/>
              </a:rPr>
              <a:t> said that “It was the effects of the magic spell by a Jew, and you are feeling bad due to that magic certainly.”</a:t>
            </a:r>
          </a:p>
          <a:p>
            <a:pPr algn="l" fontAlgn="base"/>
            <a:r>
              <a:rPr lang="en-US" b="0" i="0" dirty="0">
                <a:solidFill>
                  <a:srgbClr val="333333"/>
                </a:solidFill>
                <a:effectLst/>
                <a:latin typeface="Catamaran"/>
              </a:rPr>
              <a:t>After the prophet recited those two Surahs he started to feel better and the magic was removed.</a:t>
            </a:r>
          </a:p>
        </p:txBody>
      </p:sp>
    </p:spTree>
    <p:extLst>
      <p:ext uri="{BB962C8B-B14F-4D97-AF65-F5344CB8AC3E}">
        <p14:creationId xmlns:p14="http://schemas.microsoft.com/office/powerpoint/2010/main" val="3086067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1075C7-AB2B-4C3D-8B12-C29BAC11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Explanation of Surah falaq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63B73-41BE-4432-98FE-83F176C6F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111111"/>
                </a:solidFill>
                <a:latin typeface="Fd157371-Identity-H"/>
              </a:rPr>
              <a:t>' I seek refuge' means 'I seek Allah's protection' . Allah answers anyone who asks Him. He gives shelter to anyone</a:t>
            </a:r>
            <a:r>
              <a:rPr lang="en-US" sz="2400" dirty="0">
                <a:solidFill>
                  <a:srgbClr val="111111"/>
                </a:solidFill>
                <a:latin typeface="Fd157371-Identity-H"/>
              </a:rPr>
              <a:t> </a:t>
            </a:r>
            <a:r>
              <a:rPr lang="en-US" sz="2400" b="0" i="0" u="none" strike="noStrike" baseline="0" dirty="0">
                <a:solidFill>
                  <a:srgbClr val="111111"/>
                </a:solidFill>
                <a:latin typeface="Fd157371-Identity-H"/>
              </a:rPr>
              <a:t>who seeks shelter with Him. AI-</a:t>
            </a:r>
            <a:r>
              <a:rPr lang="en-US" sz="2400" b="0" i="0" u="none" strike="noStrike" baseline="0" dirty="0" err="1">
                <a:solidFill>
                  <a:srgbClr val="111111"/>
                </a:solidFill>
                <a:latin typeface="Fd157371-Identity-H"/>
              </a:rPr>
              <a:t>Mu'awwidhatayn</a:t>
            </a:r>
            <a:r>
              <a:rPr lang="en-US" sz="2400" b="0" i="0" u="none" strike="noStrike" baseline="0" dirty="0">
                <a:solidFill>
                  <a:srgbClr val="111111"/>
                </a:solidFill>
                <a:latin typeface="Fd157371-Identity-H"/>
              </a:rPr>
              <a:t> - the last two surahs of the Qur’an (Naas and Falaq) were sent down to teach us how to seek Allah's protection from all kinds of evil . Life has so many things which can be evil. But these two surahs provide strong protection for anyone who desires to seek the protection of Allah .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101010"/>
                </a:solidFill>
                <a:latin typeface="Fd157371-Identity-H"/>
              </a:rPr>
              <a:t>Daybreak is the morning or the light that expels darkness. The sources of evil are many - reptiles, insects, wild animals and evil men. When darkness thickens, it provides opportunities to evil people and creatures to do </a:t>
            </a:r>
            <a:r>
              <a:rPr lang="en-CA" sz="2400" b="0" i="0" u="none" strike="noStrike" baseline="0" dirty="0">
                <a:solidFill>
                  <a:srgbClr val="101010"/>
                </a:solidFill>
                <a:latin typeface="Fd157371-Identity-H"/>
              </a:rPr>
              <a:t>evil things.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04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1075C7-AB2B-4C3D-8B12-C29BAC11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Explanation of Surah falaq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63B73-41BE-4432-98FE-83F176C6F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CA" b="0" i="0" u="none" strike="noStrike" baseline="0" dirty="0">
                <a:solidFill>
                  <a:srgbClr val="D45312"/>
                </a:solidFill>
                <a:latin typeface="Fd144315-Identity-H"/>
              </a:rPr>
              <a:t>Those who practise witchcraft</a:t>
            </a:r>
            <a:r>
              <a:rPr lang="en-CA" b="0" i="0" u="none" strike="noStrike" baseline="0" dirty="0">
                <a:solidFill>
                  <a:srgbClr val="B95810"/>
                </a:solidFill>
                <a:latin typeface="Fd144315-Identity-H"/>
              </a:rPr>
              <a:t>'</a:t>
            </a:r>
          </a:p>
          <a:p>
            <a:pPr algn="l"/>
            <a:r>
              <a:rPr lang="en-US" b="0" i="0" u="none" strike="noStrike" baseline="0" dirty="0">
                <a:solidFill>
                  <a:srgbClr val="101010"/>
                </a:solidFill>
                <a:latin typeface="Fd157371-Identity-H"/>
              </a:rPr>
              <a:t>They are magicians who blow in knots and do similar acts for evil purposes . Magic is a reality. The devils among men and jinn use it. But if we seek Allah’s protection , sorcery will lose its evil effect. The Qur’an forbids the leaning of magic and provides the means of </a:t>
            </a:r>
            <a:r>
              <a:rPr lang="en-CA" b="0" i="0" u="none" strike="noStrike" baseline="0" dirty="0">
                <a:solidFill>
                  <a:srgbClr val="101010"/>
                </a:solidFill>
                <a:latin typeface="Fd157371-Identity-H"/>
              </a:rPr>
              <a:t>protection against it.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468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1075C7-AB2B-4C3D-8B12-C29BAC11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Explanation of Surah falaq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63B73-41BE-4432-98FE-83F176C6F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0C0C0D"/>
                </a:solidFill>
                <a:latin typeface="Fd144315-Identity-H"/>
              </a:rPr>
              <a:t>'The evil of the envious one when he envies . '</a:t>
            </a:r>
          </a:p>
          <a:p>
            <a:pPr algn="l"/>
            <a:r>
              <a:rPr lang="en-US" b="0" i="0" u="none" strike="noStrike" baseline="0" dirty="0">
                <a:solidFill>
                  <a:srgbClr val="0B0C0C"/>
                </a:solidFill>
                <a:latin typeface="Fd157371-Identity-H"/>
              </a:rPr>
              <a:t>Envy is a sickness of the soul. It disturbs the life of an</a:t>
            </a:r>
            <a:r>
              <a:rPr lang="en-US" dirty="0">
                <a:solidFill>
                  <a:srgbClr val="0B0C0C"/>
                </a:solidFill>
                <a:latin typeface="Fd157371-Identity-H"/>
              </a:rPr>
              <a:t> </a:t>
            </a:r>
            <a:r>
              <a:rPr lang="en-US" b="0" i="0" u="none" strike="noStrike" baseline="0" dirty="0">
                <a:solidFill>
                  <a:srgbClr val="0B0C0C"/>
                </a:solidFill>
                <a:latin typeface="Fd157371-Identity-H"/>
              </a:rPr>
              <a:t>individual and society a s a whole. Envy is the pain felt when you see that another person has something good or good moral qualities , and you do your utmost to destroy his qualities. E </a:t>
            </a:r>
            <a:r>
              <a:rPr lang="en-US" b="0" i="0" u="none" strike="noStrike" baseline="0" dirty="0" err="1">
                <a:solidFill>
                  <a:srgbClr val="0B0C0C"/>
                </a:solidFill>
                <a:latin typeface="Fd157371-Identity-H"/>
              </a:rPr>
              <a:t>nvy</a:t>
            </a:r>
            <a:r>
              <a:rPr lang="en-US" b="0" i="0" u="none" strike="noStrike" baseline="0" dirty="0">
                <a:solidFill>
                  <a:srgbClr val="0B0C0C"/>
                </a:solidFill>
                <a:latin typeface="Fd157371-Identity-H"/>
              </a:rPr>
              <a:t> was the first sin committed when </a:t>
            </a:r>
            <a:r>
              <a:rPr lang="en-CA" b="0" i="0" u="none" strike="noStrike" baseline="0" dirty="0" err="1">
                <a:solidFill>
                  <a:srgbClr val="0B0C0C"/>
                </a:solidFill>
                <a:latin typeface="Fd157371-Identity-H"/>
              </a:rPr>
              <a:t>lblees</a:t>
            </a:r>
            <a:r>
              <a:rPr lang="en-CA" b="0" i="0" u="none" strike="noStrike" baseline="0" dirty="0">
                <a:solidFill>
                  <a:srgbClr val="0B0C0C"/>
                </a:solidFill>
                <a:latin typeface="Fd157371-Identity-H"/>
              </a:rPr>
              <a:t> envied Adam AS.</a:t>
            </a:r>
          </a:p>
          <a:p>
            <a:pPr algn="l"/>
            <a:r>
              <a:rPr lang="en-US" b="0" i="0" u="none" strike="noStrike" baseline="0" dirty="0">
                <a:solidFill>
                  <a:srgbClr val="0A090A"/>
                </a:solidFill>
                <a:latin typeface="Fd157371-Identity-H"/>
              </a:rPr>
              <a:t>An envious person is a mean enemy who cannot fulfill his wicked desire except by wishing harm to others. Envy is one of the most widespread human vices. </a:t>
            </a:r>
            <a:r>
              <a:rPr lang="en-US" b="0" i="0" u="none" strike="noStrike" baseline="0" dirty="0">
                <a:solidFill>
                  <a:srgbClr val="090909"/>
                </a:solidFill>
                <a:latin typeface="Fd157371-Identity-H"/>
              </a:rPr>
              <a:t>This surah can protect us by Allah's Will from evil that </a:t>
            </a:r>
            <a:r>
              <a:rPr lang="en-CA" b="0" i="0" u="none" strike="noStrike" baseline="0" dirty="0">
                <a:solidFill>
                  <a:srgbClr val="090909"/>
                </a:solidFill>
                <a:latin typeface="Fd157371-Identity-H"/>
              </a:rPr>
              <a:t>comes from outside ourselves 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6424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1075C7-AB2B-4C3D-8B12-C29BAC11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Ending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63B73-41BE-4432-98FE-83F176C6F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i="0" dirty="0">
                <a:effectLst/>
                <a:latin typeface="Cinzel Decorative"/>
              </a:rPr>
              <a:t>May Allah SWT give us ability to recite these two surahs regularly and frequently. Ameen.</a:t>
            </a:r>
            <a:endParaRPr lang="en-US" sz="2200" i="0" dirty="0">
              <a:effectLst/>
              <a:latin typeface="Cinzel Decorative"/>
            </a:endParaRPr>
          </a:p>
          <a:p>
            <a:pPr marL="0" indent="0" algn="l">
              <a:buNone/>
            </a:pPr>
            <a:endParaRPr lang="en-US" sz="2200" dirty="0">
              <a:latin typeface="Cinzel Decorative"/>
            </a:endParaRPr>
          </a:p>
          <a:p>
            <a:pPr marL="0" indent="0" algn="ctr">
              <a:buNone/>
            </a:pPr>
            <a:r>
              <a:rPr lang="en-US" sz="2400" dirty="0" err="1">
                <a:latin typeface="Cinzel Decorative"/>
              </a:rPr>
              <a:t>Assalamualikum</a:t>
            </a:r>
            <a:r>
              <a:rPr lang="en-US" sz="2400" dirty="0">
                <a:latin typeface="Cinzel Decorative"/>
              </a:rPr>
              <a:t> </a:t>
            </a:r>
            <a:r>
              <a:rPr lang="en-US" sz="2400" dirty="0" err="1">
                <a:latin typeface="Cinzel Decorative"/>
              </a:rPr>
              <a:t>Wa</a:t>
            </a:r>
            <a:r>
              <a:rPr lang="en-US" sz="2400" dirty="0">
                <a:latin typeface="Cinzel Decorative"/>
              </a:rPr>
              <a:t> </a:t>
            </a:r>
            <a:r>
              <a:rPr lang="en-US" sz="2400" dirty="0" err="1">
                <a:latin typeface="Cinzel Decorative"/>
              </a:rPr>
              <a:t>Rahmatullahi</a:t>
            </a:r>
            <a:r>
              <a:rPr lang="en-US" sz="2400" dirty="0">
                <a:latin typeface="Cinzel Decorative"/>
              </a:rPr>
              <a:t> </a:t>
            </a:r>
            <a:r>
              <a:rPr lang="en-US" sz="2400" dirty="0" err="1">
                <a:latin typeface="Cinzel Decorative"/>
              </a:rPr>
              <a:t>Wa</a:t>
            </a:r>
            <a:r>
              <a:rPr lang="en-US" sz="2400" dirty="0">
                <a:latin typeface="Cinzel Decorative"/>
              </a:rPr>
              <a:t> </a:t>
            </a:r>
            <a:r>
              <a:rPr lang="en-US" sz="2400" dirty="0" err="1">
                <a:latin typeface="Cinzel Decorative"/>
              </a:rPr>
              <a:t>Barakatuhu</a:t>
            </a:r>
            <a:endParaRPr lang="en-US" sz="2200" i="0" dirty="0">
              <a:effectLst/>
              <a:latin typeface="Cinzel Decorative"/>
            </a:endParaRPr>
          </a:p>
        </p:txBody>
      </p:sp>
    </p:spTree>
    <p:extLst>
      <p:ext uri="{BB962C8B-B14F-4D97-AF65-F5344CB8AC3E}">
        <p14:creationId xmlns:p14="http://schemas.microsoft.com/office/powerpoint/2010/main" val="181482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4340</TotalTime>
  <Words>538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Catamaran</vt:lpstr>
      <vt:lpstr>Cinzel Decorative</vt:lpstr>
      <vt:lpstr>Fd122214-Identity-H</vt:lpstr>
      <vt:lpstr>Fd144315-Identity-H</vt:lpstr>
      <vt:lpstr>Fd157371-Identity-H</vt:lpstr>
      <vt:lpstr>inherit</vt:lpstr>
      <vt:lpstr>Office Theme</vt:lpstr>
      <vt:lpstr>PowerPoint Presentation</vt:lpstr>
      <vt:lpstr>Meaning of Al Falaq</vt:lpstr>
      <vt:lpstr>Background story of Surah al falaq</vt:lpstr>
      <vt:lpstr>Explanation of Surah falaq</vt:lpstr>
      <vt:lpstr>Explanation of Surah falaq</vt:lpstr>
      <vt:lpstr>Explanation of Surah falaq</vt:lpstr>
      <vt:lpstr>Ending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Idris Ali</dc:creator>
  <cp:lastModifiedBy>Binte Ali, Afia</cp:lastModifiedBy>
  <cp:revision>55</cp:revision>
  <dcterms:created xsi:type="dcterms:W3CDTF">2021-08-21T13:34:56Z</dcterms:created>
  <dcterms:modified xsi:type="dcterms:W3CDTF">2023-01-08T19:24:44Z</dcterms:modified>
</cp:coreProperties>
</file>