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9" r:id="rId4"/>
    <p:sldId id="262" r:id="rId5"/>
    <p:sldId id="266"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7FE3E-4CC0-4919-B791-49CB53E4D0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4025D8D-9C4A-4D8C-8133-7E2BD4ACAC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C09A40A-AA16-4FB6-9C25-807AA10C09E3}"/>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348BD843-9C35-4C5C-B042-7D6AE5A7526E}"/>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A04F9DE0-0198-4CB3-9529-4B9BFA2B9268}"/>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73181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CB8F-76F1-4152-BA8C-76963FBD34D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3B1F3C2-4617-450C-AC0D-8AC5D0B670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70038EB-FE47-40FB-89B8-97AAB0B412E3}"/>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A76D4B94-FDF4-450F-B33C-E999DA2C210D}"/>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B2D6E024-28C9-4404-ABCB-2079C3DC7E73}"/>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50523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9A9D98-9CB9-4D2E-8FA4-8DF5B4EC91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B492B35-A6B0-4285-93E3-E845F5C80A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27A1A9A-1F4F-42CE-AEEC-26B3D7E6682A}"/>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ED9DE32E-60BD-4E18-A31D-7ABD3EF60EC7}"/>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A6A7D508-76D6-4060-A418-D40FAE008EE7}"/>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539617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C2B8-8468-407C-B683-9B490F0E150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587393A-95E3-4975-A5F4-24863AEB4F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1841FB5-C8FD-4138-99D2-F75A3F513191}"/>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19CC8859-4DDB-4DA1-B2F7-FDF3103E1FD2}"/>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A3395CE2-6877-4913-A6C5-16A19CC33855}"/>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55697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06E6-A8A1-4A2B-B640-29E0D6B1FE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E3F8B98-7EEC-44A1-907D-2C5635ED46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D765ED-FD57-4CA8-B944-81B39F56A1AB}"/>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4548DBCA-272F-4C60-B515-CB3F223E2321}"/>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BD77B930-5815-48AE-8D83-487CD9BD713C}"/>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09481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5C4B9-B868-4BC0-B991-7C85115913B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5A128D5-3633-4B02-9252-3EB95E9BB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715E1DC-1551-49AA-BEA6-3D0E8BDE53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B12CDCD-5C16-4937-9E9C-3D52D2FE0FFB}"/>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6" name="Footer Placeholder 5">
            <a:extLst>
              <a:ext uri="{FF2B5EF4-FFF2-40B4-BE49-F238E27FC236}">
                <a16:creationId xmlns:a16="http://schemas.microsoft.com/office/drawing/2014/main" id="{C872E68D-776E-45B6-ABAA-7F3F0650BB59}"/>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B09B8F38-C4EB-4B9D-AC6D-8CE28A1F859C}"/>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362438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CA222-1A57-4116-9D34-E0C8E2E0726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38A320F-0EB1-4B8F-B36F-23F940B25F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7D87AC-D6DD-4240-8570-F4805D8D55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D177F05-CB8F-4F6C-A5EB-997919BCE1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FDED94-3A93-4530-8EF2-58A8837652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8310527-F887-4E4D-B810-4D05EC92EDDC}"/>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8" name="Footer Placeholder 7">
            <a:extLst>
              <a:ext uri="{FF2B5EF4-FFF2-40B4-BE49-F238E27FC236}">
                <a16:creationId xmlns:a16="http://schemas.microsoft.com/office/drawing/2014/main" id="{E23904E2-F15F-4864-9A7E-44723828ABD4}"/>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F6703246-CE57-4304-BC81-E5802A64328D}"/>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203261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5574-978C-4803-8059-62999D64B1F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5974908-EE66-45EB-B5A1-6C66672A6B1F}"/>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4" name="Footer Placeholder 3">
            <a:extLst>
              <a:ext uri="{FF2B5EF4-FFF2-40B4-BE49-F238E27FC236}">
                <a16:creationId xmlns:a16="http://schemas.microsoft.com/office/drawing/2014/main" id="{243AE2FC-5CF4-403E-AFC3-A53D718C5838}"/>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EF8C2160-0A8E-4EB9-857E-B152DA40589D}"/>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35820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267EAA-B716-4CEC-A736-326FF64B786F}"/>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3" name="Footer Placeholder 2">
            <a:extLst>
              <a:ext uri="{FF2B5EF4-FFF2-40B4-BE49-F238E27FC236}">
                <a16:creationId xmlns:a16="http://schemas.microsoft.com/office/drawing/2014/main" id="{D580B722-899C-4607-B005-BE23FE4510B6}"/>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A13974C1-C53A-4719-9681-4F5AE6825549}"/>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88563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5AB28-C2B4-4FA6-8C01-6AE56D0B08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248488F-AEB3-43D1-A7D9-622B0D9C2E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45057BF-C9C0-48E7-B136-DFB97C9CC3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68E772-1ECE-41FE-AC4E-9C2F93A41A50}"/>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6" name="Footer Placeholder 5">
            <a:extLst>
              <a:ext uri="{FF2B5EF4-FFF2-40B4-BE49-F238E27FC236}">
                <a16:creationId xmlns:a16="http://schemas.microsoft.com/office/drawing/2014/main" id="{E5A277FB-EC16-47D1-9193-0461E4C1B0D2}"/>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9A429318-1D97-48C1-8F8E-FB76DCBBF659}"/>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100652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1AA30-7214-4838-819B-7BEDA64E33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5961A4A-BE6E-4432-8FBE-CAB84A92F7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CCB319B7-80E6-42A7-B2FF-ED81732B3A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CA530C-5761-46F6-9BB1-C39A42004CE1}"/>
              </a:ext>
            </a:extLst>
          </p:cNvPr>
          <p:cNvSpPr>
            <a:spLocks noGrp="1"/>
          </p:cNvSpPr>
          <p:nvPr>
            <p:ph type="dt" sz="half" idx="10"/>
          </p:nvPr>
        </p:nvSpPr>
        <p:spPr/>
        <p:txBody>
          <a:bodyPr/>
          <a:lstStyle/>
          <a:p>
            <a:fld id="{4783F051-422D-466F-9721-80EEFA52EBB8}" type="datetimeFigureOut">
              <a:rPr lang="en-CA" smtClean="0"/>
              <a:t>08-Jan-2023</a:t>
            </a:fld>
            <a:endParaRPr lang="en-CA" dirty="0"/>
          </a:p>
        </p:txBody>
      </p:sp>
      <p:sp>
        <p:nvSpPr>
          <p:cNvPr id="6" name="Footer Placeholder 5">
            <a:extLst>
              <a:ext uri="{FF2B5EF4-FFF2-40B4-BE49-F238E27FC236}">
                <a16:creationId xmlns:a16="http://schemas.microsoft.com/office/drawing/2014/main" id="{E580509F-EA5F-4925-B801-7564510D8C23}"/>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A55E6C66-E25A-45C4-A3B9-CE3F7A6E053D}"/>
              </a:ext>
            </a:extLst>
          </p:cNvPr>
          <p:cNvSpPr>
            <a:spLocks noGrp="1"/>
          </p:cNvSpPr>
          <p:nvPr>
            <p:ph type="sldNum" sz="quarter" idx="12"/>
          </p:nvPr>
        </p:nvSpPr>
        <p:spPr/>
        <p:txBody>
          <a:bodyPr/>
          <a:lstStyle/>
          <a:p>
            <a:fld id="{6043FE89-C933-4219-90B2-E13DD6D53B76}" type="slidenum">
              <a:rPr lang="en-CA" smtClean="0"/>
              <a:t>‹#›</a:t>
            </a:fld>
            <a:endParaRPr lang="en-CA" dirty="0"/>
          </a:p>
        </p:txBody>
      </p:sp>
    </p:spTree>
    <p:extLst>
      <p:ext uri="{BB962C8B-B14F-4D97-AF65-F5344CB8AC3E}">
        <p14:creationId xmlns:p14="http://schemas.microsoft.com/office/powerpoint/2010/main" val="348320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6F65D8-80F4-4BFF-B636-2FA6C678B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2875741-CFA8-4602-A037-FBFE3CAC66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C7FE4FD-09EF-42A2-A3A0-E3B1A8D8D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3F051-422D-466F-9721-80EEFA52EBB8}" type="datetimeFigureOut">
              <a:rPr lang="en-CA" smtClean="0"/>
              <a:t>08-Jan-2023</a:t>
            </a:fld>
            <a:endParaRPr lang="en-CA" dirty="0"/>
          </a:p>
        </p:txBody>
      </p:sp>
      <p:sp>
        <p:nvSpPr>
          <p:cNvPr id="5" name="Footer Placeholder 4">
            <a:extLst>
              <a:ext uri="{FF2B5EF4-FFF2-40B4-BE49-F238E27FC236}">
                <a16:creationId xmlns:a16="http://schemas.microsoft.com/office/drawing/2014/main" id="{F7769682-F422-48D4-8F1F-BDFED3BD45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C7B52DCC-9B6C-4A0A-B0B3-C63E64CA6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3FE89-C933-4219-90B2-E13DD6D53B76}" type="slidenum">
              <a:rPr lang="en-CA" smtClean="0"/>
              <a:t>‹#›</a:t>
            </a:fld>
            <a:endParaRPr lang="en-CA" dirty="0"/>
          </a:p>
        </p:txBody>
      </p:sp>
    </p:spTree>
    <p:extLst>
      <p:ext uri="{BB962C8B-B14F-4D97-AF65-F5344CB8AC3E}">
        <p14:creationId xmlns:p14="http://schemas.microsoft.com/office/powerpoint/2010/main" val="419789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Freeform: Shape 103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Rectangle 103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Freeform: Shape 103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41" name="Isosceles Triangle 104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3" name="Isosceles Triangle 104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F18C9281-195F-43A4-4AFD-2AC8C0508DFE}"/>
              </a:ext>
            </a:extLst>
          </p:cNvPr>
          <p:cNvSpPr>
            <a:spLocks noGrp="1"/>
          </p:cNvSpPr>
          <p:nvPr>
            <p:ph idx="1"/>
          </p:nvPr>
        </p:nvSpPr>
        <p:spPr/>
        <p:txBody>
          <a:bodyPr/>
          <a:lstStyle/>
          <a:p>
            <a:endParaRPr lang="en-CA"/>
          </a:p>
        </p:txBody>
      </p:sp>
      <p:pic>
        <p:nvPicPr>
          <p:cNvPr id="3" name="Picture 2" descr="Surah Al Ikhlas - Faiz e Islam">
            <a:extLst>
              <a:ext uri="{FF2B5EF4-FFF2-40B4-BE49-F238E27FC236}">
                <a16:creationId xmlns:a16="http://schemas.microsoft.com/office/drawing/2014/main" id="{A9B50D85-8591-AAB0-B0A6-574465A403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685800"/>
            <a:ext cx="100584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25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FB223E-E437-4EFB-912D-9BF8FDB5C0B7}"/>
              </a:ext>
            </a:extLst>
          </p:cNvPr>
          <p:cNvSpPr>
            <a:spLocks noGrp="1"/>
          </p:cNvSpPr>
          <p:nvPr>
            <p:ph type="title"/>
          </p:nvPr>
        </p:nvSpPr>
        <p:spPr>
          <a:xfrm>
            <a:off x="686834" y="1153572"/>
            <a:ext cx="3200400" cy="4461163"/>
          </a:xfrm>
        </p:spPr>
        <p:txBody>
          <a:bodyPr>
            <a:normAutofit/>
          </a:bodyPr>
          <a:lstStyle/>
          <a:p>
            <a:r>
              <a:rPr lang="en-CA" b="1" dirty="0">
                <a:solidFill>
                  <a:srgbClr val="FFFFFF"/>
                </a:solidFill>
              </a:rPr>
              <a:t>Meaning of Al Falaq</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Content Placeholder 2">
            <a:extLst>
              <a:ext uri="{FF2B5EF4-FFF2-40B4-BE49-F238E27FC236}">
                <a16:creationId xmlns:a16="http://schemas.microsoft.com/office/drawing/2014/main" id="{252CA32E-1AF9-4A8F-82C4-1983C0ECCA82}"/>
              </a:ext>
            </a:extLst>
          </p:cNvPr>
          <p:cNvSpPr>
            <a:spLocks noGrp="1"/>
          </p:cNvSpPr>
          <p:nvPr>
            <p:ph idx="1"/>
          </p:nvPr>
        </p:nvSpPr>
        <p:spPr>
          <a:xfrm>
            <a:off x="4167272" y="591344"/>
            <a:ext cx="7737683" cy="5585619"/>
          </a:xfrm>
        </p:spPr>
        <p:txBody>
          <a:bodyPr anchor="ctr">
            <a:normAutofit/>
          </a:bodyPr>
          <a:lstStyle/>
          <a:p>
            <a:pPr marL="342900" indent="-342900" algn="l">
              <a:buFont typeface="+mj-lt"/>
              <a:buAutoNum type="arabicPeriod"/>
            </a:pPr>
            <a:r>
              <a:rPr lang="en-US" sz="3200" b="0" i="0" dirty="0">
                <a:solidFill>
                  <a:srgbClr val="272727"/>
                </a:solidFill>
                <a:effectLst/>
                <a:latin typeface="ProximaVara"/>
              </a:rPr>
              <a:t>Say: He is Allah, the One and Only;</a:t>
            </a:r>
          </a:p>
          <a:p>
            <a:pPr marL="342900" indent="-342900" algn="l">
              <a:buFont typeface="+mj-lt"/>
              <a:buAutoNum type="arabicPeriod"/>
            </a:pPr>
            <a:r>
              <a:rPr lang="en-CA" sz="3200" b="0" i="0" dirty="0">
                <a:solidFill>
                  <a:srgbClr val="272727"/>
                </a:solidFill>
                <a:effectLst/>
                <a:latin typeface="ProximaVara"/>
              </a:rPr>
              <a:t>Allah, the Eternal, Absolute;</a:t>
            </a:r>
            <a:endParaRPr lang="en-US" sz="3200" dirty="0">
              <a:solidFill>
                <a:srgbClr val="272727"/>
              </a:solidFill>
              <a:latin typeface="ProximaVara"/>
            </a:endParaRPr>
          </a:p>
          <a:p>
            <a:pPr marL="342900" indent="-342900" algn="l">
              <a:buFont typeface="+mj-lt"/>
              <a:buAutoNum type="arabicPeriod"/>
            </a:pPr>
            <a:r>
              <a:rPr lang="en-US" sz="3200" b="0" i="0" dirty="0">
                <a:solidFill>
                  <a:srgbClr val="272727"/>
                </a:solidFill>
                <a:effectLst/>
                <a:latin typeface="ProximaVara"/>
              </a:rPr>
              <a:t>He has never had offspring, nor was He born.</a:t>
            </a:r>
          </a:p>
          <a:p>
            <a:pPr marL="342900" indent="-342900" algn="l">
              <a:buFont typeface="+mj-lt"/>
              <a:buAutoNum type="arabicPeriod"/>
            </a:pPr>
            <a:r>
              <a:rPr lang="en-US" sz="3200" b="0" i="0" dirty="0">
                <a:solidFill>
                  <a:srgbClr val="272727"/>
                </a:solidFill>
                <a:effectLst/>
                <a:latin typeface="ProximaVara"/>
              </a:rPr>
              <a:t>And there is none like unto Him.</a:t>
            </a:r>
            <a:endParaRPr lang="en-US" sz="4400" dirty="0"/>
          </a:p>
        </p:txBody>
      </p:sp>
    </p:spTree>
    <p:extLst>
      <p:ext uri="{BB962C8B-B14F-4D97-AF65-F5344CB8AC3E}">
        <p14:creationId xmlns:p14="http://schemas.microsoft.com/office/powerpoint/2010/main" val="3131919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075C7-AB2B-4C3D-8B12-C29BAC115986}"/>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en-US" sz="5400" kern="1200">
                <a:solidFill>
                  <a:schemeClr val="tx1"/>
                </a:solidFill>
                <a:latin typeface="+mj-lt"/>
                <a:ea typeface="+mj-ea"/>
                <a:cs typeface="+mj-cs"/>
              </a:rPr>
              <a:t>Background story of Surah Ikhlas</a:t>
            </a:r>
          </a:p>
        </p:txBody>
      </p:sp>
      <p:pic>
        <p:nvPicPr>
          <p:cNvPr id="5" name="Content Placeholder 4">
            <a:extLst>
              <a:ext uri="{FF2B5EF4-FFF2-40B4-BE49-F238E27FC236}">
                <a16:creationId xmlns:a16="http://schemas.microsoft.com/office/drawing/2014/main" id="{90C08B32-4CCB-A022-6019-52829F4D90E2}"/>
              </a:ext>
            </a:extLst>
          </p:cNvPr>
          <p:cNvPicPr>
            <a:picLocks noGrp="1" noChangeAspect="1"/>
          </p:cNvPicPr>
          <p:nvPr>
            <p:ph idx="1"/>
          </p:nvPr>
        </p:nvPicPr>
        <p:blipFill>
          <a:blip r:embed="rId2"/>
          <a:stretch>
            <a:fillRect/>
          </a:stretch>
        </p:blipFill>
        <p:spPr>
          <a:xfrm>
            <a:off x="854600" y="2466975"/>
            <a:ext cx="10918300" cy="2274423"/>
          </a:xfrm>
          <a:prstGeom prst="rect">
            <a:avLst/>
          </a:prstGeom>
        </p:spPr>
      </p:pic>
    </p:spTree>
    <p:extLst>
      <p:ext uri="{BB962C8B-B14F-4D97-AF65-F5344CB8AC3E}">
        <p14:creationId xmlns:p14="http://schemas.microsoft.com/office/powerpoint/2010/main" val="3086067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1075C7-AB2B-4C3D-8B12-C29BAC115986}"/>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Teachings of Surah </a:t>
            </a:r>
            <a:r>
              <a:rPr lang="en-US" dirty="0" err="1">
                <a:solidFill>
                  <a:srgbClr val="FFFFFF"/>
                </a:solidFill>
              </a:rPr>
              <a:t>Ikhlas</a:t>
            </a:r>
            <a:endParaRPr lang="en-CA"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463B73-41BE-4432-98FE-83F176C6F770}"/>
              </a:ext>
            </a:extLst>
          </p:cNvPr>
          <p:cNvSpPr>
            <a:spLocks noGrp="1"/>
          </p:cNvSpPr>
          <p:nvPr>
            <p:ph idx="1"/>
          </p:nvPr>
        </p:nvSpPr>
        <p:spPr>
          <a:xfrm>
            <a:off x="4447308" y="591344"/>
            <a:ext cx="6906491" cy="5585619"/>
          </a:xfrm>
        </p:spPr>
        <p:txBody>
          <a:bodyPr anchor="ctr">
            <a:normAutofit/>
          </a:bodyPr>
          <a:lstStyle/>
          <a:p>
            <a:pPr marL="0" indent="0">
              <a:buNone/>
            </a:pPr>
            <a:r>
              <a:rPr lang="en-CA" b="1" i="0" dirty="0">
                <a:effectLst/>
                <a:latin typeface="+mj-lt"/>
              </a:rPr>
              <a:t>Surah </a:t>
            </a:r>
            <a:r>
              <a:rPr lang="en-CA" b="1" i="0" dirty="0" err="1">
                <a:effectLst/>
                <a:latin typeface="+mj-lt"/>
              </a:rPr>
              <a:t>Ikhlas</a:t>
            </a:r>
            <a:r>
              <a:rPr lang="en-CA" b="1" i="0" dirty="0">
                <a:effectLst/>
                <a:latin typeface="+mj-lt"/>
              </a:rPr>
              <a:t> is one of the most important chapters of the Quran because it speaks of one of the pillars of beliefs of Islam, i.e. the unity and oneness of God or monotheism. It is a chapter that </a:t>
            </a:r>
            <a:r>
              <a:rPr lang="en-CA" b="1" i="0" u="none" strike="noStrike" dirty="0">
                <a:effectLst/>
                <a:latin typeface="+mj-lt"/>
              </a:rPr>
              <a:t>describes God </a:t>
            </a:r>
            <a:r>
              <a:rPr lang="en-CA" b="1" i="0" dirty="0">
                <a:effectLst/>
                <a:latin typeface="+mj-lt"/>
              </a:rPr>
              <a:t>and His attributes and introduces Him to us as He would like us to know Him. Therefore, it is of vital importance for every Muslim to read and try to understand the profound teachings given to us in this chapter.</a:t>
            </a:r>
            <a:endParaRPr lang="en-US" b="1" i="0" dirty="0">
              <a:effectLst/>
              <a:latin typeface="+mj-lt"/>
            </a:endParaRPr>
          </a:p>
        </p:txBody>
      </p:sp>
    </p:spTree>
    <p:extLst>
      <p:ext uri="{BB962C8B-B14F-4D97-AF65-F5344CB8AC3E}">
        <p14:creationId xmlns:p14="http://schemas.microsoft.com/office/powerpoint/2010/main" val="226041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1075C7-AB2B-4C3D-8B12-C29BAC115986}"/>
              </a:ext>
            </a:extLst>
          </p:cNvPr>
          <p:cNvSpPr>
            <a:spLocks noGrp="1"/>
          </p:cNvSpPr>
          <p:nvPr>
            <p:ph type="title"/>
          </p:nvPr>
        </p:nvSpPr>
        <p:spPr>
          <a:xfrm>
            <a:off x="686834" y="1153572"/>
            <a:ext cx="3200400" cy="4461163"/>
          </a:xfrm>
        </p:spPr>
        <p:txBody>
          <a:bodyPr>
            <a:normAutofit/>
          </a:bodyPr>
          <a:lstStyle/>
          <a:p>
            <a:r>
              <a:rPr lang="en-US" dirty="0" err="1">
                <a:solidFill>
                  <a:srgbClr val="FFFFFF"/>
                </a:solidFill>
              </a:rPr>
              <a:t>Reaward</a:t>
            </a:r>
            <a:r>
              <a:rPr lang="en-US" dirty="0">
                <a:solidFill>
                  <a:srgbClr val="FFFFFF"/>
                </a:solidFill>
              </a:rPr>
              <a:t> of reciting Surah </a:t>
            </a:r>
            <a:r>
              <a:rPr lang="en-US" dirty="0" err="1">
                <a:solidFill>
                  <a:srgbClr val="FFFFFF"/>
                </a:solidFill>
              </a:rPr>
              <a:t>Ikhlas</a:t>
            </a:r>
            <a:endParaRPr lang="en-CA"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463B73-41BE-4432-98FE-83F176C6F770}"/>
              </a:ext>
            </a:extLst>
          </p:cNvPr>
          <p:cNvSpPr>
            <a:spLocks noGrp="1"/>
          </p:cNvSpPr>
          <p:nvPr>
            <p:ph idx="1"/>
          </p:nvPr>
        </p:nvSpPr>
        <p:spPr>
          <a:xfrm>
            <a:off x="4447308" y="591344"/>
            <a:ext cx="6906491" cy="5585619"/>
          </a:xfrm>
        </p:spPr>
        <p:txBody>
          <a:bodyPr anchor="ctr">
            <a:normAutofit/>
          </a:bodyPr>
          <a:lstStyle/>
          <a:p>
            <a:pPr marL="0" indent="0">
              <a:buNone/>
            </a:pPr>
            <a:r>
              <a:rPr lang="en-US" b="0" i="0" dirty="0">
                <a:solidFill>
                  <a:srgbClr val="212529"/>
                </a:solidFill>
                <a:effectLst/>
                <a:latin typeface="Cen751Rm"/>
              </a:rPr>
              <a:t>Narrated by Al-</a:t>
            </a:r>
            <a:r>
              <a:rPr lang="en-US" b="0" i="0" dirty="0" err="1">
                <a:solidFill>
                  <a:srgbClr val="212529"/>
                </a:solidFill>
                <a:effectLst/>
                <a:latin typeface="Cen751Rm"/>
              </a:rPr>
              <a:t>Tirmidhi</a:t>
            </a:r>
            <a:r>
              <a:rPr lang="en-US" b="0" i="0" dirty="0">
                <a:solidFill>
                  <a:srgbClr val="212529"/>
                </a:solidFill>
                <a:effectLst/>
                <a:latin typeface="Cen751Rm"/>
              </a:rPr>
              <a:t>, </a:t>
            </a:r>
            <a:r>
              <a:rPr lang="en-US" b="0" i="1" dirty="0">
                <a:solidFill>
                  <a:srgbClr val="212529"/>
                </a:solidFill>
                <a:effectLst/>
                <a:latin typeface="Cen751Rm"/>
              </a:rPr>
              <a:t>“Say Surat Al </a:t>
            </a:r>
            <a:r>
              <a:rPr lang="en-US" b="0" i="1" dirty="0" err="1">
                <a:solidFill>
                  <a:srgbClr val="212529"/>
                </a:solidFill>
                <a:effectLst/>
                <a:latin typeface="Cen751Rm"/>
              </a:rPr>
              <a:t>Ikhlas</a:t>
            </a:r>
            <a:r>
              <a:rPr lang="en-US" b="0" i="1" dirty="0">
                <a:solidFill>
                  <a:srgbClr val="212529"/>
                </a:solidFill>
                <a:effectLst/>
                <a:latin typeface="Cen751Rm"/>
              </a:rPr>
              <a:t> and al-</a:t>
            </a:r>
            <a:r>
              <a:rPr lang="en-US" b="0" i="1" dirty="0" err="1">
                <a:solidFill>
                  <a:srgbClr val="212529"/>
                </a:solidFill>
                <a:effectLst/>
                <a:latin typeface="Cen751Rm"/>
              </a:rPr>
              <a:t>Mu’awwidhatayn</a:t>
            </a:r>
            <a:r>
              <a:rPr lang="en-US" b="0" i="1" dirty="0">
                <a:solidFill>
                  <a:srgbClr val="212529"/>
                </a:solidFill>
                <a:effectLst/>
                <a:latin typeface="Cen751Rm"/>
              </a:rPr>
              <a:t> three times in the morning and the evening; they will suffice you from everything.”</a:t>
            </a:r>
            <a:endParaRPr lang="en-US" b="0" i="0" dirty="0">
              <a:solidFill>
                <a:srgbClr val="212529"/>
              </a:solidFill>
              <a:effectLst/>
              <a:latin typeface="Cen751Rm"/>
            </a:endParaRPr>
          </a:p>
          <a:p>
            <a:pPr marL="0" indent="0">
              <a:buNone/>
            </a:pPr>
            <a:r>
              <a:rPr lang="en-US" b="0" i="0" dirty="0">
                <a:solidFill>
                  <a:srgbClr val="212529"/>
                </a:solidFill>
                <a:effectLst/>
                <a:latin typeface="Cen751Rm"/>
              </a:rPr>
              <a:t>Aisha RA narrated, </a:t>
            </a:r>
            <a:r>
              <a:rPr lang="en-US" b="0" i="1" dirty="0">
                <a:solidFill>
                  <a:srgbClr val="212529"/>
                </a:solidFill>
                <a:effectLst/>
                <a:latin typeface="Cen751Rm"/>
              </a:rPr>
              <a:t>“Whenever the Prophet SM went to bed every night, he cupped his hands together and blew over them after reciting Surah Al </a:t>
            </a:r>
            <a:r>
              <a:rPr lang="en-US" b="0" i="1" dirty="0" err="1">
                <a:solidFill>
                  <a:srgbClr val="212529"/>
                </a:solidFill>
                <a:effectLst/>
                <a:latin typeface="Cen751Rm"/>
              </a:rPr>
              <a:t>Ikhlas</a:t>
            </a:r>
            <a:r>
              <a:rPr lang="en-US" b="0" i="1" dirty="0">
                <a:solidFill>
                  <a:srgbClr val="212529"/>
                </a:solidFill>
                <a:effectLst/>
                <a:latin typeface="Cen751Rm"/>
              </a:rPr>
              <a:t>, Surah an-</a:t>
            </a:r>
            <a:r>
              <a:rPr lang="en-US" b="0" i="1" dirty="0" err="1">
                <a:solidFill>
                  <a:srgbClr val="212529"/>
                </a:solidFill>
                <a:effectLst/>
                <a:latin typeface="Cen751Rm"/>
              </a:rPr>
              <a:t>Nas</a:t>
            </a:r>
            <a:r>
              <a:rPr lang="en-US" b="0" i="1" dirty="0">
                <a:solidFill>
                  <a:srgbClr val="212529"/>
                </a:solidFill>
                <a:effectLst/>
                <a:latin typeface="Cen751Rm"/>
              </a:rPr>
              <a:t> and Surah al-Falaq. Then, he rubbed his hands over every part of his body he could, starting with his face, head and front. He did that three times every night.”</a:t>
            </a:r>
            <a:endParaRPr lang="en-US" b="0" i="0" dirty="0">
              <a:solidFill>
                <a:srgbClr val="333333"/>
              </a:solidFill>
              <a:effectLst/>
              <a:latin typeface="Catamaran"/>
            </a:endParaRPr>
          </a:p>
        </p:txBody>
      </p:sp>
    </p:spTree>
    <p:extLst>
      <p:ext uri="{BB962C8B-B14F-4D97-AF65-F5344CB8AC3E}">
        <p14:creationId xmlns:p14="http://schemas.microsoft.com/office/powerpoint/2010/main" val="37300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1075C7-AB2B-4C3D-8B12-C29BAC115986}"/>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Ending</a:t>
            </a:r>
            <a:endParaRPr lang="en-CA"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463B73-41BE-4432-98FE-83F176C6F770}"/>
              </a:ext>
            </a:extLst>
          </p:cNvPr>
          <p:cNvSpPr>
            <a:spLocks noGrp="1"/>
          </p:cNvSpPr>
          <p:nvPr>
            <p:ph idx="1"/>
          </p:nvPr>
        </p:nvSpPr>
        <p:spPr>
          <a:xfrm>
            <a:off x="4447308" y="591344"/>
            <a:ext cx="6906491" cy="5585619"/>
          </a:xfrm>
        </p:spPr>
        <p:txBody>
          <a:bodyPr anchor="ctr">
            <a:normAutofit/>
          </a:bodyPr>
          <a:lstStyle/>
          <a:p>
            <a:pPr marL="0" indent="0" algn="ctr">
              <a:buNone/>
            </a:pPr>
            <a:r>
              <a:rPr lang="en-US" sz="4000" i="0" dirty="0">
                <a:effectLst/>
                <a:latin typeface="Cinzel Decorative"/>
              </a:rPr>
              <a:t>May Allah SWT give us ability to recite these three surahs regularly and frequently. Ameen.</a:t>
            </a:r>
            <a:endParaRPr lang="en-US" sz="2200" i="0" dirty="0">
              <a:effectLst/>
              <a:latin typeface="Cinzel Decorative"/>
            </a:endParaRPr>
          </a:p>
          <a:p>
            <a:pPr marL="0" indent="0" algn="l">
              <a:buNone/>
            </a:pPr>
            <a:endParaRPr lang="en-US" sz="2200" dirty="0">
              <a:latin typeface="Cinzel Decorative"/>
            </a:endParaRPr>
          </a:p>
          <a:p>
            <a:pPr marL="0" indent="0" algn="ctr">
              <a:buNone/>
            </a:pPr>
            <a:r>
              <a:rPr lang="en-US" sz="2400" dirty="0" err="1">
                <a:latin typeface="Cinzel Decorative"/>
              </a:rPr>
              <a:t>Assalamualikum</a:t>
            </a:r>
            <a:r>
              <a:rPr lang="en-US" sz="2400" dirty="0">
                <a:latin typeface="Cinzel Decorative"/>
              </a:rPr>
              <a:t> </a:t>
            </a:r>
            <a:r>
              <a:rPr lang="en-US" sz="2400" dirty="0" err="1">
                <a:latin typeface="Cinzel Decorative"/>
              </a:rPr>
              <a:t>Wa</a:t>
            </a:r>
            <a:r>
              <a:rPr lang="en-US" sz="2400" dirty="0">
                <a:latin typeface="Cinzel Decorative"/>
              </a:rPr>
              <a:t> </a:t>
            </a:r>
            <a:r>
              <a:rPr lang="en-US" sz="2400" dirty="0" err="1">
                <a:latin typeface="Cinzel Decorative"/>
              </a:rPr>
              <a:t>Rahmatullahi</a:t>
            </a:r>
            <a:r>
              <a:rPr lang="en-US" sz="2400" dirty="0">
                <a:latin typeface="Cinzel Decorative"/>
              </a:rPr>
              <a:t> </a:t>
            </a:r>
            <a:r>
              <a:rPr lang="en-US" sz="2400" dirty="0" err="1">
                <a:latin typeface="Cinzel Decorative"/>
              </a:rPr>
              <a:t>Wa</a:t>
            </a:r>
            <a:r>
              <a:rPr lang="en-US" sz="2400" dirty="0">
                <a:latin typeface="Cinzel Decorative"/>
              </a:rPr>
              <a:t> </a:t>
            </a:r>
            <a:r>
              <a:rPr lang="en-US" sz="2400" dirty="0" err="1">
                <a:latin typeface="Cinzel Decorative"/>
              </a:rPr>
              <a:t>Barakatuhu</a:t>
            </a:r>
            <a:endParaRPr lang="en-US" sz="2200" i="0" dirty="0">
              <a:effectLst/>
              <a:latin typeface="Cinzel Decorative"/>
            </a:endParaRPr>
          </a:p>
        </p:txBody>
      </p:sp>
    </p:spTree>
    <p:extLst>
      <p:ext uri="{BB962C8B-B14F-4D97-AF65-F5344CB8AC3E}">
        <p14:creationId xmlns:p14="http://schemas.microsoft.com/office/powerpoint/2010/main" val="1814821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4360</TotalTime>
  <Words>261</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Catamaran</vt:lpstr>
      <vt:lpstr>Cen751Rm</vt:lpstr>
      <vt:lpstr>Cinzel Decorative</vt:lpstr>
      <vt:lpstr>ProximaVara</vt:lpstr>
      <vt:lpstr>Office Theme</vt:lpstr>
      <vt:lpstr>PowerPoint Presentation</vt:lpstr>
      <vt:lpstr>Meaning of Al Falaq</vt:lpstr>
      <vt:lpstr>Background story of Surah Ikhlas</vt:lpstr>
      <vt:lpstr>Teachings of Surah Ikhlas</vt:lpstr>
      <vt:lpstr>Reaward of reciting Surah Ikhlas</vt:lpstr>
      <vt:lpstr>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Idris Ali</dc:creator>
  <cp:lastModifiedBy>Binte Ali, Afia</cp:lastModifiedBy>
  <cp:revision>65</cp:revision>
  <dcterms:created xsi:type="dcterms:W3CDTF">2021-08-21T13:34:56Z</dcterms:created>
  <dcterms:modified xsi:type="dcterms:W3CDTF">2023-01-08T19:45:38Z</dcterms:modified>
</cp:coreProperties>
</file>