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3" r:id="rId1"/>
  </p:sldMasterIdLst>
  <p:notesMasterIdLst>
    <p:notesMasterId r:id="rId8"/>
  </p:notesMasterIdLst>
  <p:sldIdLst>
    <p:sldId id="275" r:id="rId2"/>
    <p:sldId id="256" r:id="rId3"/>
    <p:sldId id="257" r:id="rId4"/>
    <p:sldId id="258" r:id="rId5"/>
    <p:sldId id="259" r:id="rId6"/>
    <p:sldId id="26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8F5BED-4EFE-5F9E-C508-ECFB56870C2C}" v="23" dt="2022-12-31T18:51:00.005"/>
    <p1510:client id="{B3B9BEDD-A2C1-4316-979A-D054A4EB1579}" v="20" dt="2022-12-28T02:04:44.905"/>
    <p1510:client id="{BCE6DD74-5329-44A4-15A4-C846D9761215}" v="117" dt="2022-12-28T23:03:47.295"/>
    <p1510:client id="{BE78C364-F413-5A15-43C9-ED00121F71AE}" v="3" dt="2022-12-29T17:58:46"/>
    <p1510:client id="{DE64E274-F4D1-F868-6C48-345D635BADD8}" v="160" dt="2022-12-28T22:42:03.976"/>
    <p1510:client id="{EEE47BCD-C19D-B932-6149-502AE4BF5F1E}" v="61" dt="2022-12-28T14:41:21.1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86" d="100"/>
          <a:sy n="86" d="100"/>
        </p:scale>
        <p:origin x="331"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F60008-3635-46BE-95A4-28B9076C1439}" type="datetimeFigureOut">
              <a:rPr lang="en-CA" smtClean="0"/>
              <a:t>31-Dec-2022</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015497-4A9E-4580-9294-1F314CAC3438}" type="slidenum">
              <a:rPr lang="en-CA" smtClean="0"/>
              <a:t>‹#›</a:t>
            </a:fld>
            <a:endParaRPr lang="en-CA"/>
          </a:p>
        </p:txBody>
      </p:sp>
    </p:spTree>
    <p:extLst>
      <p:ext uri="{BB962C8B-B14F-4D97-AF65-F5344CB8AC3E}">
        <p14:creationId xmlns:p14="http://schemas.microsoft.com/office/powerpoint/2010/main" val="35895527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CA" dirty="0"/>
          </a:p>
          <a:p>
            <a:endParaRPr lang="en-CA" dirty="0"/>
          </a:p>
        </p:txBody>
      </p:sp>
      <p:sp>
        <p:nvSpPr>
          <p:cNvPr id="4" name="Slide Number Placeholder 3"/>
          <p:cNvSpPr>
            <a:spLocks noGrp="1"/>
          </p:cNvSpPr>
          <p:nvPr>
            <p:ph type="sldNum" sz="quarter" idx="5"/>
          </p:nvPr>
        </p:nvSpPr>
        <p:spPr/>
        <p:txBody>
          <a:bodyPr/>
          <a:lstStyle/>
          <a:p>
            <a:fld id="{5A24CFE7-9263-4069-9523-A3CBE93D9F2C}" type="slidenum">
              <a:rPr lang="en-CA" smtClean="0"/>
              <a:t>6</a:t>
            </a:fld>
            <a:endParaRPr lang="en-CA"/>
          </a:p>
        </p:txBody>
      </p:sp>
    </p:spTree>
    <p:extLst>
      <p:ext uri="{BB962C8B-B14F-4D97-AF65-F5344CB8AC3E}">
        <p14:creationId xmlns:p14="http://schemas.microsoft.com/office/powerpoint/2010/main" val="2448349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2345051-2045-45DA-935E-2E3CA1A69ADC}" type="datetimeFigureOut">
              <a:rPr lang="en-US" smtClean="0"/>
              <a:t>12/31/2022</a:t>
            </a:fld>
            <a:endParaRPr lang="en-US" dirty="0"/>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533209928"/>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72345051-2045-45DA-935E-2E3CA1A69ADC}" type="datetimeFigureOut">
              <a:rPr lang="en-US" smtClean="0"/>
              <a:t>12/31/2022</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59715167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72345051-2045-45DA-935E-2E3CA1A69ADC}" type="datetimeFigureOut">
              <a:rPr lang="en-US" smtClean="0"/>
              <a:t>12/31/2022</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00892531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72345051-2045-45DA-935E-2E3CA1A69ADC}" type="datetimeFigureOut">
              <a:rPr lang="en-US" smtClean="0"/>
              <a:t>12/31/2022</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2950588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72345051-2045-45DA-935E-2E3CA1A69ADC}" type="datetimeFigureOut">
              <a:rPr lang="en-US" smtClean="0"/>
              <a:t>12/31/2022</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68828693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72345051-2045-45DA-935E-2E3CA1A69ADC}" type="datetimeFigureOut">
              <a:rPr lang="en-US" smtClean="0"/>
              <a:t>12/31/2022</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82605910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72345051-2045-45DA-935E-2E3CA1A69ADC}" type="datetimeFigureOut">
              <a:rPr lang="en-US" smtClean="0"/>
              <a:t>12/31/2022</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59391873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72345051-2045-45DA-935E-2E3CA1A69ADC}" type="datetimeFigureOut">
              <a:rPr lang="en-US" smtClean="0"/>
              <a:t>12/31/2022</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92503840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72345051-2045-45DA-935E-2E3CA1A69ADC}" type="datetimeFigureOut">
              <a:rPr lang="en-US" smtClean="0"/>
              <a:t>12/31/2022</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96813120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2345051-2045-45DA-935E-2E3CA1A69ADC}" type="datetimeFigureOut">
              <a:rPr lang="en-US" smtClean="0"/>
              <a:t>12/31/2022</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375094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72345051-2045-45DA-935E-2E3CA1A69ADC}" type="datetimeFigureOut">
              <a:rPr lang="en-US" smtClean="0"/>
              <a:t>12/31/2022</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6949357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12/31/2022</a:t>
            </a:fld>
            <a:endParaRPr lang="en-US" dirty="0"/>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a:t>
            </a:fld>
            <a:endParaRPr lang="en-US" dirty="0"/>
          </a:p>
        </p:txBody>
      </p:sp>
    </p:spTree>
    <p:extLst>
      <p:ext uri="{BB962C8B-B14F-4D97-AF65-F5344CB8AC3E}">
        <p14:creationId xmlns:p14="http://schemas.microsoft.com/office/powerpoint/2010/main" val="4216862578"/>
      </p:ext>
    </p:extLst>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06" r:id="rId6"/>
    <p:sldLayoutId id="2147483802" r:id="rId7"/>
    <p:sldLayoutId id="2147483803" r:id="rId8"/>
    <p:sldLayoutId id="2147483804" r:id="rId9"/>
    <p:sldLayoutId id="2147483805" r:id="rId10"/>
    <p:sldLayoutId id="2147483807" r:id="rId11"/>
  </p:sldLayoutIdLst>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xStyles>
    <p:titleStyle>
      <a:lvl1pPr algn="l" defTabSz="914400" rtl="0" eaLnBrk="1" latinLnBrk="0" hangingPunct="1">
        <a:lnSpc>
          <a:spcPct val="100000"/>
        </a:lnSpc>
        <a:spcBef>
          <a:spcPct val="0"/>
        </a:spcBef>
        <a:buNone/>
        <a:defRPr sz="5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youtu.be/agQ11p7KvEg" TargetMode="External"/><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FD45A62-2D0E-420E-B643-25626E43CCA1}"/>
              </a:ext>
            </a:extLst>
          </p:cNvPr>
          <p:cNvPicPr>
            <a:picLocks noChangeAspect="1"/>
          </p:cNvPicPr>
          <p:nvPr/>
        </p:nvPicPr>
        <p:blipFill>
          <a:blip r:embed="rId2"/>
          <a:stretch>
            <a:fillRect/>
          </a:stretch>
        </p:blipFill>
        <p:spPr>
          <a:xfrm>
            <a:off x="1882964" y="171851"/>
            <a:ext cx="8236594" cy="1544362"/>
          </a:xfrm>
          <a:prstGeom prst="rect">
            <a:avLst/>
          </a:prstGeom>
        </p:spPr>
      </p:pic>
      <p:pic>
        <p:nvPicPr>
          <p:cNvPr id="5" name="Picture 4">
            <a:extLst>
              <a:ext uri="{FF2B5EF4-FFF2-40B4-BE49-F238E27FC236}">
                <a16:creationId xmlns:a16="http://schemas.microsoft.com/office/drawing/2014/main" id="{F723232A-2C9E-459A-AA39-6D9D42683B45}"/>
              </a:ext>
            </a:extLst>
          </p:cNvPr>
          <p:cNvPicPr>
            <a:picLocks noChangeAspect="1"/>
          </p:cNvPicPr>
          <p:nvPr/>
        </p:nvPicPr>
        <p:blipFill>
          <a:blip r:embed="rId3"/>
          <a:stretch>
            <a:fillRect/>
          </a:stretch>
        </p:blipFill>
        <p:spPr>
          <a:xfrm>
            <a:off x="3374795" y="3942017"/>
            <a:ext cx="5252932" cy="757399"/>
          </a:xfrm>
          <a:prstGeom prst="rect">
            <a:avLst/>
          </a:prstGeom>
        </p:spPr>
      </p:pic>
      <p:pic>
        <p:nvPicPr>
          <p:cNvPr id="6" name="Picture 5">
            <a:extLst>
              <a:ext uri="{FF2B5EF4-FFF2-40B4-BE49-F238E27FC236}">
                <a16:creationId xmlns:a16="http://schemas.microsoft.com/office/drawing/2014/main" id="{CC34A79C-AA2A-485E-B4B1-2C7537F2FDF6}"/>
              </a:ext>
            </a:extLst>
          </p:cNvPr>
          <p:cNvPicPr>
            <a:picLocks noChangeAspect="1"/>
          </p:cNvPicPr>
          <p:nvPr/>
        </p:nvPicPr>
        <p:blipFill>
          <a:blip r:embed="rId4"/>
          <a:stretch>
            <a:fillRect/>
          </a:stretch>
        </p:blipFill>
        <p:spPr>
          <a:xfrm>
            <a:off x="5095820" y="5691173"/>
            <a:ext cx="2390775" cy="695325"/>
          </a:xfrm>
          <a:prstGeom prst="rect">
            <a:avLst/>
          </a:prstGeom>
        </p:spPr>
      </p:pic>
      <p:pic>
        <p:nvPicPr>
          <p:cNvPr id="7" name="Picture 6">
            <a:extLst>
              <a:ext uri="{FF2B5EF4-FFF2-40B4-BE49-F238E27FC236}">
                <a16:creationId xmlns:a16="http://schemas.microsoft.com/office/drawing/2014/main" id="{529B9BCB-9E49-4CF9-B517-BF9CC6295BDF}"/>
              </a:ext>
            </a:extLst>
          </p:cNvPr>
          <p:cNvPicPr>
            <a:picLocks noChangeAspect="1"/>
          </p:cNvPicPr>
          <p:nvPr/>
        </p:nvPicPr>
        <p:blipFill>
          <a:blip r:embed="rId5"/>
          <a:stretch>
            <a:fillRect/>
          </a:stretch>
        </p:blipFill>
        <p:spPr>
          <a:xfrm>
            <a:off x="4456415" y="4755876"/>
            <a:ext cx="3505200" cy="866775"/>
          </a:xfrm>
          <a:prstGeom prst="rect">
            <a:avLst/>
          </a:prstGeom>
        </p:spPr>
      </p:pic>
      <p:sp>
        <p:nvSpPr>
          <p:cNvPr id="2" name="Footer Placeholder 1">
            <a:extLst>
              <a:ext uri="{FF2B5EF4-FFF2-40B4-BE49-F238E27FC236}">
                <a16:creationId xmlns:a16="http://schemas.microsoft.com/office/drawing/2014/main" id="{91AF0E4B-CC4F-4CD5-80A8-202A2C8878E3}"/>
              </a:ext>
            </a:extLst>
          </p:cNvPr>
          <p:cNvSpPr>
            <a:spLocks noGrp="1"/>
          </p:cNvSpPr>
          <p:nvPr>
            <p:ph type="ftr" sz="quarter" idx="11"/>
          </p:nvPr>
        </p:nvSpPr>
        <p:spPr/>
        <p:txBody>
          <a:bodyPr/>
          <a:lstStyle/>
          <a:p>
            <a:r>
              <a:rPr lang="en-US"/>
              <a:t>Junior Islamic Scholars Program, Week-1</a:t>
            </a:r>
            <a:endParaRPr lang="en-CA"/>
          </a:p>
        </p:txBody>
      </p:sp>
      <p:pic>
        <p:nvPicPr>
          <p:cNvPr id="24" name="Picture 23" descr="Text, letter&#10;&#10;Description automatically generated">
            <a:extLst>
              <a:ext uri="{FF2B5EF4-FFF2-40B4-BE49-F238E27FC236}">
                <a16:creationId xmlns:a16="http://schemas.microsoft.com/office/drawing/2014/main" id="{7D22C6A6-5EDA-43B6-9E56-95FCA1EA2948}"/>
              </a:ext>
            </a:extLst>
          </p:cNvPr>
          <p:cNvPicPr>
            <a:picLocks noChangeAspect="1"/>
          </p:cNvPicPr>
          <p:nvPr/>
        </p:nvPicPr>
        <p:blipFill>
          <a:blip r:embed="rId6">
            <a:biLevel thresh="75000"/>
          </a:blip>
          <a:stretch>
            <a:fillRect/>
          </a:stretch>
        </p:blipFill>
        <p:spPr>
          <a:xfrm>
            <a:off x="2601919" y="1916032"/>
            <a:ext cx="6340433" cy="1777338"/>
          </a:xfrm>
          <a:prstGeom prst="rect">
            <a:avLst/>
          </a:prstGeom>
        </p:spPr>
      </p:pic>
      <p:sp>
        <p:nvSpPr>
          <p:cNvPr id="3" name="Date Placeholder 2">
            <a:extLst>
              <a:ext uri="{FF2B5EF4-FFF2-40B4-BE49-F238E27FC236}">
                <a16:creationId xmlns:a16="http://schemas.microsoft.com/office/drawing/2014/main" id="{97A6FD88-05EA-99C9-D7AE-1927F4CE3304}"/>
              </a:ext>
            </a:extLst>
          </p:cNvPr>
          <p:cNvSpPr>
            <a:spLocks noGrp="1"/>
          </p:cNvSpPr>
          <p:nvPr>
            <p:ph type="dt" sz="half" idx="10"/>
          </p:nvPr>
        </p:nvSpPr>
        <p:spPr/>
        <p:txBody>
          <a:bodyPr/>
          <a:lstStyle/>
          <a:p>
            <a:r>
              <a:rPr lang="en-US"/>
              <a:t>8-January-2023</a:t>
            </a:r>
            <a:endParaRPr lang="en-CA" dirty="0"/>
          </a:p>
        </p:txBody>
      </p:sp>
    </p:spTree>
    <p:extLst>
      <p:ext uri="{BB962C8B-B14F-4D97-AF65-F5344CB8AC3E}">
        <p14:creationId xmlns:p14="http://schemas.microsoft.com/office/powerpoint/2010/main" val="280057686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8">
            <a:extLst>
              <a:ext uri="{FF2B5EF4-FFF2-40B4-BE49-F238E27FC236}">
                <a16:creationId xmlns:a16="http://schemas.microsoft.com/office/drawing/2014/main" id="{657F69E0-C4B0-4BEC-A689-4F8D877F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blue abstract watercolor pattern on a white background">
            <a:extLst>
              <a:ext uri="{FF2B5EF4-FFF2-40B4-BE49-F238E27FC236}">
                <a16:creationId xmlns:a16="http://schemas.microsoft.com/office/drawing/2014/main" id="{3B14A394-B824-B33E-BC4A-F78EC5B24C40}"/>
              </a:ext>
            </a:extLst>
          </p:cNvPr>
          <p:cNvPicPr>
            <a:picLocks noChangeAspect="1"/>
          </p:cNvPicPr>
          <p:nvPr/>
        </p:nvPicPr>
        <p:blipFill rotWithShape="1">
          <a:blip r:embed="rId2">
            <a:alphaModFix amt="50000"/>
          </a:blip>
          <a:srcRect t="14324" r="-1" b="1385"/>
          <a:stretch/>
        </p:blipFill>
        <p:spPr>
          <a:xfrm>
            <a:off x="-1" y="10"/>
            <a:ext cx="12191999" cy="6857990"/>
          </a:xfrm>
          <a:prstGeom prst="rect">
            <a:avLst/>
          </a:prstGeom>
        </p:spPr>
      </p:pic>
      <p:sp>
        <p:nvSpPr>
          <p:cNvPr id="2" name="Title 1">
            <a:extLst>
              <a:ext uri="{FF2B5EF4-FFF2-40B4-BE49-F238E27FC236}">
                <a16:creationId xmlns:a16="http://schemas.microsoft.com/office/drawing/2014/main" id="{5A51F2C1-E024-0304-69A0-E9F6F05BFE94}"/>
              </a:ext>
            </a:extLst>
          </p:cNvPr>
          <p:cNvSpPr>
            <a:spLocks noGrp="1"/>
          </p:cNvSpPr>
          <p:nvPr>
            <p:ph type="ctrTitle"/>
          </p:nvPr>
        </p:nvSpPr>
        <p:spPr>
          <a:xfrm>
            <a:off x="1524000" y="1122363"/>
            <a:ext cx="9144000" cy="3063240"/>
          </a:xfrm>
        </p:spPr>
        <p:txBody>
          <a:bodyPr>
            <a:normAutofit fontScale="90000"/>
          </a:bodyPr>
          <a:lstStyle/>
          <a:p>
            <a:pPr algn="ctr"/>
            <a:r>
              <a:rPr lang="en-US" sz="10800" dirty="0">
                <a:latin typeface="Ink Free"/>
              </a:rPr>
              <a:t>Tawheed: Oneness of Allah</a:t>
            </a:r>
          </a:p>
        </p:txBody>
      </p:sp>
      <p:sp>
        <p:nvSpPr>
          <p:cNvPr id="3" name="Subtitle 2">
            <a:extLst>
              <a:ext uri="{FF2B5EF4-FFF2-40B4-BE49-F238E27FC236}">
                <a16:creationId xmlns:a16="http://schemas.microsoft.com/office/drawing/2014/main" id="{389C1CB7-8B45-C536-CF98-DE48B0F8B467}"/>
              </a:ext>
            </a:extLst>
          </p:cNvPr>
          <p:cNvSpPr>
            <a:spLocks noGrp="1"/>
          </p:cNvSpPr>
          <p:nvPr>
            <p:ph type="subTitle" idx="1"/>
          </p:nvPr>
        </p:nvSpPr>
        <p:spPr>
          <a:xfrm>
            <a:off x="1527048" y="4599432"/>
            <a:ext cx="9144000" cy="1536192"/>
          </a:xfrm>
        </p:spPr>
        <p:txBody>
          <a:bodyPr vert="horz" lIns="91440" tIns="45720" rIns="91440" bIns="45720" rtlCol="0" anchor="t">
            <a:normAutofit/>
          </a:bodyPr>
          <a:lstStyle/>
          <a:p>
            <a:pPr algn="ctr"/>
            <a:r>
              <a:rPr lang="en-US" sz="3200" dirty="0">
                <a:latin typeface="Ink Free"/>
              </a:rPr>
              <a:t>Week one</a:t>
            </a:r>
          </a:p>
        </p:txBody>
      </p:sp>
      <p:sp>
        <p:nvSpPr>
          <p:cNvPr id="16" name="Rectangle 6">
            <a:extLst>
              <a:ext uri="{FF2B5EF4-FFF2-40B4-BE49-F238E27FC236}">
                <a16:creationId xmlns:a16="http://schemas.microsoft.com/office/drawing/2014/main" id="{9F6380B4-6A1C-481E-8408-B4E6C75B9B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36862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985722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4000">
        <p14:vortex dir="u"/>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9D2268A-D939-4E78-91B6-6C7E46406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blue abstract watercolor pattern on a white background">
            <a:extLst>
              <a:ext uri="{FF2B5EF4-FFF2-40B4-BE49-F238E27FC236}">
                <a16:creationId xmlns:a16="http://schemas.microsoft.com/office/drawing/2014/main" id="{3B14A394-B824-B33E-BC4A-F78EC5B24C40}"/>
              </a:ext>
            </a:extLst>
          </p:cNvPr>
          <p:cNvPicPr>
            <a:picLocks noChangeAspect="1"/>
          </p:cNvPicPr>
          <p:nvPr/>
        </p:nvPicPr>
        <p:blipFill rotWithShape="1">
          <a:blip r:embed="rId2">
            <a:alphaModFix amt="40000"/>
          </a:blip>
          <a:srcRect t="14334" b="1397"/>
          <a:stretch/>
        </p:blipFill>
        <p:spPr>
          <a:xfrm>
            <a:off x="-1" y="8"/>
            <a:ext cx="12192001" cy="6857991"/>
          </a:xfrm>
          <a:prstGeom prst="rect">
            <a:avLst/>
          </a:prstGeom>
        </p:spPr>
      </p:pic>
      <p:sp>
        <p:nvSpPr>
          <p:cNvPr id="2" name="Title 1">
            <a:extLst>
              <a:ext uri="{FF2B5EF4-FFF2-40B4-BE49-F238E27FC236}">
                <a16:creationId xmlns:a16="http://schemas.microsoft.com/office/drawing/2014/main" id="{5A51F2C1-E024-0304-69A0-E9F6F05BFE94}"/>
              </a:ext>
            </a:extLst>
          </p:cNvPr>
          <p:cNvSpPr>
            <a:spLocks noGrp="1"/>
          </p:cNvSpPr>
          <p:nvPr>
            <p:ph type="title"/>
          </p:nvPr>
        </p:nvSpPr>
        <p:spPr>
          <a:xfrm>
            <a:off x="640080" y="853673"/>
            <a:ext cx="4023360" cy="5004794"/>
          </a:xfrm>
        </p:spPr>
        <p:txBody>
          <a:bodyPr>
            <a:normAutofit/>
          </a:bodyPr>
          <a:lstStyle/>
          <a:p>
            <a:r>
              <a:rPr lang="en-US" sz="7200" dirty="0">
                <a:latin typeface="Ink Free"/>
              </a:rPr>
              <a:t>Tawheed: Oneness of Allah</a:t>
            </a:r>
          </a:p>
        </p:txBody>
      </p:sp>
      <p:sp>
        <p:nvSpPr>
          <p:cNvPr id="3" name="Subtitle 2">
            <a:extLst>
              <a:ext uri="{FF2B5EF4-FFF2-40B4-BE49-F238E27FC236}">
                <a16:creationId xmlns:a16="http://schemas.microsoft.com/office/drawing/2014/main" id="{389C1CB7-8B45-C536-CF98-DE48B0F8B467}"/>
              </a:ext>
            </a:extLst>
          </p:cNvPr>
          <p:cNvSpPr>
            <a:spLocks noGrp="1"/>
          </p:cNvSpPr>
          <p:nvPr>
            <p:ph idx="1"/>
          </p:nvPr>
        </p:nvSpPr>
        <p:spPr>
          <a:xfrm>
            <a:off x="5599083" y="853673"/>
            <a:ext cx="5715000" cy="5004794"/>
          </a:xfrm>
        </p:spPr>
        <p:txBody>
          <a:bodyPr vert="horz" lIns="91440" tIns="45720" rIns="91440" bIns="45720" rtlCol="0" anchor="ctr">
            <a:normAutofit fontScale="92500" lnSpcReduction="10000"/>
          </a:bodyPr>
          <a:lstStyle/>
          <a:p>
            <a:pPr marL="0" indent="0">
              <a:buNone/>
            </a:pPr>
            <a:r>
              <a:rPr lang="en-US" b="1" dirty="0">
                <a:latin typeface="The Serif Hand Black"/>
              </a:rPr>
              <a:t>   </a:t>
            </a:r>
            <a:r>
              <a:rPr lang="en-US" dirty="0">
                <a:latin typeface="The Serif Hand Black"/>
              </a:rPr>
              <a:t>  </a:t>
            </a:r>
            <a:r>
              <a:rPr lang="en-US" dirty="0">
                <a:latin typeface="Ink Free"/>
              </a:rPr>
              <a:t>Tawheed is the most important belief in Islam. </a:t>
            </a:r>
            <a:r>
              <a:rPr lang="en-US" dirty="0">
                <a:latin typeface="Ink Free"/>
                <a:ea typeface="+mn-lt"/>
                <a:cs typeface="+mn-lt"/>
              </a:rPr>
              <a:t>It means that </a:t>
            </a:r>
            <a:endParaRPr lang="en-US" dirty="0">
              <a:latin typeface="Ink Free"/>
            </a:endParaRPr>
          </a:p>
          <a:p>
            <a:pPr>
              <a:buNone/>
            </a:pPr>
            <a:r>
              <a:rPr lang="en-US" dirty="0">
                <a:latin typeface="Ink Free"/>
                <a:ea typeface="+mn-lt"/>
                <a:cs typeface="+mn-lt"/>
              </a:rPr>
              <a:t>     Allah is One, Supreme and there is nothing like Him. In surah Ikhlaas Allah says:</a:t>
            </a:r>
          </a:p>
          <a:p>
            <a:pPr>
              <a:buNone/>
            </a:pPr>
            <a:r>
              <a:rPr lang="en-US" dirty="0">
                <a:latin typeface="Ink Free"/>
              </a:rPr>
              <a:t>He is Allah, the one.</a:t>
            </a:r>
          </a:p>
          <a:p>
            <a:pPr>
              <a:buNone/>
            </a:pPr>
            <a:r>
              <a:rPr lang="en-US" dirty="0">
                <a:latin typeface="Ink Free"/>
              </a:rPr>
              <a:t>Allah, the everlasting sustainer of all,</a:t>
            </a:r>
          </a:p>
          <a:p>
            <a:pPr>
              <a:buNone/>
            </a:pPr>
            <a:r>
              <a:rPr lang="en-US" dirty="0">
                <a:latin typeface="Ink Free"/>
                <a:ea typeface="+mn-lt"/>
                <a:cs typeface="+mn-lt"/>
              </a:rPr>
              <a:t>He has not given birth and was not born; </a:t>
            </a:r>
          </a:p>
          <a:p>
            <a:pPr>
              <a:buNone/>
            </a:pPr>
            <a:r>
              <a:rPr lang="en-US" dirty="0">
                <a:latin typeface="Ink Free"/>
                <a:ea typeface="+mn-lt"/>
                <a:cs typeface="+mn-lt"/>
              </a:rPr>
              <a:t>Add no one is comparable to Him. </a:t>
            </a:r>
            <a:endParaRPr lang="en-US" dirty="0">
              <a:latin typeface="Ink Free"/>
            </a:endParaRPr>
          </a:p>
        </p:txBody>
      </p:sp>
      <p:sp>
        <p:nvSpPr>
          <p:cNvPr id="11" name="sketchy content container">
            <a:extLst>
              <a:ext uri="{FF2B5EF4-FFF2-40B4-BE49-F238E27FC236}">
                <a16:creationId xmlns:a16="http://schemas.microsoft.com/office/drawing/2014/main" id="{E0C43A58-225D-452D-8185-0D89D1EED8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8921" y="493776"/>
            <a:ext cx="6229604" cy="5722227"/>
          </a:xfrm>
          <a:custGeom>
            <a:avLst/>
            <a:gdLst>
              <a:gd name="connsiteX0" fmla="*/ 0 w 6229604"/>
              <a:gd name="connsiteY0" fmla="*/ 0 h 5722227"/>
              <a:gd name="connsiteX1" fmla="*/ 629882 w 6229604"/>
              <a:gd name="connsiteY1" fmla="*/ 0 h 5722227"/>
              <a:gd name="connsiteX2" fmla="*/ 1135172 w 6229604"/>
              <a:gd name="connsiteY2" fmla="*/ 0 h 5722227"/>
              <a:gd name="connsiteX3" fmla="*/ 1951943 w 6229604"/>
              <a:gd name="connsiteY3" fmla="*/ 0 h 5722227"/>
              <a:gd name="connsiteX4" fmla="*/ 2581825 w 6229604"/>
              <a:gd name="connsiteY4" fmla="*/ 0 h 5722227"/>
              <a:gd name="connsiteX5" fmla="*/ 3211707 w 6229604"/>
              <a:gd name="connsiteY5" fmla="*/ 0 h 5722227"/>
              <a:gd name="connsiteX6" fmla="*/ 4028477 w 6229604"/>
              <a:gd name="connsiteY6" fmla="*/ 0 h 5722227"/>
              <a:gd name="connsiteX7" fmla="*/ 4596063 w 6229604"/>
              <a:gd name="connsiteY7" fmla="*/ 0 h 5722227"/>
              <a:gd name="connsiteX8" fmla="*/ 5412834 w 6229604"/>
              <a:gd name="connsiteY8" fmla="*/ 0 h 5722227"/>
              <a:gd name="connsiteX9" fmla="*/ 6229604 w 6229604"/>
              <a:gd name="connsiteY9" fmla="*/ 0 h 5722227"/>
              <a:gd name="connsiteX10" fmla="*/ 6229604 w 6229604"/>
              <a:gd name="connsiteY10" fmla="*/ 635803 h 5722227"/>
              <a:gd name="connsiteX11" fmla="*/ 6229604 w 6229604"/>
              <a:gd name="connsiteY11" fmla="*/ 1271606 h 5722227"/>
              <a:gd name="connsiteX12" fmla="*/ 6229604 w 6229604"/>
              <a:gd name="connsiteY12" fmla="*/ 1964631 h 5722227"/>
              <a:gd name="connsiteX13" fmla="*/ 6229604 w 6229604"/>
              <a:gd name="connsiteY13" fmla="*/ 2428767 h 5722227"/>
              <a:gd name="connsiteX14" fmla="*/ 6229604 w 6229604"/>
              <a:gd name="connsiteY14" fmla="*/ 3064570 h 5722227"/>
              <a:gd name="connsiteX15" fmla="*/ 6229604 w 6229604"/>
              <a:gd name="connsiteY15" fmla="*/ 3700373 h 5722227"/>
              <a:gd name="connsiteX16" fmla="*/ 6229604 w 6229604"/>
              <a:gd name="connsiteY16" fmla="*/ 4336176 h 5722227"/>
              <a:gd name="connsiteX17" fmla="*/ 6229604 w 6229604"/>
              <a:gd name="connsiteY17" fmla="*/ 5029202 h 5722227"/>
              <a:gd name="connsiteX18" fmla="*/ 6229604 w 6229604"/>
              <a:gd name="connsiteY18" fmla="*/ 5722227 h 5722227"/>
              <a:gd name="connsiteX19" fmla="*/ 5475130 w 6229604"/>
              <a:gd name="connsiteY19" fmla="*/ 5722227 h 5722227"/>
              <a:gd name="connsiteX20" fmla="*/ 4907544 w 6229604"/>
              <a:gd name="connsiteY20" fmla="*/ 5722227 h 5722227"/>
              <a:gd name="connsiteX21" fmla="*/ 4090773 w 6229604"/>
              <a:gd name="connsiteY21" fmla="*/ 5722227 h 5722227"/>
              <a:gd name="connsiteX22" fmla="*/ 3398595 w 6229604"/>
              <a:gd name="connsiteY22" fmla="*/ 5722227 h 5722227"/>
              <a:gd name="connsiteX23" fmla="*/ 2831009 w 6229604"/>
              <a:gd name="connsiteY23" fmla="*/ 5722227 h 5722227"/>
              <a:gd name="connsiteX24" fmla="*/ 2138831 w 6229604"/>
              <a:gd name="connsiteY24" fmla="*/ 5722227 h 5722227"/>
              <a:gd name="connsiteX25" fmla="*/ 1633541 w 6229604"/>
              <a:gd name="connsiteY25" fmla="*/ 5722227 h 5722227"/>
              <a:gd name="connsiteX26" fmla="*/ 1128251 w 6229604"/>
              <a:gd name="connsiteY26" fmla="*/ 5722227 h 5722227"/>
              <a:gd name="connsiteX27" fmla="*/ 0 w 6229604"/>
              <a:gd name="connsiteY27" fmla="*/ 5722227 h 5722227"/>
              <a:gd name="connsiteX28" fmla="*/ 0 w 6229604"/>
              <a:gd name="connsiteY28" fmla="*/ 5200869 h 5722227"/>
              <a:gd name="connsiteX29" fmla="*/ 0 w 6229604"/>
              <a:gd name="connsiteY29" fmla="*/ 4450621 h 5722227"/>
              <a:gd name="connsiteX30" fmla="*/ 0 w 6229604"/>
              <a:gd name="connsiteY30" fmla="*/ 3872040 h 5722227"/>
              <a:gd name="connsiteX31" fmla="*/ 0 w 6229604"/>
              <a:gd name="connsiteY31" fmla="*/ 3407904 h 5722227"/>
              <a:gd name="connsiteX32" fmla="*/ 0 w 6229604"/>
              <a:gd name="connsiteY32" fmla="*/ 2714879 h 5722227"/>
              <a:gd name="connsiteX33" fmla="*/ 0 w 6229604"/>
              <a:gd name="connsiteY33" fmla="*/ 2193520 h 5722227"/>
              <a:gd name="connsiteX34" fmla="*/ 0 w 6229604"/>
              <a:gd name="connsiteY34" fmla="*/ 1500495 h 5722227"/>
              <a:gd name="connsiteX35" fmla="*/ 0 w 6229604"/>
              <a:gd name="connsiteY35" fmla="*/ 750248 h 5722227"/>
              <a:gd name="connsiteX36" fmla="*/ 0 w 6229604"/>
              <a:gd name="connsiteY36" fmla="*/ 0 h 5722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229604" h="5722227" extrusionOk="0">
                <a:moveTo>
                  <a:pt x="0" y="0"/>
                </a:moveTo>
                <a:cubicBezTo>
                  <a:pt x="134765" y="733"/>
                  <a:pt x="359555" y="-15387"/>
                  <a:pt x="629882" y="0"/>
                </a:cubicBezTo>
                <a:cubicBezTo>
                  <a:pt x="900209" y="15387"/>
                  <a:pt x="965450" y="15937"/>
                  <a:pt x="1135172" y="0"/>
                </a:cubicBezTo>
                <a:cubicBezTo>
                  <a:pt x="1304894" y="-15937"/>
                  <a:pt x="1787212" y="10921"/>
                  <a:pt x="1951943" y="0"/>
                </a:cubicBezTo>
                <a:cubicBezTo>
                  <a:pt x="2116674" y="-10921"/>
                  <a:pt x="2378222" y="13313"/>
                  <a:pt x="2581825" y="0"/>
                </a:cubicBezTo>
                <a:cubicBezTo>
                  <a:pt x="2785428" y="-13313"/>
                  <a:pt x="2915218" y="19972"/>
                  <a:pt x="3211707" y="0"/>
                </a:cubicBezTo>
                <a:cubicBezTo>
                  <a:pt x="3508196" y="-19972"/>
                  <a:pt x="3832828" y="-34359"/>
                  <a:pt x="4028477" y="0"/>
                </a:cubicBezTo>
                <a:cubicBezTo>
                  <a:pt x="4224126" y="34359"/>
                  <a:pt x="4361257" y="4467"/>
                  <a:pt x="4596063" y="0"/>
                </a:cubicBezTo>
                <a:cubicBezTo>
                  <a:pt x="4830869" y="-4467"/>
                  <a:pt x="5091403" y="-7365"/>
                  <a:pt x="5412834" y="0"/>
                </a:cubicBezTo>
                <a:cubicBezTo>
                  <a:pt x="5734265" y="7365"/>
                  <a:pt x="6034988" y="-26786"/>
                  <a:pt x="6229604" y="0"/>
                </a:cubicBezTo>
                <a:cubicBezTo>
                  <a:pt x="6208296" y="256153"/>
                  <a:pt x="6219810" y="335049"/>
                  <a:pt x="6229604" y="635803"/>
                </a:cubicBezTo>
                <a:cubicBezTo>
                  <a:pt x="6239398" y="936557"/>
                  <a:pt x="6230184" y="1092448"/>
                  <a:pt x="6229604" y="1271606"/>
                </a:cubicBezTo>
                <a:cubicBezTo>
                  <a:pt x="6229024" y="1450764"/>
                  <a:pt x="6217841" y="1797531"/>
                  <a:pt x="6229604" y="1964631"/>
                </a:cubicBezTo>
                <a:cubicBezTo>
                  <a:pt x="6241367" y="2131731"/>
                  <a:pt x="6220367" y="2235822"/>
                  <a:pt x="6229604" y="2428767"/>
                </a:cubicBezTo>
                <a:cubicBezTo>
                  <a:pt x="6238841" y="2621712"/>
                  <a:pt x="6220929" y="2925917"/>
                  <a:pt x="6229604" y="3064570"/>
                </a:cubicBezTo>
                <a:cubicBezTo>
                  <a:pt x="6238279" y="3203223"/>
                  <a:pt x="6256755" y="3501958"/>
                  <a:pt x="6229604" y="3700373"/>
                </a:cubicBezTo>
                <a:cubicBezTo>
                  <a:pt x="6202453" y="3898788"/>
                  <a:pt x="6201714" y="4046823"/>
                  <a:pt x="6229604" y="4336176"/>
                </a:cubicBezTo>
                <a:cubicBezTo>
                  <a:pt x="6257494" y="4625529"/>
                  <a:pt x="6258821" y="4774033"/>
                  <a:pt x="6229604" y="5029202"/>
                </a:cubicBezTo>
                <a:cubicBezTo>
                  <a:pt x="6200387" y="5284371"/>
                  <a:pt x="6233334" y="5383875"/>
                  <a:pt x="6229604" y="5722227"/>
                </a:cubicBezTo>
                <a:cubicBezTo>
                  <a:pt x="6016393" y="5707881"/>
                  <a:pt x="5684528" y="5751176"/>
                  <a:pt x="5475130" y="5722227"/>
                </a:cubicBezTo>
                <a:cubicBezTo>
                  <a:pt x="5265732" y="5693278"/>
                  <a:pt x="5082862" y="5732690"/>
                  <a:pt x="4907544" y="5722227"/>
                </a:cubicBezTo>
                <a:cubicBezTo>
                  <a:pt x="4732226" y="5711764"/>
                  <a:pt x="4474837" y="5716289"/>
                  <a:pt x="4090773" y="5722227"/>
                </a:cubicBezTo>
                <a:cubicBezTo>
                  <a:pt x="3706709" y="5728165"/>
                  <a:pt x="3645902" y="5723973"/>
                  <a:pt x="3398595" y="5722227"/>
                </a:cubicBezTo>
                <a:cubicBezTo>
                  <a:pt x="3151288" y="5720481"/>
                  <a:pt x="3001606" y="5732695"/>
                  <a:pt x="2831009" y="5722227"/>
                </a:cubicBezTo>
                <a:cubicBezTo>
                  <a:pt x="2660412" y="5711759"/>
                  <a:pt x="2424161" y="5689878"/>
                  <a:pt x="2138831" y="5722227"/>
                </a:cubicBezTo>
                <a:cubicBezTo>
                  <a:pt x="1853501" y="5754576"/>
                  <a:pt x="1788223" y="5720540"/>
                  <a:pt x="1633541" y="5722227"/>
                </a:cubicBezTo>
                <a:cubicBezTo>
                  <a:pt x="1478859" y="5723915"/>
                  <a:pt x="1324151" y="5739059"/>
                  <a:pt x="1128251" y="5722227"/>
                </a:cubicBezTo>
                <a:cubicBezTo>
                  <a:pt x="932351" y="5705396"/>
                  <a:pt x="522340" y="5691488"/>
                  <a:pt x="0" y="5722227"/>
                </a:cubicBezTo>
                <a:cubicBezTo>
                  <a:pt x="-8445" y="5596771"/>
                  <a:pt x="-11215" y="5344833"/>
                  <a:pt x="0" y="5200869"/>
                </a:cubicBezTo>
                <a:cubicBezTo>
                  <a:pt x="11215" y="5056905"/>
                  <a:pt x="20310" y="4693766"/>
                  <a:pt x="0" y="4450621"/>
                </a:cubicBezTo>
                <a:cubicBezTo>
                  <a:pt x="-20310" y="4207476"/>
                  <a:pt x="817" y="4075053"/>
                  <a:pt x="0" y="3872040"/>
                </a:cubicBezTo>
                <a:cubicBezTo>
                  <a:pt x="-817" y="3669027"/>
                  <a:pt x="-21729" y="3595882"/>
                  <a:pt x="0" y="3407904"/>
                </a:cubicBezTo>
                <a:cubicBezTo>
                  <a:pt x="21729" y="3219926"/>
                  <a:pt x="-30605" y="3052469"/>
                  <a:pt x="0" y="2714879"/>
                </a:cubicBezTo>
                <a:cubicBezTo>
                  <a:pt x="30605" y="2377289"/>
                  <a:pt x="-16081" y="2430808"/>
                  <a:pt x="0" y="2193520"/>
                </a:cubicBezTo>
                <a:cubicBezTo>
                  <a:pt x="16081" y="1956232"/>
                  <a:pt x="18120" y="1817979"/>
                  <a:pt x="0" y="1500495"/>
                </a:cubicBezTo>
                <a:cubicBezTo>
                  <a:pt x="-18120" y="1183011"/>
                  <a:pt x="23969" y="972269"/>
                  <a:pt x="0" y="750248"/>
                </a:cubicBezTo>
                <a:cubicBezTo>
                  <a:pt x="-23969" y="528227"/>
                  <a:pt x="-3769" y="358360"/>
                  <a:pt x="0" y="0"/>
                </a:cubicBezTo>
                <a:close/>
              </a:path>
            </a:pathLst>
          </a:custGeom>
          <a:noFill/>
          <a:ln w="25400">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59244853"/>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1A9F7B4E-B03D-4F64-BE33-00D074458D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blue abstract watercolor pattern on a white background">
            <a:extLst>
              <a:ext uri="{FF2B5EF4-FFF2-40B4-BE49-F238E27FC236}">
                <a16:creationId xmlns:a16="http://schemas.microsoft.com/office/drawing/2014/main" id="{3B14A394-B824-B33E-BC4A-F78EC5B24C40}"/>
              </a:ext>
            </a:extLst>
          </p:cNvPr>
          <p:cNvPicPr>
            <a:picLocks noChangeAspect="1"/>
          </p:cNvPicPr>
          <p:nvPr/>
        </p:nvPicPr>
        <p:blipFill rotWithShape="1">
          <a:blip r:embed="rId2">
            <a:alphaModFix amt="40000"/>
          </a:blip>
          <a:srcRect t="14334" b="1397"/>
          <a:stretch/>
        </p:blipFill>
        <p:spPr>
          <a:xfrm>
            <a:off x="-1" y="10"/>
            <a:ext cx="12191999" cy="6857990"/>
          </a:xfrm>
          <a:prstGeom prst="rect">
            <a:avLst/>
          </a:prstGeom>
        </p:spPr>
      </p:pic>
      <p:sp>
        <p:nvSpPr>
          <p:cNvPr id="2" name="Title 1">
            <a:extLst>
              <a:ext uri="{FF2B5EF4-FFF2-40B4-BE49-F238E27FC236}">
                <a16:creationId xmlns:a16="http://schemas.microsoft.com/office/drawing/2014/main" id="{5A51F2C1-E024-0304-69A0-E9F6F05BFE94}"/>
              </a:ext>
            </a:extLst>
          </p:cNvPr>
          <p:cNvSpPr>
            <a:spLocks noGrp="1"/>
          </p:cNvSpPr>
          <p:nvPr>
            <p:ph type="title"/>
          </p:nvPr>
        </p:nvSpPr>
        <p:spPr>
          <a:xfrm>
            <a:off x="838200" y="365125"/>
            <a:ext cx="10515600" cy="1325563"/>
          </a:xfrm>
        </p:spPr>
        <p:txBody>
          <a:bodyPr>
            <a:normAutofit/>
          </a:bodyPr>
          <a:lstStyle/>
          <a:p>
            <a:r>
              <a:rPr lang="en-US" sz="7200" dirty="0">
                <a:latin typeface="Ink Free"/>
                <a:cs typeface="Courier New"/>
              </a:rPr>
              <a:t>Tawheed</a:t>
            </a:r>
            <a:r>
              <a:rPr lang="en-US" sz="7200" dirty="0"/>
              <a:t>: </a:t>
            </a:r>
            <a:r>
              <a:rPr lang="en-US" sz="7200" dirty="0">
                <a:latin typeface="Ink Free"/>
              </a:rPr>
              <a:t>Oneness of Allah</a:t>
            </a:r>
          </a:p>
        </p:txBody>
      </p:sp>
      <p:sp>
        <p:nvSpPr>
          <p:cNvPr id="18" name="Rectangle 6">
            <a:extLst>
              <a:ext uri="{FF2B5EF4-FFF2-40B4-BE49-F238E27FC236}">
                <a16:creationId xmlns:a16="http://schemas.microsoft.com/office/drawing/2014/main" id="{1CA8A97F-67F0-4D5F-A850-0C30727D1C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5578" y="1802192"/>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389C1CB7-8B45-C536-CF98-DE48B0F8B467}"/>
              </a:ext>
            </a:extLst>
          </p:cNvPr>
          <p:cNvSpPr>
            <a:spLocks noGrp="1"/>
          </p:cNvSpPr>
          <p:nvPr>
            <p:ph idx="1"/>
          </p:nvPr>
        </p:nvSpPr>
        <p:spPr>
          <a:xfrm>
            <a:off x="838200" y="2004446"/>
            <a:ext cx="10515600" cy="4176897"/>
          </a:xfrm>
        </p:spPr>
        <p:txBody>
          <a:bodyPr vert="horz" lIns="91440" tIns="45720" rIns="91440" bIns="45720" rtlCol="0" anchor="t">
            <a:normAutofit fontScale="92500" lnSpcReduction="20000"/>
          </a:bodyPr>
          <a:lstStyle/>
          <a:p>
            <a:pPr marL="0" indent="0">
              <a:buNone/>
            </a:pPr>
            <a:r>
              <a:rPr lang="en-US" dirty="0">
                <a:latin typeface="The Serif Hand Black"/>
                <a:ea typeface="+mn-lt"/>
                <a:cs typeface="+mn-lt"/>
              </a:rPr>
              <a:t>   </a:t>
            </a:r>
            <a:r>
              <a:rPr lang="en-US" dirty="0">
                <a:latin typeface="Ink Free"/>
                <a:ea typeface="+mn-lt"/>
                <a:cs typeface="+mn-lt"/>
              </a:rPr>
              <a:t>  Tawheed means Allah alone is the Creator. He is the only power behind the universe and the sole source of its guidance. He knows  everything, sees everything and has power over everything. He is Eternal and is beyond human knowledge and reasoning. This does not mean that Allah is so far away that He cannot possibly know or care about what He created. On the contrary, He is close to us. </a:t>
            </a:r>
            <a:endParaRPr lang="en-US" dirty="0">
              <a:latin typeface="Ink Free"/>
            </a:endParaRPr>
          </a:p>
          <a:p>
            <a:pPr marL="0" indent="0">
              <a:buNone/>
            </a:pPr>
            <a:r>
              <a:rPr lang="en-US" dirty="0">
                <a:latin typeface="Ink Free"/>
                <a:ea typeface="+mn-lt"/>
                <a:cs typeface="+mn-lt"/>
              </a:rPr>
              <a:t>     </a:t>
            </a:r>
          </a:p>
          <a:p>
            <a:pPr marL="0" indent="0">
              <a:buNone/>
            </a:pPr>
            <a:r>
              <a:rPr lang="en-US" dirty="0">
                <a:latin typeface="Ink Free"/>
                <a:ea typeface="+mn-lt"/>
                <a:cs typeface="+mn-lt"/>
              </a:rPr>
              <a:t>     He is the listens to our prayer when we call on to Him. It is Allah Who created us and so He knows everything about us. In fact, He is nearer to us than our jugular veins. Everything in the universe belongs to Allah . </a:t>
            </a:r>
            <a:endParaRPr lang="en-US" dirty="0">
              <a:latin typeface="Ink Free"/>
            </a:endParaRPr>
          </a:p>
        </p:txBody>
      </p:sp>
    </p:spTree>
    <p:extLst>
      <p:ext uri="{BB962C8B-B14F-4D97-AF65-F5344CB8AC3E}">
        <p14:creationId xmlns:p14="http://schemas.microsoft.com/office/powerpoint/2010/main" val="135177583"/>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6">
            <a:extLst>
              <a:ext uri="{FF2B5EF4-FFF2-40B4-BE49-F238E27FC236}">
                <a16:creationId xmlns:a16="http://schemas.microsoft.com/office/drawing/2014/main" id="{DA381740-063A-41A4-836D-85D14980EE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11" name="Rectangle 10">
            <a:extLst>
              <a:ext uri="{FF2B5EF4-FFF2-40B4-BE49-F238E27FC236}">
                <a16:creationId xmlns:a16="http://schemas.microsoft.com/office/drawing/2014/main" id="{657F69E0-C4B0-4BEC-A689-4F8D877F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blue abstract watercolor pattern on a white background">
            <a:extLst>
              <a:ext uri="{FF2B5EF4-FFF2-40B4-BE49-F238E27FC236}">
                <a16:creationId xmlns:a16="http://schemas.microsoft.com/office/drawing/2014/main" id="{3B14A394-B824-B33E-BC4A-F78EC5B24C40}"/>
              </a:ext>
            </a:extLst>
          </p:cNvPr>
          <p:cNvPicPr>
            <a:picLocks noChangeAspect="1"/>
          </p:cNvPicPr>
          <p:nvPr/>
        </p:nvPicPr>
        <p:blipFill rotWithShape="1">
          <a:blip r:embed="rId2">
            <a:alphaModFix/>
          </a:blip>
          <a:srcRect t="14323" r="-1" b="1385"/>
          <a:stretch/>
        </p:blipFill>
        <p:spPr>
          <a:xfrm>
            <a:off x="-1" y="10"/>
            <a:ext cx="12191999" cy="6857990"/>
          </a:xfrm>
          <a:prstGeom prst="rect">
            <a:avLst/>
          </a:prstGeom>
        </p:spPr>
      </p:pic>
      <p:sp>
        <p:nvSpPr>
          <p:cNvPr id="13" name="Rectangle 12">
            <a:extLst>
              <a:ext uri="{FF2B5EF4-FFF2-40B4-BE49-F238E27FC236}">
                <a16:creationId xmlns:a16="http://schemas.microsoft.com/office/drawing/2014/main" id="{8F51725E-A483-43B2-A6F2-C44F502FE0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937549"/>
            <a:ext cx="12191999" cy="5058137"/>
          </a:xfrm>
          <a:prstGeom prst="rect">
            <a:avLst/>
          </a:prstGeom>
          <a:gradFill flip="none" rotWithShape="1">
            <a:gsLst>
              <a:gs pos="50000">
                <a:schemeClr val="tx1">
                  <a:alpha val="30000"/>
                </a:schemeClr>
              </a:gs>
              <a:gs pos="80000">
                <a:schemeClr val="tx1">
                  <a:alpha val="15000"/>
                </a:schemeClr>
              </a:gs>
              <a:gs pos="0">
                <a:schemeClr val="tx1">
                  <a:alpha val="0"/>
                </a:schemeClr>
              </a:gs>
              <a:gs pos="20000">
                <a:schemeClr val="tx1">
                  <a:alpha val="15000"/>
                </a:schemeClr>
              </a:gs>
              <a:gs pos="10000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A51F2C1-E024-0304-69A0-E9F6F05BFE94}"/>
              </a:ext>
            </a:extLst>
          </p:cNvPr>
          <p:cNvSpPr>
            <a:spLocks noGrp="1"/>
          </p:cNvSpPr>
          <p:nvPr>
            <p:ph type="title"/>
          </p:nvPr>
        </p:nvSpPr>
        <p:spPr>
          <a:xfrm>
            <a:off x="1524000" y="1122363"/>
            <a:ext cx="9144000" cy="3063240"/>
          </a:xfrm>
        </p:spPr>
        <p:txBody>
          <a:bodyPr vert="horz" lIns="91440" tIns="45720" rIns="91440" bIns="45720" rtlCol="0" anchor="b">
            <a:normAutofit fontScale="90000"/>
          </a:bodyPr>
          <a:lstStyle/>
          <a:p>
            <a:pPr>
              <a:lnSpc>
                <a:spcPct val="90000"/>
              </a:lnSpc>
            </a:pPr>
            <a:r>
              <a:rPr lang="en-US" sz="10800" dirty="0">
                <a:solidFill>
                  <a:schemeClr val="bg1"/>
                </a:solidFill>
                <a:latin typeface="Ink Free"/>
              </a:rPr>
              <a:t>Let's Enjoy a beautiful video</a:t>
            </a:r>
          </a:p>
        </p:txBody>
      </p:sp>
      <p:sp>
        <p:nvSpPr>
          <p:cNvPr id="15" name="Rectangle 6">
            <a:extLst>
              <a:ext uri="{FF2B5EF4-FFF2-40B4-BE49-F238E27FC236}">
                <a16:creationId xmlns:a16="http://schemas.microsoft.com/office/drawing/2014/main" id="{9F6380B4-6A1C-481E-8408-B4E6C75B9B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36862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bg1"/>
          </a:solidFill>
          <a:ln w="38100" cap="rnd">
            <a:solidFill>
              <a:schemeClr val="bg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3E3420A9-D3D7-638E-3114-E6EB3E6F21D2}"/>
              </a:ext>
            </a:extLst>
          </p:cNvPr>
          <p:cNvSpPr txBox="1"/>
          <p:nvPr/>
        </p:nvSpPr>
        <p:spPr>
          <a:xfrm>
            <a:off x="4858665" y="4458740"/>
            <a:ext cx="3004868"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400" dirty="0">
                <a:solidFill>
                  <a:schemeClr val="bg1"/>
                </a:solidFill>
                <a:latin typeface="Ink Free"/>
                <a:hlinkClick r:id="rId3">
                  <a:extLst>
                    <a:ext uri="{A12FA001-AC4F-418D-AE19-62706E023703}">
                      <ahyp:hlinkClr xmlns:ahyp="http://schemas.microsoft.com/office/drawing/2018/hyperlinkcolor" val="tx"/>
                    </a:ext>
                  </a:extLst>
                </a:hlinkClick>
              </a:rPr>
              <a:t>Video </a:t>
            </a:r>
            <a:endParaRPr lang="en-US">
              <a:solidFill>
                <a:schemeClr val="bg1"/>
              </a:solidFill>
              <a:latin typeface="Ink Free"/>
            </a:endParaRPr>
          </a:p>
        </p:txBody>
      </p:sp>
    </p:spTree>
    <p:extLst>
      <p:ext uri="{BB962C8B-B14F-4D97-AF65-F5344CB8AC3E}">
        <p14:creationId xmlns:p14="http://schemas.microsoft.com/office/powerpoint/2010/main" val="4072383418"/>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6">
            <a:extLst>
              <a:ext uri="{FF2B5EF4-FFF2-40B4-BE49-F238E27FC236}">
                <a16:creationId xmlns:a16="http://schemas.microsoft.com/office/drawing/2014/main" id="{DA381740-063A-41A4-836D-85D14980EE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18" name="Rectangle 17">
            <a:extLst>
              <a:ext uri="{FF2B5EF4-FFF2-40B4-BE49-F238E27FC236}">
                <a16:creationId xmlns:a16="http://schemas.microsoft.com/office/drawing/2014/main" id="{76906711-0AFB-47DD-A4B6-4E94B38B8C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AA91F649-894C-41F6-A21D-3D1AC558E9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877832"/>
          </a:xfrm>
          <a:custGeom>
            <a:avLst/>
            <a:gdLst>
              <a:gd name="connsiteX0" fmla="*/ 6789701 w 12192000"/>
              <a:gd name="connsiteY0" fmla="*/ 2809623 h 2877832"/>
              <a:gd name="connsiteX1" fmla="*/ 6788702 w 12192000"/>
              <a:gd name="connsiteY1" fmla="*/ 2809701 h 2877832"/>
              <a:gd name="connsiteX2" fmla="*/ 6788476 w 12192000"/>
              <a:gd name="connsiteY2" fmla="*/ 2810235 h 2877832"/>
              <a:gd name="connsiteX3" fmla="*/ 0 w 12192000"/>
              <a:gd name="connsiteY3" fmla="*/ 0 h 2877832"/>
              <a:gd name="connsiteX4" fmla="*/ 12192000 w 12192000"/>
              <a:gd name="connsiteY4" fmla="*/ 0 h 2877832"/>
              <a:gd name="connsiteX5" fmla="*/ 12192000 w 12192000"/>
              <a:gd name="connsiteY5" fmla="*/ 1915388 h 2877832"/>
              <a:gd name="connsiteX6" fmla="*/ 12061096 w 12192000"/>
              <a:gd name="connsiteY6" fmla="*/ 1954428 h 2877832"/>
              <a:gd name="connsiteX7" fmla="*/ 11676800 w 12192000"/>
              <a:gd name="connsiteY7" fmla="*/ 2058003 h 2877832"/>
              <a:gd name="connsiteX8" fmla="*/ 10425355 w 12192000"/>
              <a:gd name="connsiteY8" fmla="*/ 2341542 h 2877832"/>
              <a:gd name="connsiteX9" fmla="*/ 9424022 w 12192000"/>
              <a:gd name="connsiteY9" fmla="*/ 2516704 h 2877832"/>
              <a:gd name="connsiteX10" fmla="*/ 8458419 w 12192000"/>
              <a:gd name="connsiteY10" fmla="*/ 2650405 h 2877832"/>
              <a:gd name="connsiteX11" fmla="*/ 7715970 w 12192000"/>
              <a:gd name="connsiteY11" fmla="*/ 2730352 h 2877832"/>
              <a:gd name="connsiteX12" fmla="*/ 6951716 w 12192000"/>
              <a:gd name="connsiteY12" fmla="*/ 2796132 h 2877832"/>
              <a:gd name="connsiteX13" fmla="*/ 6936303 w 12192000"/>
              <a:gd name="connsiteY13" fmla="*/ 2798203 h 2877832"/>
              <a:gd name="connsiteX14" fmla="*/ 6790448 w 12192000"/>
              <a:gd name="connsiteY14" fmla="*/ 2809564 h 2877832"/>
              <a:gd name="connsiteX15" fmla="*/ 6799941 w 12192000"/>
              <a:gd name="connsiteY15" fmla="*/ 2811384 h 2877832"/>
              <a:gd name="connsiteX16" fmla="*/ 6835432 w 12192000"/>
              <a:gd name="connsiteY16" fmla="*/ 2809677 h 2877832"/>
              <a:gd name="connsiteX17" fmla="*/ 6884003 w 12192000"/>
              <a:gd name="connsiteY17" fmla="*/ 2806699 h 2877832"/>
              <a:gd name="connsiteX18" fmla="*/ 7578771 w 12192000"/>
              <a:gd name="connsiteY18" fmla="*/ 2774172 h 2877832"/>
              <a:gd name="connsiteX19" fmla="*/ 8623845 w 12192000"/>
              <a:gd name="connsiteY19" fmla="*/ 2687275 h 2877832"/>
              <a:gd name="connsiteX20" fmla="*/ 9479970 w 12192000"/>
              <a:gd name="connsiteY20" fmla="*/ 2583369 h 2877832"/>
              <a:gd name="connsiteX21" fmla="*/ 10629308 w 12192000"/>
              <a:gd name="connsiteY21" fmla="*/ 2389212 h 2877832"/>
              <a:gd name="connsiteX22" fmla="*/ 11998498 w 12192000"/>
              <a:gd name="connsiteY22" fmla="*/ 2063218 h 2877832"/>
              <a:gd name="connsiteX23" fmla="*/ 12192000 w 12192000"/>
              <a:gd name="connsiteY23" fmla="*/ 2006219 h 2877832"/>
              <a:gd name="connsiteX24" fmla="*/ 12192000 w 12192000"/>
              <a:gd name="connsiteY24" fmla="*/ 2060956 h 2877832"/>
              <a:gd name="connsiteX25" fmla="*/ 11829257 w 12192000"/>
              <a:gd name="connsiteY25" fmla="*/ 2166255 h 2877832"/>
              <a:gd name="connsiteX26" fmla="*/ 10939183 w 12192000"/>
              <a:gd name="connsiteY26" fmla="*/ 2380770 h 2877832"/>
              <a:gd name="connsiteX27" fmla="*/ 9985530 w 12192000"/>
              <a:gd name="connsiteY27" fmla="*/ 2560775 h 2877832"/>
              <a:gd name="connsiteX28" fmla="*/ 9186882 w 12192000"/>
              <a:gd name="connsiteY28" fmla="*/ 2676722 h 2877832"/>
              <a:gd name="connsiteX29" fmla="*/ 8578198 w 12192000"/>
              <a:gd name="connsiteY29" fmla="*/ 2746241 h 2877832"/>
              <a:gd name="connsiteX30" fmla="*/ 7864358 w 12192000"/>
              <a:gd name="connsiteY30" fmla="*/ 2807692 h 2877832"/>
              <a:gd name="connsiteX31" fmla="*/ 6935502 w 12192000"/>
              <a:gd name="connsiteY31" fmla="*/ 2859086 h 2877832"/>
              <a:gd name="connsiteX32" fmla="*/ 6477750 w 12192000"/>
              <a:gd name="connsiteY32" fmla="*/ 2872989 h 2877832"/>
              <a:gd name="connsiteX33" fmla="*/ 6362294 w 12192000"/>
              <a:gd name="connsiteY33" fmla="*/ 2877832 h 2877832"/>
              <a:gd name="connsiteX34" fmla="*/ 6057129 w 12192000"/>
              <a:gd name="connsiteY34" fmla="*/ 2877832 h 2877832"/>
              <a:gd name="connsiteX35" fmla="*/ 5977784 w 12192000"/>
              <a:gd name="connsiteY35" fmla="*/ 2873238 h 2877832"/>
              <a:gd name="connsiteX36" fmla="*/ 5265087 w 12192000"/>
              <a:gd name="connsiteY36" fmla="*/ 2836989 h 2877832"/>
              <a:gd name="connsiteX37" fmla="*/ 4346277 w 12192000"/>
              <a:gd name="connsiteY37" fmla="*/ 2774919 h 2877832"/>
              <a:gd name="connsiteX38" fmla="*/ 3373045 w 12192000"/>
              <a:gd name="connsiteY38" fmla="*/ 2676350 h 2877832"/>
              <a:gd name="connsiteX39" fmla="*/ 2362173 w 12192000"/>
              <a:gd name="connsiteY39" fmla="*/ 2557423 h 2877832"/>
              <a:gd name="connsiteX40" fmla="*/ 1233178 w 12192000"/>
              <a:gd name="connsiteY40" fmla="*/ 2384247 h 2877832"/>
              <a:gd name="connsiteX41" fmla="*/ 68500 w 12192000"/>
              <a:gd name="connsiteY41" fmla="*/ 2144540 h 2877832"/>
              <a:gd name="connsiteX42" fmla="*/ 0 w 12192000"/>
              <a:gd name="connsiteY42" fmla="*/ 2127185 h 2877832"/>
              <a:gd name="connsiteX43" fmla="*/ 0 w 12192000"/>
              <a:gd name="connsiteY43" fmla="*/ 2070696 h 2877832"/>
              <a:gd name="connsiteX44" fmla="*/ 72441 w 12192000"/>
              <a:gd name="connsiteY44" fmla="*/ 2089473 h 2877832"/>
              <a:gd name="connsiteX45" fmla="*/ 600716 w 12192000"/>
              <a:gd name="connsiteY45" fmla="*/ 2207843 h 2877832"/>
              <a:gd name="connsiteX46" fmla="*/ 1769512 w 12192000"/>
              <a:gd name="connsiteY46" fmla="*/ 2418011 h 2877832"/>
              <a:gd name="connsiteX47" fmla="*/ 2613554 w 12192000"/>
              <a:gd name="connsiteY47" fmla="*/ 2534953 h 2877832"/>
              <a:gd name="connsiteX48" fmla="*/ 2581134 w 12192000"/>
              <a:gd name="connsiteY48" fmla="*/ 2525022 h 2877832"/>
              <a:gd name="connsiteX49" fmla="*/ 1112635 w 12192000"/>
              <a:gd name="connsiteY49" fmla="*/ 2192325 h 2877832"/>
              <a:gd name="connsiteX50" fmla="*/ 420412 w 12192000"/>
              <a:gd name="connsiteY50" fmla="*/ 1992892 h 2877832"/>
              <a:gd name="connsiteX51" fmla="*/ 0 w 12192000"/>
              <a:gd name="connsiteY51" fmla="*/ 1853975 h 2877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000" h="2877832">
                <a:moveTo>
                  <a:pt x="6789701" y="2809623"/>
                </a:moveTo>
                <a:lnTo>
                  <a:pt x="6788702" y="2809701"/>
                </a:lnTo>
                <a:lnTo>
                  <a:pt x="6788476" y="2810235"/>
                </a:lnTo>
                <a:close/>
                <a:moveTo>
                  <a:pt x="0" y="0"/>
                </a:moveTo>
                <a:lnTo>
                  <a:pt x="12192000" y="0"/>
                </a:lnTo>
                <a:lnTo>
                  <a:pt x="12192000" y="1915388"/>
                </a:lnTo>
                <a:lnTo>
                  <a:pt x="12061096" y="1954428"/>
                </a:lnTo>
                <a:cubicBezTo>
                  <a:pt x="11933500" y="1990642"/>
                  <a:pt x="11805390" y="2025171"/>
                  <a:pt x="11676800" y="2058003"/>
                </a:cubicBezTo>
                <a:cubicBezTo>
                  <a:pt x="11262789" y="2165510"/>
                  <a:pt x="10845343" y="2259112"/>
                  <a:pt x="10425355" y="2341542"/>
                </a:cubicBezTo>
                <a:cubicBezTo>
                  <a:pt x="10092810" y="2406753"/>
                  <a:pt x="9759033" y="2465150"/>
                  <a:pt x="9424022" y="2516704"/>
                </a:cubicBezTo>
                <a:cubicBezTo>
                  <a:pt x="9102997" y="2566361"/>
                  <a:pt x="8781133" y="2610928"/>
                  <a:pt x="8458419" y="2650405"/>
                </a:cubicBezTo>
                <a:cubicBezTo>
                  <a:pt x="8211360" y="2680571"/>
                  <a:pt x="7963792" y="2706144"/>
                  <a:pt x="7715970" y="2730352"/>
                </a:cubicBezTo>
                <a:lnTo>
                  <a:pt x="6951716" y="2796132"/>
                </a:lnTo>
                <a:lnTo>
                  <a:pt x="6936303" y="2798203"/>
                </a:lnTo>
                <a:lnTo>
                  <a:pt x="6790448" y="2809564"/>
                </a:lnTo>
                <a:lnTo>
                  <a:pt x="6799941" y="2811384"/>
                </a:lnTo>
                <a:cubicBezTo>
                  <a:pt x="6811623" y="2811850"/>
                  <a:pt x="6823734" y="2809677"/>
                  <a:pt x="6835432" y="2809677"/>
                </a:cubicBezTo>
                <a:cubicBezTo>
                  <a:pt x="6851580" y="2809677"/>
                  <a:pt x="6867729" y="2807070"/>
                  <a:pt x="6884003" y="2806699"/>
                </a:cubicBezTo>
                <a:cubicBezTo>
                  <a:pt x="7115805" y="2801237"/>
                  <a:pt x="7347351" y="2789070"/>
                  <a:pt x="7578771" y="2774172"/>
                </a:cubicBezTo>
                <a:cubicBezTo>
                  <a:pt x="7927552" y="2751704"/>
                  <a:pt x="8276080" y="2723525"/>
                  <a:pt x="8623845" y="2687275"/>
                </a:cubicBezTo>
                <a:cubicBezTo>
                  <a:pt x="8909939" y="2657977"/>
                  <a:pt x="9195310" y="2623342"/>
                  <a:pt x="9479970" y="2583369"/>
                </a:cubicBezTo>
                <a:cubicBezTo>
                  <a:pt x="9864901" y="2528995"/>
                  <a:pt x="10248014" y="2464281"/>
                  <a:pt x="10629308" y="2389212"/>
                </a:cubicBezTo>
                <a:cubicBezTo>
                  <a:pt x="11090114" y="2298092"/>
                  <a:pt x="11546975" y="2190586"/>
                  <a:pt x="11998498" y="2063218"/>
                </a:cubicBezTo>
                <a:lnTo>
                  <a:pt x="12192000" y="2006219"/>
                </a:lnTo>
                <a:lnTo>
                  <a:pt x="12192000" y="2060956"/>
                </a:lnTo>
                <a:lnTo>
                  <a:pt x="11829257" y="2166255"/>
                </a:lnTo>
                <a:cubicBezTo>
                  <a:pt x="11534769" y="2245952"/>
                  <a:pt x="11238120" y="2316838"/>
                  <a:pt x="10939183" y="2380770"/>
                </a:cubicBezTo>
                <a:cubicBezTo>
                  <a:pt x="10622824" y="2448552"/>
                  <a:pt x="10304941" y="2508549"/>
                  <a:pt x="9985530" y="2560775"/>
                </a:cubicBezTo>
                <a:cubicBezTo>
                  <a:pt x="9720036" y="2604224"/>
                  <a:pt x="9453814" y="2642869"/>
                  <a:pt x="9186882" y="2676722"/>
                </a:cubicBezTo>
                <a:cubicBezTo>
                  <a:pt x="8984197" y="2702296"/>
                  <a:pt x="8781514" y="2726379"/>
                  <a:pt x="8578198" y="2746241"/>
                </a:cubicBezTo>
                <a:cubicBezTo>
                  <a:pt x="8340547" y="2768961"/>
                  <a:pt x="8102644" y="2790436"/>
                  <a:pt x="7864358" y="2807692"/>
                </a:cubicBezTo>
                <a:cubicBezTo>
                  <a:pt x="7554994" y="2830036"/>
                  <a:pt x="7245502" y="2847914"/>
                  <a:pt x="6935502" y="2859086"/>
                </a:cubicBezTo>
                <a:cubicBezTo>
                  <a:pt x="6782917" y="2864549"/>
                  <a:pt x="6630334" y="2868397"/>
                  <a:pt x="6477750" y="2872989"/>
                </a:cubicBezTo>
                <a:cubicBezTo>
                  <a:pt x="6439195" y="2870905"/>
                  <a:pt x="6400529" y="2872530"/>
                  <a:pt x="6362294" y="2877832"/>
                </a:cubicBezTo>
                <a:lnTo>
                  <a:pt x="6057129" y="2877832"/>
                </a:lnTo>
                <a:lnTo>
                  <a:pt x="5977784" y="2873238"/>
                </a:lnTo>
                <a:cubicBezTo>
                  <a:pt x="5740261" y="2860825"/>
                  <a:pt x="5502739" y="2847046"/>
                  <a:pt x="5265087" y="2836989"/>
                </a:cubicBezTo>
                <a:cubicBezTo>
                  <a:pt x="4958267" y="2824573"/>
                  <a:pt x="4651826" y="2804093"/>
                  <a:pt x="4346277" y="2774919"/>
                </a:cubicBezTo>
                <a:cubicBezTo>
                  <a:pt x="4021654" y="2744007"/>
                  <a:pt x="3697795" y="2709372"/>
                  <a:pt x="3373045" y="2676350"/>
                </a:cubicBezTo>
                <a:cubicBezTo>
                  <a:pt x="3035412" y="2642088"/>
                  <a:pt x="2698456" y="2602449"/>
                  <a:pt x="2362173" y="2557423"/>
                </a:cubicBezTo>
                <a:cubicBezTo>
                  <a:pt x="1984692" y="2507270"/>
                  <a:pt x="1608364" y="2449544"/>
                  <a:pt x="1233178" y="2384247"/>
                </a:cubicBezTo>
                <a:cubicBezTo>
                  <a:pt x="842181" y="2315534"/>
                  <a:pt x="453758" y="2237046"/>
                  <a:pt x="68500" y="2144540"/>
                </a:cubicBezTo>
                <a:lnTo>
                  <a:pt x="0" y="2127185"/>
                </a:lnTo>
                <a:lnTo>
                  <a:pt x="0" y="2070696"/>
                </a:lnTo>
                <a:lnTo>
                  <a:pt x="72441" y="2089473"/>
                </a:lnTo>
                <a:cubicBezTo>
                  <a:pt x="247961" y="2131651"/>
                  <a:pt x="424164" y="2170911"/>
                  <a:pt x="600716" y="2207843"/>
                </a:cubicBezTo>
                <a:cubicBezTo>
                  <a:pt x="988279" y="2288657"/>
                  <a:pt x="1378133" y="2357555"/>
                  <a:pt x="1769512" y="2418011"/>
                </a:cubicBezTo>
                <a:cubicBezTo>
                  <a:pt x="2052426" y="2461587"/>
                  <a:pt x="2335725" y="2501684"/>
                  <a:pt x="2613554" y="2534953"/>
                </a:cubicBezTo>
                <a:cubicBezTo>
                  <a:pt x="2605544" y="2537560"/>
                  <a:pt x="2594611" y="2527504"/>
                  <a:pt x="2581134" y="2525022"/>
                </a:cubicBezTo>
                <a:cubicBezTo>
                  <a:pt x="2087178" y="2433070"/>
                  <a:pt x="1597684" y="2322177"/>
                  <a:pt x="1112635" y="2192325"/>
                </a:cubicBezTo>
                <a:cubicBezTo>
                  <a:pt x="880453" y="2130254"/>
                  <a:pt x="649713" y="2063776"/>
                  <a:pt x="420412" y="1992892"/>
                </a:cubicBezTo>
                <a:lnTo>
                  <a:pt x="0" y="185397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C3AB2354-1C1A-421A-A013-2648714CCB90}"/>
              </a:ext>
            </a:extLst>
          </p:cNvPr>
          <p:cNvSpPr>
            <a:spLocks noGrp="1"/>
          </p:cNvSpPr>
          <p:nvPr>
            <p:ph type="title"/>
          </p:nvPr>
        </p:nvSpPr>
        <p:spPr>
          <a:xfrm>
            <a:off x="638881" y="390525"/>
            <a:ext cx="10909640" cy="1510301"/>
          </a:xfrm>
        </p:spPr>
        <p:txBody>
          <a:bodyPr vert="horz" lIns="91440" tIns="45720" rIns="91440" bIns="45720" rtlCol="0" anchor="ctr">
            <a:normAutofit fontScale="90000"/>
          </a:bodyPr>
          <a:lstStyle/>
          <a:p>
            <a:pPr algn="ctr">
              <a:lnSpc>
                <a:spcPct val="90000"/>
              </a:lnSpc>
            </a:pPr>
            <a:r>
              <a:rPr lang="en-US" sz="5100" dirty="0">
                <a:solidFill>
                  <a:srgbClr val="FFFFFF"/>
                </a:solidFill>
                <a:latin typeface="Ink Free" panose="03080402000500000000" pitchFamily="66" charset="0"/>
              </a:rPr>
              <a:t>May Allah SWT give us ability to have proper understanding about Tawheed. Ameen.</a:t>
            </a:r>
          </a:p>
        </p:txBody>
      </p:sp>
      <p:sp>
        <p:nvSpPr>
          <p:cNvPr id="4" name="Date Placeholder 3">
            <a:extLst>
              <a:ext uri="{FF2B5EF4-FFF2-40B4-BE49-F238E27FC236}">
                <a16:creationId xmlns:a16="http://schemas.microsoft.com/office/drawing/2014/main" id="{5D93A339-2F56-A6A2-741D-B3CBE361672A}"/>
              </a:ext>
            </a:extLst>
          </p:cNvPr>
          <p:cNvSpPr>
            <a:spLocks noGrp="1"/>
          </p:cNvSpPr>
          <p:nvPr>
            <p:ph type="dt" sz="half" idx="10"/>
          </p:nvPr>
        </p:nvSpPr>
        <p:spPr>
          <a:xfrm>
            <a:off x="838200" y="6322910"/>
            <a:ext cx="2743200" cy="365125"/>
          </a:xfrm>
        </p:spPr>
        <p:txBody>
          <a:bodyPr vert="horz" lIns="91440" tIns="45720" rIns="91440" bIns="45720" rtlCol="0" anchor="ctr">
            <a:normAutofit/>
          </a:bodyPr>
          <a:lstStyle/>
          <a:p>
            <a:pPr>
              <a:spcAft>
                <a:spcPts val="600"/>
              </a:spcAft>
            </a:pPr>
            <a:r>
              <a:rPr lang="en-US">
                <a:solidFill>
                  <a:schemeClr val="tx1"/>
                </a:solidFill>
              </a:rPr>
              <a:t>8-January-2023</a:t>
            </a:r>
          </a:p>
        </p:txBody>
      </p:sp>
      <p:sp>
        <p:nvSpPr>
          <p:cNvPr id="3" name="Footer Placeholder 2">
            <a:extLst>
              <a:ext uri="{FF2B5EF4-FFF2-40B4-BE49-F238E27FC236}">
                <a16:creationId xmlns:a16="http://schemas.microsoft.com/office/drawing/2014/main" id="{9906FEE5-406C-47AD-A3C2-6146162780D3}"/>
              </a:ext>
            </a:extLst>
          </p:cNvPr>
          <p:cNvSpPr>
            <a:spLocks noGrp="1"/>
          </p:cNvSpPr>
          <p:nvPr>
            <p:ph type="ftr" sz="quarter" idx="11"/>
          </p:nvPr>
        </p:nvSpPr>
        <p:spPr>
          <a:xfrm>
            <a:off x="4038600" y="6322910"/>
            <a:ext cx="4114800" cy="365125"/>
          </a:xfrm>
        </p:spPr>
        <p:txBody>
          <a:bodyPr vert="horz" lIns="91440" tIns="45720" rIns="91440" bIns="45720" rtlCol="0" anchor="ctr">
            <a:normAutofit/>
          </a:bodyPr>
          <a:lstStyle/>
          <a:p>
            <a:pPr>
              <a:spcAft>
                <a:spcPts val="600"/>
              </a:spcAft>
            </a:pPr>
            <a:r>
              <a:rPr lang="en-US" kern="1200">
                <a:solidFill>
                  <a:schemeClr val="tx1"/>
                </a:solidFill>
                <a:latin typeface="+mn-lt"/>
                <a:ea typeface="+mn-ea"/>
                <a:cs typeface="+mn-cs"/>
              </a:rPr>
              <a:t>Junior Islamic Scholars Program, Week-1</a:t>
            </a:r>
          </a:p>
        </p:txBody>
      </p:sp>
      <p:sp>
        <p:nvSpPr>
          <p:cNvPr id="22" name="Rectangle 7">
            <a:extLst>
              <a:ext uri="{FF2B5EF4-FFF2-40B4-BE49-F238E27FC236}">
                <a16:creationId xmlns:a16="http://schemas.microsoft.com/office/drawing/2014/main" id="{56037404-66BD-46B5-9323-1B53131967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1753266"/>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rgbClr val="FFFFFF"/>
          </a:solidFill>
          <a:ln w="38100" cap="rnd">
            <a:solidFill>
              <a:srgbClr val="FFFFFF"/>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95A06673-BEC6-4D50-B480-44115E638D06}"/>
              </a:ext>
            </a:extLst>
          </p:cNvPr>
          <p:cNvPicPr>
            <a:picLocks noChangeAspect="1"/>
          </p:cNvPicPr>
          <p:nvPr/>
        </p:nvPicPr>
        <p:blipFill>
          <a:blip r:embed="rId3"/>
          <a:stretch>
            <a:fillRect/>
          </a:stretch>
        </p:blipFill>
        <p:spPr>
          <a:xfrm>
            <a:off x="913810" y="3542190"/>
            <a:ext cx="10577318" cy="1983247"/>
          </a:xfrm>
          <a:prstGeom prst="rect">
            <a:avLst/>
          </a:prstGeom>
        </p:spPr>
      </p:pic>
    </p:spTree>
    <p:extLst>
      <p:ext uri="{BB962C8B-B14F-4D97-AF65-F5344CB8AC3E}">
        <p14:creationId xmlns:p14="http://schemas.microsoft.com/office/powerpoint/2010/main" val="1466466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theme/theme1.xml><?xml version="1.0" encoding="utf-8"?>
<a:theme xmlns:a="http://schemas.openxmlformats.org/drawingml/2006/main" name="SketchyVTI">
  <a:themeElements>
    <a:clrScheme name="SketchyVTI">
      <a:dk1>
        <a:sysClr val="windowText" lastClr="000000"/>
      </a:dk1>
      <a:lt1>
        <a:sysClr val="window" lastClr="FFFFFF"/>
      </a:lt1>
      <a:dk2>
        <a:srgbClr val="39302A"/>
      </a:dk2>
      <a:lt2>
        <a:srgbClr val="E5DEDB"/>
      </a:lt2>
      <a:accent1>
        <a:srgbClr val="E4650E"/>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Custom 2">
      <a:majorFont>
        <a:latin typeface="The Serif Hand Black"/>
        <a:ea typeface=""/>
        <a:cs typeface=""/>
      </a:majorFont>
      <a:minorFont>
        <a:latin typeface="The Hand Bol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TotalTime>
  <Words>249</Words>
  <Application>Microsoft Office PowerPoint</Application>
  <PresentationFormat>Widescreen</PresentationFormat>
  <Paragraphs>22</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Ink Free</vt:lpstr>
      <vt:lpstr>The Hand Bold</vt:lpstr>
      <vt:lpstr>The Serif Hand Black</vt:lpstr>
      <vt:lpstr>SketchyVTI</vt:lpstr>
      <vt:lpstr>PowerPoint Presentation</vt:lpstr>
      <vt:lpstr>Tawheed: Oneness of Allah</vt:lpstr>
      <vt:lpstr>Tawheed: Oneness of Allah</vt:lpstr>
      <vt:lpstr>Tawheed: Oneness of Allah</vt:lpstr>
      <vt:lpstr>Let's Enjoy a beautiful video</vt:lpstr>
      <vt:lpstr>May Allah SWT give us ability to have proper understanding about Tawheed. Ameen.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Binte Ali, Afia</cp:lastModifiedBy>
  <cp:revision>179</cp:revision>
  <dcterms:created xsi:type="dcterms:W3CDTF">2022-12-28T01:44:22Z</dcterms:created>
  <dcterms:modified xsi:type="dcterms:W3CDTF">2022-12-31T19:27:52Z</dcterms:modified>
</cp:coreProperties>
</file>