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sldIdLst>
    <p:sldId id="258" r:id="rId2"/>
    <p:sldId id="262" r:id="rId3"/>
    <p:sldId id="260" r:id="rId4"/>
    <p:sldId id="261" r:id="rId5"/>
    <p:sldId id="263" r:id="rId6"/>
    <p:sldId id="264" r:id="rId7"/>
    <p:sldId id="265" r:id="rId8"/>
    <p:sldId id="268" r:id="rId9"/>
    <p:sldId id="26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5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D29ECA-2191-452E-A558-927F9DC98B6B}" v="612" dt="2023-01-08T19:20:54.341"/>
    <p1510:client id="{8B127912-89C0-9741-7AAC-647943F79387}" v="2" dt="2023-01-08T20:35:30.7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331"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10" name="Freeform 6" title="Page Number Shape">
            <a:extLst>
              <a:ext uri="{FF2B5EF4-FFF2-40B4-BE49-F238E27FC236}">
                <a16:creationId xmlns:a16="http://schemas.microsoft.com/office/drawing/2014/main" id="{DD4C4B28-6B4B-4445-8535-F516D74E4AA9}"/>
              </a:ext>
            </a:extLst>
          </p:cNvPr>
          <p:cNvSpPr/>
          <p:nvPr/>
        </p:nvSpPr>
        <p:spPr bwMode="auto">
          <a:xfrm>
            <a:off x="11784011" y="578356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cxnSp>
        <p:nvCxnSpPr>
          <p:cNvPr id="12" name="Straight Connector 11" title="Verticle Rule Line">
            <a:extLst>
              <a:ext uri="{FF2B5EF4-FFF2-40B4-BE49-F238E27FC236}">
                <a16:creationId xmlns:a16="http://schemas.microsoft.com/office/drawing/2014/main" id="{0CB1C732-7193-4253-8746-850D090A6B4E}"/>
              </a:ext>
            </a:extLst>
          </p:cNvPr>
          <p:cNvCxnSpPr>
            <a:cxnSpLocks/>
          </p:cNvCxnSpPr>
          <p:nvPr/>
        </p:nvCxnSpPr>
        <p:spPr>
          <a:xfrm>
            <a:off x="758952" y="1280160"/>
            <a:ext cx="0" cy="557784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F03AA199-952B-427F-A5BE-B97D25FD0733}"/>
              </a:ext>
            </a:extLst>
          </p:cNvPr>
          <p:cNvSpPr>
            <a:spLocks noGrp="1"/>
          </p:cNvSpPr>
          <p:nvPr>
            <p:ph type="ctrTitle"/>
          </p:nvPr>
        </p:nvSpPr>
        <p:spPr>
          <a:xfrm>
            <a:off x="1078992" y="1143000"/>
            <a:ext cx="6720840" cy="3730752"/>
          </a:xfrm>
        </p:spPr>
        <p:txBody>
          <a:bodyPr anchor="t">
            <a:normAutofit/>
          </a:bodyPr>
          <a:lstStyle>
            <a:lvl1pPr algn="l">
              <a:defRPr sz="7200" baseline="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6A1AA393-A876-475F-A05B-1CCAB6C1F089}"/>
              </a:ext>
            </a:extLst>
          </p:cNvPr>
          <p:cNvSpPr>
            <a:spLocks noGrp="1"/>
          </p:cNvSpPr>
          <p:nvPr>
            <p:ph type="subTitle" idx="1"/>
          </p:nvPr>
        </p:nvSpPr>
        <p:spPr>
          <a:xfrm>
            <a:off x="1078992" y="5010912"/>
            <a:ext cx="6720840" cy="704088"/>
          </a:xfrm>
        </p:spPr>
        <p:txBody>
          <a:bodyPr>
            <a:normAutofit/>
          </a:bodyPr>
          <a:lstStyle>
            <a:lvl1pPr marL="0" indent="0" algn="l">
              <a:lnSpc>
                <a:spcPct val="100000"/>
              </a:lnSpc>
              <a:buNone/>
              <a:defRPr sz="2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3395621-D631-4F31-AEEF-C8574E507372}"/>
              </a:ext>
            </a:extLst>
          </p:cNvPr>
          <p:cNvSpPr>
            <a:spLocks noGrp="1"/>
          </p:cNvSpPr>
          <p:nvPr>
            <p:ph type="dt" sz="half" idx="10"/>
          </p:nvPr>
        </p:nvSpPr>
        <p:spPr>
          <a:xfrm>
            <a:off x="8286356" y="6007608"/>
            <a:ext cx="3143643" cy="365125"/>
          </a:xfrm>
        </p:spPr>
        <p:txBody>
          <a:bodyPr/>
          <a:lstStyle/>
          <a:p>
            <a:fld id="{53BEF823-48A5-43FC-BE03-E79964288B41}" type="datetimeFigureOut">
              <a:rPr lang="en-US" smtClean="0"/>
              <a:t>1/8/2023</a:t>
            </a:fld>
            <a:endParaRPr lang="en-US" dirty="0"/>
          </a:p>
        </p:txBody>
      </p:sp>
      <p:sp>
        <p:nvSpPr>
          <p:cNvPr id="5" name="Footer Placeholder 4">
            <a:extLst>
              <a:ext uri="{FF2B5EF4-FFF2-40B4-BE49-F238E27FC236}">
                <a16:creationId xmlns:a16="http://schemas.microsoft.com/office/drawing/2014/main" id="{305EE125-77AD-4E23-AFB7-C5CFDEACACF1}"/>
              </a:ext>
            </a:extLst>
          </p:cNvPr>
          <p:cNvSpPr>
            <a:spLocks noGrp="1"/>
          </p:cNvSpPr>
          <p:nvPr>
            <p:ph type="ftr" sz="quarter" idx="11"/>
          </p:nvPr>
        </p:nvSpPr>
        <p:spPr>
          <a:xfrm>
            <a:off x="1078991" y="6007608"/>
            <a:ext cx="6720837" cy="365125"/>
          </a:xfrm>
        </p:spPr>
        <p:txBody>
          <a:bodyPr/>
          <a:lstStyle/>
          <a:p>
            <a:endParaRPr lang="en-US" dirty="0"/>
          </a:p>
        </p:txBody>
      </p:sp>
      <p:sp>
        <p:nvSpPr>
          <p:cNvPr id="6" name="Slide Number Placeholder 5">
            <a:extLst>
              <a:ext uri="{FF2B5EF4-FFF2-40B4-BE49-F238E27FC236}">
                <a16:creationId xmlns:a16="http://schemas.microsoft.com/office/drawing/2014/main" id="{DC569682-B530-4F52-87B9-39464A0930B3}"/>
              </a:ext>
            </a:extLst>
          </p:cNvPr>
          <p:cNvSpPr>
            <a:spLocks noGrp="1"/>
          </p:cNvSpPr>
          <p:nvPr>
            <p:ph type="sldNum" sz="quarter" idx="12"/>
          </p:nvPr>
        </p:nvSpPr>
        <p:spPr/>
        <p:txBody>
          <a:bodyPr/>
          <a:lstStyle>
            <a:lvl1pPr algn="ctr">
              <a:defRPr/>
            </a:lvl1p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4270914453"/>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59FCF-ACDF-495D-ACFA-15FCAC9EAEE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B3786E3-AB17-427E-8EF8-7FCB671A11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833B4E9-7A16-448C-8BE6-B14941A34857}"/>
              </a:ext>
            </a:extLst>
          </p:cNvPr>
          <p:cNvSpPr>
            <a:spLocks noGrp="1"/>
          </p:cNvSpPr>
          <p:nvPr>
            <p:ph type="dt" sz="half" idx="10"/>
          </p:nvPr>
        </p:nvSpPr>
        <p:spPr/>
        <p:txBody>
          <a:bodyPr/>
          <a:lstStyle/>
          <a:p>
            <a:pPr algn="r"/>
            <a:fld id="{53BEF823-48A5-43FC-BE03-E79964288B41}" type="datetimeFigureOut">
              <a:rPr lang="en-US" smtClean="0"/>
              <a:pPr algn="r"/>
              <a:t>1/8/2023</a:t>
            </a:fld>
            <a:endParaRPr lang="en-US" dirty="0"/>
          </a:p>
        </p:txBody>
      </p:sp>
      <p:sp>
        <p:nvSpPr>
          <p:cNvPr id="8" name="Footer Placeholder 7">
            <a:extLst>
              <a:ext uri="{FF2B5EF4-FFF2-40B4-BE49-F238E27FC236}">
                <a16:creationId xmlns:a16="http://schemas.microsoft.com/office/drawing/2014/main" id="{579212F5-5835-49FF-836F-5E3008A0EDB1}"/>
              </a:ext>
            </a:extLst>
          </p:cNvPr>
          <p:cNvSpPr>
            <a:spLocks noGrp="1"/>
          </p:cNvSpPr>
          <p:nvPr>
            <p:ph type="ftr" sz="quarter" idx="11"/>
          </p:nvPr>
        </p:nvSpPr>
        <p:spPr/>
        <p:txBody>
          <a:bodyPr/>
          <a:lstStyle/>
          <a:p>
            <a:pPr algn="l"/>
            <a:endParaRPr lang="en-US" dirty="0"/>
          </a:p>
        </p:txBody>
      </p:sp>
      <p:sp>
        <p:nvSpPr>
          <p:cNvPr id="9" name="Slide Number Placeholder 8">
            <a:extLst>
              <a:ext uri="{FF2B5EF4-FFF2-40B4-BE49-F238E27FC236}">
                <a16:creationId xmlns:a16="http://schemas.microsoft.com/office/drawing/2014/main" id="{DE9D492B-E5EE-4D24-A087-57D739CFACE8}"/>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2401364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31E395-94BD-4E79-8E42-9CD4EB33CA60}"/>
              </a:ext>
            </a:extLst>
          </p:cNvPr>
          <p:cNvSpPr>
            <a:spLocks noGrp="1"/>
          </p:cNvSpPr>
          <p:nvPr>
            <p:ph type="title" orient="vert"/>
          </p:nvPr>
        </p:nvSpPr>
        <p:spPr>
          <a:xfrm>
            <a:off x="8475542" y="758952"/>
            <a:ext cx="2954458" cy="4986002"/>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079AA8A4-66BC-4E80-ABE3-F533F82B88CA}"/>
              </a:ext>
            </a:extLst>
          </p:cNvPr>
          <p:cNvSpPr>
            <a:spLocks noGrp="1"/>
          </p:cNvSpPr>
          <p:nvPr>
            <p:ph type="body" orient="vert" idx="1"/>
          </p:nvPr>
        </p:nvSpPr>
        <p:spPr>
          <a:xfrm>
            <a:off x="758952" y="758952"/>
            <a:ext cx="7407586" cy="498600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DDA4EA6-6A1A-48ED-9D79-A438561C7E79}"/>
              </a:ext>
            </a:extLst>
          </p:cNvPr>
          <p:cNvSpPr>
            <a:spLocks noGrp="1"/>
          </p:cNvSpPr>
          <p:nvPr>
            <p:ph type="dt" sz="half" idx="10"/>
          </p:nvPr>
        </p:nvSpPr>
        <p:spPr/>
        <p:txBody>
          <a:bodyPr/>
          <a:lstStyle/>
          <a:p>
            <a:pPr algn="r"/>
            <a:fld id="{53BEF823-48A5-43FC-BE03-E79964288B41}" type="datetimeFigureOut">
              <a:rPr lang="en-US" smtClean="0"/>
              <a:pPr algn="r"/>
              <a:t>1/8/2023</a:t>
            </a:fld>
            <a:endParaRPr lang="en-US" dirty="0"/>
          </a:p>
        </p:txBody>
      </p:sp>
      <p:sp>
        <p:nvSpPr>
          <p:cNvPr id="8" name="Footer Placeholder 7">
            <a:extLst>
              <a:ext uri="{FF2B5EF4-FFF2-40B4-BE49-F238E27FC236}">
                <a16:creationId xmlns:a16="http://schemas.microsoft.com/office/drawing/2014/main" id="{F049B2BA-9250-4EBF-8820-10BDA5C1C62B}"/>
              </a:ext>
            </a:extLst>
          </p:cNvPr>
          <p:cNvSpPr>
            <a:spLocks noGrp="1"/>
          </p:cNvSpPr>
          <p:nvPr>
            <p:ph type="ftr" sz="quarter" idx="11"/>
          </p:nvPr>
        </p:nvSpPr>
        <p:spPr/>
        <p:txBody>
          <a:bodyPr/>
          <a:lstStyle/>
          <a:p>
            <a:pPr algn="l"/>
            <a:endParaRPr lang="en-US" dirty="0"/>
          </a:p>
        </p:txBody>
      </p:sp>
      <p:sp>
        <p:nvSpPr>
          <p:cNvPr id="9" name="Slide Number Placeholder 8">
            <a:extLst>
              <a:ext uri="{FF2B5EF4-FFF2-40B4-BE49-F238E27FC236}">
                <a16:creationId xmlns:a16="http://schemas.microsoft.com/office/drawing/2014/main" id="{1F914475-55F3-4C46-BAE2-E4D93E9E3781}"/>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1249306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351BD-5252-4168-A69E-C6864AE297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748EEE-19C9-493B-836D-73B9E4A0BE1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7FA6BFE-11ED-4FB4-9F65-508B5B0F0DD3}"/>
              </a:ext>
            </a:extLst>
          </p:cNvPr>
          <p:cNvSpPr>
            <a:spLocks noGrp="1"/>
          </p:cNvSpPr>
          <p:nvPr>
            <p:ph type="dt" sz="half" idx="10"/>
          </p:nvPr>
        </p:nvSpPr>
        <p:spPr/>
        <p:txBody>
          <a:bodyPr/>
          <a:lstStyle/>
          <a:p>
            <a:pPr algn="r"/>
            <a:fld id="{53BEF823-48A5-43FC-BE03-E79964288B41}" type="datetimeFigureOut">
              <a:rPr lang="en-US" smtClean="0"/>
              <a:pPr algn="r"/>
              <a:t>1/8/2023</a:t>
            </a:fld>
            <a:endParaRPr lang="en-US" dirty="0"/>
          </a:p>
        </p:txBody>
      </p:sp>
      <p:sp>
        <p:nvSpPr>
          <p:cNvPr id="8" name="Footer Placeholder 7">
            <a:extLst>
              <a:ext uri="{FF2B5EF4-FFF2-40B4-BE49-F238E27FC236}">
                <a16:creationId xmlns:a16="http://schemas.microsoft.com/office/drawing/2014/main" id="{F90F536E-BEFF-4E0D-B4EC-39DE28C67CC3}"/>
              </a:ext>
            </a:extLst>
          </p:cNvPr>
          <p:cNvSpPr>
            <a:spLocks noGrp="1"/>
          </p:cNvSpPr>
          <p:nvPr>
            <p:ph type="ftr" sz="quarter" idx="11"/>
          </p:nvPr>
        </p:nvSpPr>
        <p:spPr/>
        <p:txBody>
          <a:bodyPr/>
          <a:lstStyle/>
          <a:p>
            <a:pPr algn="l"/>
            <a:endParaRPr lang="en-US" dirty="0"/>
          </a:p>
        </p:txBody>
      </p:sp>
      <p:sp>
        <p:nvSpPr>
          <p:cNvPr id="9" name="Slide Number Placeholder 8">
            <a:extLst>
              <a:ext uri="{FF2B5EF4-FFF2-40B4-BE49-F238E27FC236}">
                <a16:creationId xmlns:a16="http://schemas.microsoft.com/office/drawing/2014/main" id="{36EE02AF-6FE1-4972-BD48-A82499AD67F6}"/>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167371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452EE-D9FC-4E51-9BFF-141F9192339F}"/>
              </a:ext>
            </a:extLst>
          </p:cNvPr>
          <p:cNvSpPr>
            <a:spLocks noGrp="1"/>
          </p:cNvSpPr>
          <p:nvPr>
            <p:ph type="title"/>
          </p:nvPr>
        </p:nvSpPr>
        <p:spPr>
          <a:xfrm>
            <a:off x="763051" y="2414016"/>
            <a:ext cx="10666949" cy="3099816"/>
          </a:xfrm>
        </p:spPr>
        <p:txBody>
          <a:bodyPr anchor="t"/>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1E086C4-4949-4E7A-A182-6709496A1C38}"/>
              </a:ext>
            </a:extLst>
          </p:cNvPr>
          <p:cNvSpPr>
            <a:spLocks noGrp="1"/>
          </p:cNvSpPr>
          <p:nvPr>
            <p:ph type="body" idx="1"/>
          </p:nvPr>
        </p:nvSpPr>
        <p:spPr>
          <a:xfrm>
            <a:off x="758952" y="1389888"/>
            <a:ext cx="10671048" cy="822960"/>
          </a:xfrm>
        </p:spPr>
        <p:txBody>
          <a:bodyPr anchor="ctr">
            <a:normAutofit/>
          </a:bodyPr>
          <a:lstStyle>
            <a:lvl1pPr marL="0" indent="0">
              <a:buNone/>
              <a:defRPr sz="2000" i="1">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3D12BC88-6A2B-4851-9568-23A4B74D9F98}"/>
              </a:ext>
            </a:extLst>
          </p:cNvPr>
          <p:cNvSpPr>
            <a:spLocks noGrp="1"/>
          </p:cNvSpPr>
          <p:nvPr>
            <p:ph type="dt" sz="half" idx="10"/>
          </p:nvPr>
        </p:nvSpPr>
        <p:spPr/>
        <p:txBody>
          <a:bodyPr/>
          <a:lstStyle/>
          <a:p>
            <a:pPr algn="r"/>
            <a:fld id="{53BEF823-48A5-43FC-BE03-E79964288B41}" type="datetimeFigureOut">
              <a:rPr lang="en-US" smtClean="0"/>
              <a:pPr algn="r"/>
              <a:t>1/8/2023</a:t>
            </a:fld>
            <a:endParaRPr lang="en-US" dirty="0"/>
          </a:p>
        </p:txBody>
      </p:sp>
      <p:sp>
        <p:nvSpPr>
          <p:cNvPr id="8" name="Footer Placeholder 7">
            <a:extLst>
              <a:ext uri="{FF2B5EF4-FFF2-40B4-BE49-F238E27FC236}">
                <a16:creationId xmlns:a16="http://schemas.microsoft.com/office/drawing/2014/main" id="{D882CFE5-65C3-4F46-9141-4645455947D2}"/>
              </a:ext>
            </a:extLst>
          </p:cNvPr>
          <p:cNvSpPr>
            <a:spLocks noGrp="1"/>
          </p:cNvSpPr>
          <p:nvPr>
            <p:ph type="ftr" sz="quarter" idx="11"/>
          </p:nvPr>
        </p:nvSpPr>
        <p:spPr/>
        <p:txBody>
          <a:bodyPr/>
          <a:lstStyle/>
          <a:p>
            <a:pPr algn="l"/>
            <a:endParaRPr lang="en-US" dirty="0"/>
          </a:p>
        </p:txBody>
      </p:sp>
      <p:sp>
        <p:nvSpPr>
          <p:cNvPr id="9" name="Slide Number Placeholder 8">
            <a:extLst>
              <a:ext uri="{FF2B5EF4-FFF2-40B4-BE49-F238E27FC236}">
                <a16:creationId xmlns:a16="http://schemas.microsoft.com/office/drawing/2014/main" id="{5321B390-4E13-4481-AC02-FF126656C4C9}"/>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1596007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0E02F8-47BB-4D30-8EFE-69C9222D9EC4}"/>
              </a:ext>
            </a:extLst>
          </p:cNvPr>
          <p:cNvSpPr>
            <a:spLocks noGrp="1"/>
          </p:cNvSpPr>
          <p:nvPr>
            <p:ph sz="half" idx="1"/>
          </p:nvPr>
        </p:nvSpPr>
        <p:spPr>
          <a:xfrm>
            <a:off x="5184648" y="758952"/>
            <a:ext cx="6245352" cy="2240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DA844D33-6BF0-4205-A542-8537E3515938}"/>
              </a:ext>
            </a:extLst>
          </p:cNvPr>
          <p:cNvSpPr>
            <a:spLocks noGrp="1"/>
          </p:cNvSpPr>
          <p:nvPr>
            <p:ph sz="half" idx="2"/>
          </p:nvPr>
        </p:nvSpPr>
        <p:spPr>
          <a:xfrm>
            <a:off x="5184647" y="3273551"/>
            <a:ext cx="6245351" cy="22402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Date Placeholder 8">
            <a:extLst>
              <a:ext uri="{FF2B5EF4-FFF2-40B4-BE49-F238E27FC236}">
                <a16:creationId xmlns:a16="http://schemas.microsoft.com/office/drawing/2014/main" id="{D6953A83-D2BE-4015-8D64-BE93DDFE5D21}"/>
              </a:ext>
            </a:extLst>
          </p:cNvPr>
          <p:cNvSpPr>
            <a:spLocks noGrp="1"/>
          </p:cNvSpPr>
          <p:nvPr>
            <p:ph type="dt" sz="half" idx="10"/>
          </p:nvPr>
        </p:nvSpPr>
        <p:spPr/>
        <p:txBody>
          <a:bodyPr/>
          <a:lstStyle/>
          <a:p>
            <a:pPr algn="r"/>
            <a:fld id="{53BEF823-48A5-43FC-BE03-E79964288B41}" type="datetimeFigureOut">
              <a:rPr lang="en-US" smtClean="0"/>
              <a:pPr algn="r"/>
              <a:t>1/8/2023</a:t>
            </a:fld>
            <a:endParaRPr lang="en-US" dirty="0"/>
          </a:p>
        </p:txBody>
      </p:sp>
      <p:sp>
        <p:nvSpPr>
          <p:cNvPr id="10" name="Footer Placeholder 9">
            <a:extLst>
              <a:ext uri="{FF2B5EF4-FFF2-40B4-BE49-F238E27FC236}">
                <a16:creationId xmlns:a16="http://schemas.microsoft.com/office/drawing/2014/main" id="{BA849E67-05F9-4033-B033-74D6B8C8E771}"/>
              </a:ext>
            </a:extLst>
          </p:cNvPr>
          <p:cNvSpPr>
            <a:spLocks noGrp="1"/>
          </p:cNvSpPr>
          <p:nvPr>
            <p:ph type="ftr" sz="quarter" idx="11"/>
          </p:nvPr>
        </p:nvSpPr>
        <p:spPr/>
        <p:txBody>
          <a:bodyPr/>
          <a:lstStyle/>
          <a:p>
            <a:pPr algn="l"/>
            <a:endParaRPr lang="en-US" dirty="0"/>
          </a:p>
        </p:txBody>
      </p:sp>
      <p:sp>
        <p:nvSpPr>
          <p:cNvPr id="11" name="Slide Number Placeholder 10">
            <a:extLst>
              <a:ext uri="{FF2B5EF4-FFF2-40B4-BE49-F238E27FC236}">
                <a16:creationId xmlns:a16="http://schemas.microsoft.com/office/drawing/2014/main" id="{DFAAC6AA-CFFB-438F-9327-DDB023E2E149}"/>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
        <p:nvSpPr>
          <p:cNvPr id="5" name="Title 4">
            <a:extLst>
              <a:ext uri="{FF2B5EF4-FFF2-40B4-BE49-F238E27FC236}">
                <a16:creationId xmlns:a16="http://schemas.microsoft.com/office/drawing/2014/main" id="{BA4960CB-ABA7-4442-AB15-FE444F23C63C}"/>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766959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8348291-9C7D-407E-8D07-FA3A323EA973}"/>
              </a:ext>
            </a:extLst>
          </p:cNvPr>
          <p:cNvSpPr>
            <a:spLocks noGrp="1"/>
          </p:cNvSpPr>
          <p:nvPr>
            <p:ph type="body" idx="1"/>
          </p:nvPr>
        </p:nvSpPr>
        <p:spPr>
          <a:xfrm>
            <a:off x="5184648" y="758952"/>
            <a:ext cx="6245352" cy="548640"/>
          </a:xfrm>
        </p:spPr>
        <p:txBody>
          <a:bodyPr anchor="b"/>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1A192D2-8BA6-4A4D-814D-AD37A2A10AC8}"/>
              </a:ext>
            </a:extLst>
          </p:cNvPr>
          <p:cNvSpPr>
            <a:spLocks noGrp="1"/>
          </p:cNvSpPr>
          <p:nvPr>
            <p:ph sz="half" idx="2"/>
          </p:nvPr>
        </p:nvSpPr>
        <p:spPr>
          <a:xfrm>
            <a:off x="5190323" y="1377198"/>
            <a:ext cx="6239675" cy="1828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86FD4BC-C948-41C4-BA24-5D26147E1C97}"/>
              </a:ext>
            </a:extLst>
          </p:cNvPr>
          <p:cNvSpPr>
            <a:spLocks noGrp="1"/>
          </p:cNvSpPr>
          <p:nvPr>
            <p:ph type="body" sz="quarter" idx="3"/>
          </p:nvPr>
        </p:nvSpPr>
        <p:spPr>
          <a:xfrm>
            <a:off x="5184647" y="3319548"/>
            <a:ext cx="6245351" cy="548640"/>
          </a:xfrm>
        </p:spPr>
        <p:txBody>
          <a:bodyPr anchor="b"/>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12E359C-F73D-4F1B-9F9A-6D628567105D}"/>
              </a:ext>
            </a:extLst>
          </p:cNvPr>
          <p:cNvSpPr>
            <a:spLocks noGrp="1"/>
          </p:cNvSpPr>
          <p:nvPr>
            <p:ph sz="quarter" idx="4"/>
          </p:nvPr>
        </p:nvSpPr>
        <p:spPr>
          <a:xfrm>
            <a:off x="5184646" y="3932372"/>
            <a:ext cx="6245352" cy="1828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itle 9">
            <a:extLst>
              <a:ext uri="{FF2B5EF4-FFF2-40B4-BE49-F238E27FC236}">
                <a16:creationId xmlns:a16="http://schemas.microsoft.com/office/drawing/2014/main" id="{D76B63AE-38FF-40DD-A543-32DD98E6BDB2}"/>
              </a:ext>
            </a:extLst>
          </p:cNvPr>
          <p:cNvSpPr>
            <a:spLocks noGrp="1"/>
          </p:cNvSpPr>
          <p:nvPr>
            <p:ph type="title"/>
          </p:nvPr>
        </p:nvSpPr>
        <p:spPr/>
        <p:txBody>
          <a:bodyPr/>
          <a:lstStyle/>
          <a:p>
            <a:r>
              <a:rPr lang="en-US"/>
              <a:t>Click to edit Master title style</a:t>
            </a:r>
            <a:endParaRPr lang="en-US" dirty="0"/>
          </a:p>
        </p:txBody>
      </p:sp>
      <p:sp>
        <p:nvSpPr>
          <p:cNvPr id="12" name="Date Placeholder 11">
            <a:extLst>
              <a:ext uri="{FF2B5EF4-FFF2-40B4-BE49-F238E27FC236}">
                <a16:creationId xmlns:a16="http://schemas.microsoft.com/office/drawing/2014/main" id="{C686C0EB-E082-4BAB-99E8-B42F3C28B20F}"/>
              </a:ext>
            </a:extLst>
          </p:cNvPr>
          <p:cNvSpPr>
            <a:spLocks noGrp="1"/>
          </p:cNvSpPr>
          <p:nvPr>
            <p:ph type="dt" sz="half" idx="10"/>
          </p:nvPr>
        </p:nvSpPr>
        <p:spPr/>
        <p:txBody>
          <a:bodyPr/>
          <a:lstStyle/>
          <a:p>
            <a:pPr algn="r"/>
            <a:fld id="{53BEF823-48A5-43FC-BE03-E79964288B41}" type="datetimeFigureOut">
              <a:rPr lang="en-US" smtClean="0"/>
              <a:pPr algn="r"/>
              <a:t>1/8/2023</a:t>
            </a:fld>
            <a:endParaRPr lang="en-US" dirty="0"/>
          </a:p>
        </p:txBody>
      </p:sp>
      <p:sp>
        <p:nvSpPr>
          <p:cNvPr id="13" name="Footer Placeholder 12">
            <a:extLst>
              <a:ext uri="{FF2B5EF4-FFF2-40B4-BE49-F238E27FC236}">
                <a16:creationId xmlns:a16="http://schemas.microsoft.com/office/drawing/2014/main" id="{B3CB0152-BA1F-48C7-A66F-3ADB51C94B97}"/>
              </a:ext>
            </a:extLst>
          </p:cNvPr>
          <p:cNvSpPr>
            <a:spLocks noGrp="1"/>
          </p:cNvSpPr>
          <p:nvPr>
            <p:ph type="ftr" sz="quarter" idx="11"/>
          </p:nvPr>
        </p:nvSpPr>
        <p:spPr/>
        <p:txBody>
          <a:bodyPr/>
          <a:lstStyle/>
          <a:p>
            <a:pPr algn="l"/>
            <a:endParaRPr lang="en-US" dirty="0"/>
          </a:p>
        </p:txBody>
      </p:sp>
      <p:sp>
        <p:nvSpPr>
          <p:cNvPr id="14" name="Slide Number Placeholder 13">
            <a:extLst>
              <a:ext uri="{FF2B5EF4-FFF2-40B4-BE49-F238E27FC236}">
                <a16:creationId xmlns:a16="http://schemas.microsoft.com/office/drawing/2014/main" id="{BD1C21B3-5CF6-415F-8295-EED3DF5CB55C}"/>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4244930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470D5-4EB9-4410-A8AE-6D85F19239FF}"/>
              </a:ext>
            </a:extLst>
          </p:cNvPr>
          <p:cNvSpPr>
            <a:spLocks noGrp="1"/>
          </p:cNvSpPr>
          <p:nvPr>
            <p:ph type="title"/>
          </p:nvPr>
        </p:nvSpPr>
        <p:spPr/>
        <p:txBody>
          <a:bodyPr/>
          <a:lstStyle/>
          <a:p>
            <a:r>
              <a:rPr lang="en-US"/>
              <a:t>Click to edit Master title style</a:t>
            </a:r>
          </a:p>
        </p:txBody>
      </p:sp>
      <p:sp>
        <p:nvSpPr>
          <p:cNvPr id="6" name="Date Placeholder 5">
            <a:extLst>
              <a:ext uri="{FF2B5EF4-FFF2-40B4-BE49-F238E27FC236}">
                <a16:creationId xmlns:a16="http://schemas.microsoft.com/office/drawing/2014/main" id="{5887FB59-BA77-4864-B9E8-994851250CB4}"/>
              </a:ext>
            </a:extLst>
          </p:cNvPr>
          <p:cNvSpPr>
            <a:spLocks noGrp="1"/>
          </p:cNvSpPr>
          <p:nvPr>
            <p:ph type="dt" sz="half" idx="10"/>
          </p:nvPr>
        </p:nvSpPr>
        <p:spPr/>
        <p:txBody>
          <a:bodyPr/>
          <a:lstStyle/>
          <a:p>
            <a:pPr algn="r"/>
            <a:fld id="{53BEF823-48A5-43FC-BE03-E79964288B41}" type="datetimeFigureOut">
              <a:rPr lang="en-US" smtClean="0"/>
              <a:pPr algn="r"/>
              <a:t>1/8/2023</a:t>
            </a:fld>
            <a:endParaRPr lang="en-US" dirty="0"/>
          </a:p>
        </p:txBody>
      </p:sp>
      <p:sp>
        <p:nvSpPr>
          <p:cNvPr id="7" name="Footer Placeholder 6">
            <a:extLst>
              <a:ext uri="{FF2B5EF4-FFF2-40B4-BE49-F238E27FC236}">
                <a16:creationId xmlns:a16="http://schemas.microsoft.com/office/drawing/2014/main" id="{B6F0BC0B-BA67-455B-B567-1473DF0628BE}"/>
              </a:ext>
            </a:extLst>
          </p:cNvPr>
          <p:cNvSpPr>
            <a:spLocks noGrp="1"/>
          </p:cNvSpPr>
          <p:nvPr>
            <p:ph type="ftr" sz="quarter" idx="11"/>
          </p:nvPr>
        </p:nvSpPr>
        <p:spPr/>
        <p:txBody>
          <a:bodyPr/>
          <a:lstStyle/>
          <a:p>
            <a:pPr algn="l"/>
            <a:endParaRPr lang="en-US" dirty="0"/>
          </a:p>
        </p:txBody>
      </p:sp>
      <p:sp>
        <p:nvSpPr>
          <p:cNvPr id="8" name="Slide Number Placeholder 7">
            <a:extLst>
              <a:ext uri="{FF2B5EF4-FFF2-40B4-BE49-F238E27FC236}">
                <a16:creationId xmlns:a16="http://schemas.microsoft.com/office/drawing/2014/main" id="{2CF0BCF3-6FB5-4529-AA6A-A31467351EF5}"/>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3662626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4BF1315B-6865-4A5A-91C1-B75339038903}"/>
              </a:ext>
            </a:extLst>
          </p:cNvPr>
          <p:cNvSpPr>
            <a:spLocks noGrp="1"/>
          </p:cNvSpPr>
          <p:nvPr>
            <p:ph type="dt" sz="half" idx="10"/>
          </p:nvPr>
        </p:nvSpPr>
        <p:spPr/>
        <p:txBody>
          <a:bodyPr/>
          <a:lstStyle/>
          <a:p>
            <a:pPr algn="r"/>
            <a:fld id="{53BEF823-48A5-43FC-BE03-E79964288B41}" type="datetimeFigureOut">
              <a:rPr lang="en-US" smtClean="0"/>
              <a:pPr algn="r"/>
              <a:t>1/8/2023</a:t>
            </a:fld>
            <a:endParaRPr lang="en-US" dirty="0"/>
          </a:p>
        </p:txBody>
      </p:sp>
      <p:sp>
        <p:nvSpPr>
          <p:cNvPr id="6" name="Footer Placeholder 5">
            <a:extLst>
              <a:ext uri="{FF2B5EF4-FFF2-40B4-BE49-F238E27FC236}">
                <a16:creationId xmlns:a16="http://schemas.microsoft.com/office/drawing/2014/main" id="{DD536720-08C7-43DE-8EB5-CAB52D0E96B1}"/>
              </a:ext>
            </a:extLst>
          </p:cNvPr>
          <p:cNvSpPr>
            <a:spLocks noGrp="1"/>
          </p:cNvSpPr>
          <p:nvPr>
            <p:ph type="ftr" sz="quarter" idx="11"/>
          </p:nvPr>
        </p:nvSpPr>
        <p:spPr/>
        <p:txBody>
          <a:bodyPr/>
          <a:lstStyle/>
          <a:p>
            <a:pPr algn="l"/>
            <a:endParaRPr lang="en-US" dirty="0"/>
          </a:p>
        </p:txBody>
      </p:sp>
      <p:sp>
        <p:nvSpPr>
          <p:cNvPr id="7" name="Slide Number Placeholder 6">
            <a:extLst>
              <a:ext uri="{FF2B5EF4-FFF2-40B4-BE49-F238E27FC236}">
                <a16:creationId xmlns:a16="http://schemas.microsoft.com/office/drawing/2014/main" id="{6D2477AF-B012-491C-AE42-22DE1203BE8D}"/>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2717707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D183AC-72A9-43F5-A1B3-1D7A6A4C7EEB}"/>
              </a:ext>
            </a:extLst>
          </p:cNvPr>
          <p:cNvSpPr>
            <a:spLocks noGrp="1"/>
          </p:cNvSpPr>
          <p:nvPr>
            <p:ph idx="1"/>
          </p:nvPr>
        </p:nvSpPr>
        <p:spPr>
          <a:xfrm>
            <a:off x="5183188" y="758951"/>
            <a:ext cx="6245352" cy="4754881"/>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C4045592-52ED-4270-ACBB-BCC528DAC407}"/>
              </a:ext>
            </a:extLst>
          </p:cNvPr>
          <p:cNvSpPr>
            <a:spLocks noGrp="1"/>
          </p:cNvSpPr>
          <p:nvPr>
            <p:ph type="body" sz="half" idx="2"/>
          </p:nvPr>
        </p:nvSpPr>
        <p:spPr>
          <a:xfrm>
            <a:off x="758953" y="3815080"/>
            <a:ext cx="3831336" cy="1698752"/>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a:extLst>
              <a:ext uri="{FF2B5EF4-FFF2-40B4-BE49-F238E27FC236}">
                <a16:creationId xmlns:a16="http://schemas.microsoft.com/office/drawing/2014/main" id="{99A93518-F9B5-418F-9883-BEF8359B045A}"/>
              </a:ext>
            </a:extLst>
          </p:cNvPr>
          <p:cNvSpPr>
            <a:spLocks noGrp="1"/>
          </p:cNvSpPr>
          <p:nvPr>
            <p:ph type="dt" sz="half" idx="10"/>
          </p:nvPr>
        </p:nvSpPr>
        <p:spPr/>
        <p:txBody>
          <a:bodyPr/>
          <a:lstStyle/>
          <a:p>
            <a:pPr algn="r"/>
            <a:fld id="{53BEF823-48A5-43FC-BE03-E79964288B41}" type="datetimeFigureOut">
              <a:rPr lang="en-US" smtClean="0"/>
              <a:pPr algn="r"/>
              <a:t>1/8/2023</a:t>
            </a:fld>
            <a:endParaRPr lang="en-US" dirty="0"/>
          </a:p>
        </p:txBody>
      </p:sp>
      <p:sp>
        <p:nvSpPr>
          <p:cNvPr id="10" name="Footer Placeholder 9">
            <a:extLst>
              <a:ext uri="{FF2B5EF4-FFF2-40B4-BE49-F238E27FC236}">
                <a16:creationId xmlns:a16="http://schemas.microsoft.com/office/drawing/2014/main" id="{27B9FFE7-C4AB-425B-9B56-E412C72212A0}"/>
              </a:ext>
            </a:extLst>
          </p:cNvPr>
          <p:cNvSpPr>
            <a:spLocks noGrp="1"/>
          </p:cNvSpPr>
          <p:nvPr>
            <p:ph type="ftr" sz="quarter" idx="11"/>
          </p:nvPr>
        </p:nvSpPr>
        <p:spPr/>
        <p:txBody>
          <a:bodyPr/>
          <a:lstStyle/>
          <a:p>
            <a:pPr algn="l"/>
            <a:endParaRPr lang="en-US" dirty="0"/>
          </a:p>
        </p:txBody>
      </p:sp>
      <p:sp>
        <p:nvSpPr>
          <p:cNvPr id="11" name="Slide Number Placeholder 10">
            <a:extLst>
              <a:ext uri="{FF2B5EF4-FFF2-40B4-BE49-F238E27FC236}">
                <a16:creationId xmlns:a16="http://schemas.microsoft.com/office/drawing/2014/main" id="{59231052-EBA8-4781-B28A-2FEA8BE523F3}"/>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
        <p:nvSpPr>
          <p:cNvPr id="2" name="Title 1">
            <a:extLst>
              <a:ext uri="{FF2B5EF4-FFF2-40B4-BE49-F238E27FC236}">
                <a16:creationId xmlns:a16="http://schemas.microsoft.com/office/drawing/2014/main" id="{CBDBF9E7-F686-4FA1-9BA5-69BDD014B0D3}"/>
              </a:ext>
            </a:extLst>
          </p:cNvPr>
          <p:cNvSpPr>
            <a:spLocks noGrp="1"/>
          </p:cNvSpPr>
          <p:nvPr>
            <p:ph type="title"/>
          </p:nvPr>
        </p:nvSpPr>
        <p:spPr>
          <a:xfrm>
            <a:off x="758952" y="758952"/>
            <a:ext cx="3831336" cy="2930179"/>
          </a:xfrm>
        </p:spPr>
        <p:txBody>
          <a:bodyPr/>
          <a:lstStyle/>
          <a:p>
            <a:r>
              <a:rPr lang="en-US"/>
              <a:t>Click to edit Master title style</a:t>
            </a:r>
            <a:endParaRPr lang="en-US" dirty="0"/>
          </a:p>
        </p:txBody>
      </p:sp>
    </p:spTree>
    <p:extLst>
      <p:ext uri="{BB962C8B-B14F-4D97-AF65-F5344CB8AC3E}">
        <p14:creationId xmlns:p14="http://schemas.microsoft.com/office/powerpoint/2010/main" val="2415093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D116CF06-B27C-4DC4-981D-38E31997BD16}"/>
              </a:ext>
            </a:extLst>
          </p:cNvPr>
          <p:cNvSpPr>
            <a:spLocks noGrp="1"/>
          </p:cNvSpPr>
          <p:nvPr>
            <p:ph type="pic" idx="1"/>
          </p:nvPr>
        </p:nvSpPr>
        <p:spPr>
          <a:xfrm>
            <a:off x="5183188" y="758951"/>
            <a:ext cx="6245352" cy="47548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E1976E66-2CB3-4F47-97F6-077C42818316}"/>
              </a:ext>
            </a:extLst>
          </p:cNvPr>
          <p:cNvSpPr>
            <a:spLocks noGrp="1"/>
          </p:cNvSpPr>
          <p:nvPr>
            <p:ph type="body" sz="half" idx="2"/>
          </p:nvPr>
        </p:nvSpPr>
        <p:spPr>
          <a:xfrm>
            <a:off x="758952" y="3794760"/>
            <a:ext cx="3831336" cy="1719072"/>
          </a:xfrm>
        </p:spPr>
        <p:txBody>
          <a:bodyPr>
            <a:normAutofit/>
          </a:bodyPr>
          <a:lstStyle>
            <a:lvl1pPr marL="0" indent="0">
              <a:buNone/>
              <a:defRPr sz="20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a:extLst>
              <a:ext uri="{FF2B5EF4-FFF2-40B4-BE49-F238E27FC236}">
                <a16:creationId xmlns:a16="http://schemas.microsoft.com/office/drawing/2014/main" id="{71414C9F-CBBD-4D5E-A831-BC0CDFEBCEF3}"/>
              </a:ext>
            </a:extLst>
          </p:cNvPr>
          <p:cNvSpPr>
            <a:spLocks noGrp="1"/>
          </p:cNvSpPr>
          <p:nvPr>
            <p:ph type="dt" sz="half" idx="10"/>
          </p:nvPr>
        </p:nvSpPr>
        <p:spPr/>
        <p:txBody>
          <a:bodyPr/>
          <a:lstStyle/>
          <a:p>
            <a:pPr algn="r"/>
            <a:fld id="{53BEF823-48A5-43FC-BE03-E79964288B41}" type="datetimeFigureOut">
              <a:rPr lang="en-US" smtClean="0"/>
              <a:pPr algn="r"/>
              <a:t>1/8/2023</a:t>
            </a:fld>
            <a:endParaRPr lang="en-US" dirty="0"/>
          </a:p>
        </p:txBody>
      </p:sp>
      <p:sp>
        <p:nvSpPr>
          <p:cNvPr id="10" name="Footer Placeholder 9">
            <a:extLst>
              <a:ext uri="{FF2B5EF4-FFF2-40B4-BE49-F238E27FC236}">
                <a16:creationId xmlns:a16="http://schemas.microsoft.com/office/drawing/2014/main" id="{F58DC0C8-B580-442D-8DAC-4F0F869B1F11}"/>
              </a:ext>
            </a:extLst>
          </p:cNvPr>
          <p:cNvSpPr>
            <a:spLocks noGrp="1"/>
          </p:cNvSpPr>
          <p:nvPr>
            <p:ph type="ftr" sz="quarter" idx="11"/>
          </p:nvPr>
        </p:nvSpPr>
        <p:spPr/>
        <p:txBody>
          <a:bodyPr/>
          <a:lstStyle/>
          <a:p>
            <a:pPr algn="l"/>
            <a:endParaRPr lang="en-US" dirty="0"/>
          </a:p>
        </p:txBody>
      </p:sp>
      <p:sp>
        <p:nvSpPr>
          <p:cNvPr id="11" name="Slide Number Placeholder 10">
            <a:extLst>
              <a:ext uri="{FF2B5EF4-FFF2-40B4-BE49-F238E27FC236}">
                <a16:creationId xmlns:a16="http://schemas.microsoft.com/office/drawing/2014/main" id="{1B0D29E8-DFEE-49AB-83AF-85FF25252A3C}"/>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
        <p:nvSpPr>
          <p:cNvPr id="2" name="Title 1">
            <a:extLst>
              <a:ext uri="{FF2B5EF4-FFF2-40B4-BE49-F238E27FC236}">
                <a16:creationId xmlns:a16="http://schemas.microsoft.com/office/drawing/2014/main" id="{D0EAAF1B-6B6E-4D37-8F57-E403C6371A00}"/>
              </a:ext>
            </a:extLst>
          </p:cNvPr>
          <p:cNvSpPr>
            <a:spLocks noGrp="1"/>
          </p:cNvSpPr>
          <p:nvPr>
            <p:ph type="title"/>
          </p:nvPr>
        </p:nvSpPr>
        <p:spPr>
          <a:xfrm>
            <a:off x="758952" y="758952"/>
            <a:ext cx="3831336" cy="2926080"/>
          </a:xfrm>
        </p:spPr>
        <p:txBody>
          <a:bodyPr/>
          <a:lstStyle/>
          <a:p>
            <a:r>
              <a:rPr lang="en-US"/>
              <a:t>Click to edit Master title style</a:t>
            </a:r>
            <a:endParaRPr lang="en-US" dirty="0"/>
          </a:p>
        </p:txBody>
      </p:sp>
    </p:spTree>
    <p:extLst>
      <p:ext uri="{BB962C8B-B14F-4D97-AF65-F5344CB8AC3E}">
        <p14:creationId xmlns:p14="http://schemas.microsoft.com/office/powerpoint/2010/main" val="129157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8" name="Freeform 6" title="Page Number Shape">
            <a:extLst>
              <a:ext uri="{FF2B5EF4-FFF2-40B4-BE49-F238E27FC236}">
                <a16:creationId xmlns:a16="http://schemas.microsoft.com/office/drawing/2014/main" id="{72411438-92A5-42B0-9C54-EA4FB32ACB5E}"/>
              </a:ext>
            </a:extLst>
          </p:cNvPr>
          <p:cNvSpPr/>
          <p:nvPr/>
        </p:nvSpPr>
        <p:spPr bwMode="auto">
          <a:xfrm>
            <a:off x="11784011" y="5778801"/>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sp>
        <p:nvSpPr>
          <p:cNvPr id="2" name="Title Placeholder 1">
            <a:extLst>
              <a:ext uri="{FF2B5EF4-FFF2-40B4-BE49-F238E27FC236}">
                <a16:creationId xmlns:a16="http://schemas.microsoft.com/office/drawing/2014/main" id="{0D56E4D8-47B6-4DEC-BD29-B3B6ED4CC739}"/>
              </a:ext>
            </a:extLst>
          </p:cNvPr>
          <p:cNvSpPr>
            <a:spLocks noGrp="1"/>
          </p:cNvSpPr>
          <p:nvPr>
            <p:ph type="title"/>
          </p:nvPr>
        </p:nvSpPr>
        <p:spPr>
          <a:xfrm>
            <a:off x="758952" y="758952"/>
            <a:ext cx="3831336" cy="475488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F0F5D4C-4873-4052-A294-99CCB9421C4A}"/>
              </a:ext>
            </a:extLst>
          </p:cNvPr>
          <p:cNvSpPr>
            <a:spLocks noGrp="1"/>
          </p:cNvSpPr>
          <p:nvPr>
            <p:ph type="body" idx="1"/>
          </p:nvPr>
        </p:nvSpPr>
        <p:spPr>
          <a:xfrm>
            <a:off x="5184648" y="758952"/>
            <a:ext cx="6245352" cy="475488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41D62B3-3490-46B4-A10E-33FCE4A1FBB5}"/>
              </a:ext>
            </a:extLst>
          </p:cNvPr>
          <p:cNvSpPr>
            <a:spLocks noGrp="1"/>
          </p:cNvSpPr>
          <p:nvPr>
            <p:ph type="dt" sz="half" idx="2"/>
          </p:nvPr>
        </p:nvSpPr>
        <p:spPr>
          <a:xfrm>
            <a:off x="7616952" y="6007608"/>
            <a:ext cx="3813048" cy="365125"/>
          </a:xfrm>
          <a:prstGeom prst="rect">
            <a:avLst/>
          </a:prstGeom>
        </p:spPr>
        <p:txBody>
          <a:bodyPr vert="horz" lIns="91440" tIns="45720" rIns="91440" bIns="45720" rtlCol="0" anchor="ctr"/>
          <a:lstStyle>
            <a:lvl1pPr algn="r">
              <a:defRPr sz="1000" spc="50" baseline="0">
                <a:solidFill>
                  <a:schemeClr val="tx1">
                    <a:lumMod val="85000"/>
                    <a:lumOff val="15000"/>
                  </a:schemeClr>
                </a:solidFill>
              </a:defRPr>
            </a:lvl1pPr>
          </a:lstStyle>
          <a:p>
            <a:pPr algn="r"/>
            <a:fld id="{53BEF823-48A5-43FC-BE03-E79964288B41}" type="datetimeFigureOut">
              <a:rPr lang="en-US" smtClean="0"/>
              <a:pPr algn="r"/>
              <a:t>1/8/2023</a:t>
            </a:fld>
            <a:endParaRPr lang="en-US" dirty="0"/>
          </a:p>
        </p:txBody>
      </p:sp>
      <p:sp>
        <p:nvSpPr>
          <p:cNvPr id="5" name="Footer Placeholder 4">
            <a:extLst>
              <a:ext uri="{FF2B5EF4-FFF2-40B4-BE49-F238E27FC236}">
                <a16:creationId xmlns:a16="http://schemas.microsoft.com/office/drawing/2014/main" id="{97424CB1-7D5F-4F52-9F99-7068F5819E8C}"/>
              </a:ext>
            </a:extLst>
          </p:cNvPr>
          <p:cNvSpPr>
            <a:spLocks noGrp="1"/>
          </p:cNvSpPr>
          <p:nvPr>
            <p:ph type="ftr" sz="quarter" idx="3"/>
          </p:nvPr>
        </p:nvSpPr>
        <p:spPr>
          <a:xfrm>
            <a:off x="758952" y="6007608"/>
            <a:ext cx="3831336" cy="365125"/>
          </a:xfrm>
          <a:prstGeom prst="rect">
            <a:avLst/>
          </a:prstGeom>
        </p:spPr>
        <p:txBody>
          <a:bodyPr vert="horz" lIns="91440" tIns="45720" rIns="91440" bIns="45720" rtlCol="0" anchor="ctr"/>
          <a:lstStyle>
            <a:lvl1pPr algn="l">
              <a:defRPr sz="1000" spc="50" baseline="0">
                <a:solidFill>
                  <a:schemeClr val="tx1">
                    <a:lumMod val="85000"/>
                    <a:lumOff val="15000"/>
                  </a:schemeClr>
                </a:solidFill>
              </a:defRPr>
            </a:lvl1pPr>
          </a:lstStyle>
          <a:p>
            <a:pPr algn="l"/>
            <a:endParaRPr lang="en-US" dirty="0"/>
          </a:p>
        </p:txBody>
      </p:sp>
      <p:sp>
        <p:nvSpPr>
          <p:cNvPr id="6" name="Slide Number Placeholder 5">
            <a:extLst>
              <a:ext uri="{FF2B5EF4-FFF2-40B4-BE49-F238E27FC236}">
                <a16:creationId xmlns:a16="http://schemas.microsoft.com/office/drawing/2014/main" id="{1A1F9CC9-1431-4569-B2F1-D04814955381}"/>
              </a:ext>
            </a:extLst>
          </p:cNvPr>
          <p:cNvSpPr>
            <a:spLocks noGrp="1"/>
          </p:cNvSpPr>
          <p:nvPr>
            <p:ph type="sldNum" sz="quarter" idx="4"/>
          </p:nvPr>
        </p:nvSpPr>
        <p:spPr>
          <a:xfrm>
            <a:off x="11786616" y="6007608"/>
            <a:ext cx="411480" cy="365125"/>
          </a:xfrm>
          <a:prstGeom prst="rect">
            <a:avLst/>
          </a:prstGeom>
        </p:spPr>
        <p:txBody>
          <a:bodyPr vert="horz" lIns="45720" tIns="45720" rIns="45720" bIns="45720" rtlCol="0" anchor="ctr"/>
          <a:lstStyle>
            <a:lvl1pPr algn="r">
              <a:defRPr sz="900" b="1">
                <a:solidFill>
                  <a:schemeClr val="bg1"/>
                </a:solidFill>
              </a:defRPr>
            </a:lvl1p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270845629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1" r:id="rId6"/>
    <p:sldLayoutId id="2147483727" r:id="rId7"/>
    <p:sldLayoutId id="2147483728" r:id="rId8"/>
    <p:sldLayoutId id="2147483729" r:id="rId9"/>
    <p:sldLayoutId id="2147483730" r:id="rId10"/>
    <p:sldLayoutId id="2147483732" r:id="rId11"/>
  </p:sldLayoutIdLst>
  <p:txStyles>
    <p:titleStyle>
      <a:lvl1pPr algn="l" defTabSz="914400" rtl="0" eaLnBrk="1" latinLnBrk="0" hangingPunct="1">
        <a:lnSpc>
          <a:spcPct val="90000"/>
        </a:lnSpc>
        <a:spcBef>
          <a:spcPct val="0"/>
        </a:spcBef>
        <a:buNone/>
        <a:defRPr sz="6000" i="1" kern="1200" spc="100" baseline="0">
          <a:solidFill>
            <a:schemeClr val="tx1">
              <a:lumMod val="85000"/>
              <a:lumOff val="15000"/>
            </a:schemeClr>
          </a:solidFill>
          <a:latin typeface="+mj-lt"/>
          <a:ea typeface="+mj-ea"/>
          <a:cs typeface="+mj-cs"/>
        </a:defRPr>
      </a:lvl1pPr>
    </p:titleStyle>
    <p:bodyStyle>
      <a:lvl1pPr marL="182880" indent="-182880" algn="l" defTabSz="914400" rtl="0" eaLnBrk="1" latinLnBrk="0" hangingPunct="1">
        <a:lnSpc>
          <a:spcPct val="110000"/>
        </a:lnSpc>
        <a:spcBef>
          <a:spcPts val="400"/>
        </a:spcBef>
        <a:spcAft>
          <a:spcPts val="400"/>
        </a:spcAft>
        <a:buClrTx/>
        <a:buFont typeface="Arial" panose="020B0604020202020204" pitchFamily="34" charset="0"/>
        <a:buChar char="•"/>
        <a:defRPr sz="2000" kern="1200">
          <a:solidFill>
            <a:schemeClr val="tx1">
              <a:lumMod val="85000"/>
              <a:lumOff val="15000"/>
            </a:schemeClr>
          </a:solidFill>
          <a:latin typeface="+mn-lt"/>
          <a:ea typeface="+mn-ea"/>
          <a:cs typeface="+mn-cs"/>
        </a:defRPr>
      </a:lvl1pPr>
      <a:lvl2pPr marL="182880" indent="0" algn="l" defTabSz="914400" rtl="0" eaLnBrk="1" latinLnBrk="0" hangingPunct="1">
        <a:lnSpc>
          <a:spcPct val="110000"/>
        </a:lnSpc>
        <a:spcBef>
          <a:spcPts val="400"/>
        </a:spcBef>
        <a:spcAft>
          <a:spcPts val="400"/>
        </a:spcAft>
        <a:buClrTx/>
        <a:buFont typeface="Arial" panose="020B0604020202020204" pitchFamily="34" charset="0"/>
        <a:buNone/>
        <a:defRPr sz="1800" i="1" kern="1200">
          <a:solidFill>
            <a:schemeClr val="tx1">
              <a:lumMod val="85000"/>
              <a:lumOff val="15000"/>
            </a:schemeClr>
          </a:solidFill>
          <a:latin typeface="+mn-lt"/>
          <a:ea typeface="+mn-ea"/>
          <a:cs typeface="+mn-cs"/>
        </a:defRPr>
      </a:lvl2pPr>
      <a:lvl3pPr marL="182880" indent="-182880" algn="l" defTabSz="914400" rtl="0" eaLnBrk="1" latinLnBrk="0" hangingPunct="1">
        <a:lnSpc>
          <a:spcPct val="110000"/>
        </a:lnSpc>
        <a:spcBef>
          <a:spcPts val="400"/>
        </a:spcBef>
        <a:spcAft>
          <a:spcPts val="400"/>
        </a:spcAft>
        <a:buClrTx/>
        <a:buFont typeface="Arial" panose="020B0604020202020204" pitchFamily="34" charset="0"/>
        <a:buChar char="•"/>
        <a:defRPr sz="1600" kern="1200">
          <a:solidFill>
            <a:schemeClr val="tx1">
              <a:lumMod val="85000"/>
              <a:lumOff val="15000"/>
            </a:schemeClr>
          </a:solidFill>
          <a:latin typeface="+mn-lt"/>
          <a:ea typeface="+mn-ea"/>
          <a:cs typeface="+mn-cs"/>
        </a:defRPr>
      </a:lvl3pPr>
      <a:lvl4pPr marL="182880" indent="0" algn="l" defTabSz="914400" rtl="0" eaLnBrk="1" latinLnBrk="0" hangingPunct="1">
        <a:lnSpc>
          <a:spcPct val="110000"/>
        </a:lnSpc>
        <a:spcBef>
          <a:spcPts val="400"/>
        </a:spcBef>
        <a:spcAft>
          <a:spcPts val="400"/>
        </a:spcAft>
        <a:buClrTx/>
        <a:buFont typeface="Arial" panose="020B0604020202020204" pitchFamily="34" charset="0"/>
        <a:buNone/>
        <a:defRPr sz="1400" i="1" kern="1200">
          <a:solidFill>
            <a:schemeClr val="tx1">
              <a:lumMod val="85000"/>
              <a:lumOff val="15000"/>
            </a:schemeClr>
          </a:solidFill>
          <a:latin typeface="+mn-lt"/>
          <a:ea typeface="+mn-ea"/>
          <a:cs typeface="+mn-cs"/>
        </a:defRPr>
      </a:lvl4pPr>
      <a:lvl5pPr marL="182880" indent="-182880" algn="l" defTabSz="914400" rtl="0" eaLnBrk="1" latinLnBrk="0" hangingPunct="1">
        <a:lnSpc>
          <a:spcPct val="110000"/>
        </a:lnSpc>
        <a:spcBef>
          <a:spcPts val="400"/>
        </a:spcBef>
        <a:spcAft>
          <a:spcPts val="400"/>
        </a:spcAft>
        <a:buClrTx/>
        <a:buFont typeface="Arial" panose="020B0604020202020204" pitchFamily="34" charset="0"/>
        <a:buChar char="•"/>
        <a:defRPr sz="1400" kern="1200">
          <a:solidFill>
            <a:schemeClr val="tx1">
              <a:lumMod val="85000"/>
              <a:lumOff val="1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mAjbZCJOL8A&amp;ab_channel=KidsFreeQuranEducation"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Freeform 6">
            <a:extLst>
              <a:ext uri="{FF2B5EF4-FFF2-40B4-BE49-F238E27FC236}">
                <a16:creationId xmlns:a16="http://schemas.microsoft.com/office/drawing/2014/main" id="{72411438-92A5-42B0-9C54-EA4FB32ACB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78801"/>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sp useBgFill="1">
        <p:nvSpPr>
          <p:cNvPr id="12" name="Rectangle 11">
            <a:extLst>
              <a:ext uri="{FF2B5EF4-FFF2-40B4-BE49-F238E27FC236}">
                <a16:creationId xmlns:a16="http://schemas.microsoft.com/office/drawing/2014/main" id="{5FCC6E86-7C37-4FD2-AF0B-C9BDDBC2B0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1" y="-1"/>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Colorful liquid art">
            <a:extLst>
              <a:ext uri="{FF2B5EF4-FFF2-40B4-BE49-F238E27FC236}">
                <a16:creationId xmlns:a16="http://schemas.microsoft.com/office/drawing/2014/main" id="{96F73BD1-0702-9BEE-9E90-F30351DDD32A}"/>
              </a:ext>
            </a:extLst>
          </p:cNvPr>
          <p:cNvPicPr>
            <a:picLocks noGrp="1" noChangeAspect="1"/>
          </p:cNvPicPr>
          <p:nvPr>
            <p:ph idx="1"/>
          </p:nvPr>
        </p:nvPicPr>
        <p:blipFill rotWithShape="1">
          <a:blip r:embed="rId2"/>
          <a:srcRect t="9708" b="9935"/>
          <a:stretch/>
        </p:blipFill>
        <p:spPr>
          <a:xfrm>
            <a:off x="-1" y="1"/>
            <a:ext cx="12191998" cy="6857999"/>
          </a:xfrm>
          <a:prstGeom prst="rect">
            <a:avLst/>
          </a:prstGeom>
        </p:spPr>
      </p:pic>
      <p:sp>
        <p:nvSpPr>
          <p:cNvPr id="14" name="Freeform 6">
            <a:extLst>
              <a:ext uri="{FF2B5EF4-FFF2-40B4-BE49-F238E27FC236}">
                <a16:creationId xmlns:a16="http://schemas.microsoft.com/office/drawing/2014/main" id="{38C2FC07-A260-43C5-ABA2-A9DD5D5A83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8356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lt1"/>
              </a:solidFill>
            </a:endParaRPr>
          </a:p>
        </p:txBody>
      </p:sp>
      <p:pic>
        <p:nvPicPr>
          <p:cNvPr id="6" name="Picture 6" descr="A picture containing text&#10;&#10;Description automatically generated">
            <a:extLst>
              <a:ext uri="{FF2B5EF4-FFF2-40B4-BE49-F238E27FC236}">
                <a16:creationId xmlns:a16="http://schemas.microsoft.com/office/drawing/2014/main" id="{CEAA803D-E80B-37A7-763B-4562D02B9363}"/>
              </a:ext>
            </a:extLst>
          </p:cNvPr>
          <p:cNvPicPr>
            <a:picLocks noChangeAspect="1"/>
          </p:cNvPicPr>
          <p:nvPr/>
        </p:nvPicPr>
        <p:blipFill>
          <a:blip r:embed="rId3"/>
          <a:stretch>
            <a:fillRect/>
          </a:stretch>
        </p:blipFill>
        <p:spPr>
          <a:xfrm>
            <a:off x="3444816" y="195354"/>
            <a:ext cx="4396595" cy="816989"/>
          </a:xfrm>
          <a:prstGeom prst="rect">
            <a:avLst/>
          </a:prstGeom>
        </p:spPr>
      </p:pic>
      <p:pic>
        <p:nvPicPr>
          <p:cNvPr id="7" name="Picture 7" descr="Text, letter&#10;&#10;Description automatically generated">
            <a:extLst>
              <a:ext uri="{FF2B5EF4-FFF2-40B4-BE49-F238E27FC236}">
                <a16:creationId xmlns:a16="http://schemas.microsoft.com/office/drawing/2014/main" id="{FFBBF774-0934-44B8-560A-05A5F8931B2F}"/>
              </a:ext>
            </a:extLst>
          </p:cNvPr>
          <p:cNvPicPr>
            <a:picLocks noChangeAspect="1"/>
          </p:cNvPicPr>
          <p:nvPr/>
        </p:nvPicPr>
        <p:blipFill>
          <a:blip r:embed="rId4"/>
          <a:stretch>
            <a:fillRect/>
          </a:stretch>
        </p:blipFill>
        <p:spPr>
          <a:xfrm>
            <a:off x="2855346" y="1408068"/>
            <a:ext cx="5791198" cy="1612088"/>
          </a:xfrm>
          <a:prstGeom prst="rect">
            <a:avLst/>
          </a:prstGeom>
        </p:spPr>
      </p:pic>
      <p:pic>
        <p:nvPicPr>
          <p:cNvPr id="8" name="Picture 8" descr="Text&#10;&#10;Description automatically generated">
            <a:extLst>
              <a:ext uri="{FF2B5EF4-FFF2-40B4-BE49-F238E27FC236}">
                <a16:creationId xmlns:a16="http://schemas.microsoft.com/office/drawing/2014/main" id="{C4E52A6B-3AF0-0991-B4C7-C161BE27DF9C}"/>
              </a:ext>
            </a:extLst>
          </p:cNvPr>
          <p:cNvPicPr>
            <a:picLocks noChangeAspect="1"/>
          </p:cNvPicPr>
          <p:nvPr/>
        </p:nvPicPr>
        <p:blipFill>
          <a:blip r:embed="rId5"/>
          <a:stretch>
            <a:fillRect/>
          </a:stretch>
        </p:blipFill>
        <p:spPr>
          <a:xfrm>
            <a:off x="3444816" y="3486888"/>
            <a:ext cx="4871049" cy="703731"/>
          </a:xfrm>
          <a:prstGeom prst="rect">
            <a:avLst/>
          </a:prstGeom>
        </p:spPr>
      </p:pic>
      <p:pic>
        <p:nvPicPr>
          <p:cNvPr id="9" name="Picture 10" descr="Text&#10;&#10;Description automatically generated">
            <a:extLst>
              <a:ext uri="{FF2B5EF4-FFF2-40B4-BE49-F238E27FC236}">
                <a16:creationId xmlns:a16="http://schemas.microsoft.com/office/drawing/2014/main" id="{DC3B4576-1282-9F4A-3D7D-C4A46149B5EA}"/>
              </a:ext>
            </a:extLst>
          </p:cNvPr>
          <p:cNvPicPr>
            <a:picLocks noChangeAspect="1"/>
          </p:cNvPicPr>
          <p:nvPr/>
        </p:nvPicPr>
        <p:blipFill>
          <a:blip r:embed="rId6"/>
          <a:stretch>
            <a:fillRect/>
          </a:stretch>
        </p:blipFill>
        <p:spPr>
          <a:xfrm>
            <a:off x="4422475" y="4549802"/>
            <a:ext cx="2743200" cy="691376"/>
          </a:xfrm>
          <a:prstGeom prst="rect">
            <a:avLst/>
          </a:prstGeom>
        </p:spPr>
      </p:pic>
      <p:pic>
        <p:nvPicPr>
          <p:cNvPr id="11" name="Picture 12">
            <a:extLst>
              <a:ext uri="{FF2B5EF4-FFF2-40B4-BE49-F238E27FC236}">
                <a16:creationId xmlns:a16="http://schemas.microsoft.com/office/drawing/2014/main" id="{3792E1C8-C4E7-1C2F-8084-934D2224E2C1}"/>
              </a:ext>
            </a:extLst>
          </p:cNvPr>
          <p:cNvPicPr>
            <a:picLocks noChangeAspect="1"/>
          </p:cNvPicPr>
          <p:nvPr/>
        </p:nvPicPr>
        <p:blipFill>
          <a:blip r:embed="rId7"/>
          <a:stretch>
            <a:fillRect/>
          </a:stretch>
        </p:blipFill>
        <p:spPr>
          <a:xfrm>
            <a:off x="4440537" y="5779518"/>
            <a:ext cx="2390775" cy="704850"/>
          </a:xfrm>
          <a:prstGeom prst="rect">
            <a:avLst/>
          </a:prstGeom>
        </p:spPr>
      </p:pic>
    </p:spTree>
    <p:extLst>
      <p:ext uri="{BB962C8B-B14F-4D97-AF65-F5344CB8AC3E}">
        <p14:creationId xmlns:p14="http://schemas.microsoft.com/office/powerpoint/2010/main" val="2230001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8000"/>
            <a:satMod val="170000"/>
          </a:schemeClr>
        </a:solidFill>
        <a:effectLst/>
      </p:bgPr>
    </p:bg>
    <p:spTree>
      <p:nvGrpSpPr>
        <p:cNvPr id="1" name=""/>
        <p:cNvGrpSpPr/>
        <p:nvPr/>
      </p:nvGrpSpPr>
      <p:grpSpPr>
        <a:xfrm>
          <a:off x="0" y="0"/>
          <a:ext cx="0" cy="0"/>
          <a:chOff x="0" y="0"/>
          <a:chExt cx="0" cy="0"/>
        </a:xfrm>
      </p:grpSpPr>
      <p:sp>
        <p:nvSpPr>
          <p:cNvPr id="10" name="Freeform 6">
            <a:extLst>
              <a:ext uri="{FF2B5EF4-FFF2-40B4-BE49-F238E27FC236}">
                <a16:creationId xmlns:a16="http://schemas.microsoft.com/office/drawing/2014/main" id="{DD4C4B28-6B4B-4445-8535-F516D74E4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8356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cxnSp>
        <p:nvCxnSpPr>
          <p:cNvPr id="12" name="Straight Connector 11">
            <a:extLst>
              <a:ext uri="{FF2B5EF4-FFF2-40B4-BE49-F238E27FC236}">
                <a16:creationId xmlns:a16="http://schemas.microsoft.com/office/drawing/2014/main" id="{0CB1C732-7193-4253-8746-850D090A6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8952" y="1280160"/>
            <a:ext cx="0" cy="557784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useBgFill="1">
        <p:nvSpPr>
          <p:cNvPr id="14" name="Rectangle 13">
            <a:extLst>
              <a:ext uri="{FF2B5EF4-FFF2-40B4-BE49-F238E27FC236}">
                <a16:creationId xmlns:a16="http://schemas.microsoft.com/office/drawing/2014/main" id="{55B419A7-F817-4767-8CCB-FB0E189C4A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7563BA8-5C66-1ABE-478C-125D02975BEC}"/>
              </a:ext>
            </a:extLst>
          </p:cNvPr>
          <p:cNvSpPr>
            <a:spLocks noGrp="1"/>
          </p:cNvSpPr>
          <p:nvPr>
            <p:ph type="title"/>
          </p:nvPr>
        </p:nvSpPr>
        <p:spPr>
          <a:xfrm>
            <a:off x="7587182" y="893935"/>
            <a:ext cx="3756670" cy="3339390"/>
          </a:xfrm>
        </p:spPr>
        <p:txBody>
          <a:bodyPr vert="horz" lIns="91440" tIns="45720" rIns="91440" bIns="45720" rtlCol="0" anchor="b">
            <a:normAutofit fontScale="90000"/>
          </a:bodyPr>
          <a:lstStyle/>
          <a:p>
            <a:r>
              <a:rPr lang="en-US" dirty="0">
                <a:latin typeface="Agency FB"/>
              </a:rPr>
              <a:t>Tawheed: Allah's Power  And The King</a:t>
            </a:r>
          </a:p>
        </p:txBody>
      </p:sp>
      <p:pic>
        <p:nvPicPr>
          <p:cNvPr id="5" name="Content Placeholder 4" descr="Colorful liquid art">
            <a:extLst>
              <a:ext uri="{FF2B5EF4-FFF2-40B4-BE49-F238E27FC236}">
                <a16:creationId xmlns:a16="http://schemas.microsoft.com/office/drawing/2014/main" id="{A12EB057-5052-7653-4F0B-E6F00C1F0194}"/>
              </a:ext>
            </a:extLst>
          </p:cNvPr>
          <p:cNvPicPr>
            <a:picLocks noGrp="1" noChangeAspect="1"/>
          </p:cNvPicPr>
          <p:nvPr>
            <p:ph idx="1"/>
          </p:nvPr>
        </p:nvPicPr>
        <p:blipFill rotWithShape="1">
          <a:blip r:embed="rId2"/>
          <a:srcRect l="13479" r="14026" b="1"/>
          <a:stretch/>
        </p:blipFill>
        <p:spPr>
          <a:xfrm>
            <a:off x="20" y="10"/>
            <a:ext cx="7102529" cy="6857990"/>
          </a:xfrm>
          <a:prstGeom prst="rect">
            <a:avLst/>
          </a:prstGeom>
        </p:spPr>
      </p:pic>
      <p:sp>
        <p:nvSpPr>
          <p:cNvPr id="16" name="Freeform 6">
            <a:extLst>
              <a:ext uri="{FF2B5EF4-FFF2-40B4-BE49-F238E27FC236}">
                <a16:creationId xmlns:a16="http://schemas.microsoft.com/office/drawing/2014/main" id="{ADA271CD-3011-4A05-B4A3-80F1794684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88152"/>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sp>
        <p:nvSpPr>
          <p:cNvPr id="6" name="TextBox 5">
            <a:extLst>
              <a:ext uri="{FF2B5EF4-FFF2-40B4-BE49-F238E27FC236}">
                <a16:creationId xmlns:a16="http://schemas.microsoft.com/office/drawing/2014/main" id="{B4023C8E-F58B-5CD8-638A-7BD7CDEDD0CF}"/>
              </a:ext>
            </a:extLst>
          </p:cNvPr>
          <p:cNvSpPr txBox="1"/>
          <p:nvPr/>
        </p:nvSpPr>
        <p:spPr>
          <a:xfrm>
            <a:off x="8257591" y="5038531"/>
            <a:ext cx="2488163"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dirty="0">
                <a:latin typeface="Agency FB"/>
              </a:rPr>
              <a:t>Week 3</a:t>
            </a:r>
          </a:p>
        </p:txBody>
      </p:sp>
    </p:spTree>
    <p:extLst>
      <p:ext uri="{BB962C8B-B14F-4D97-AF65-F5344CB8AC3E}">
        <p14:creationId xmlns:p14="http://schemas.microsoft.com/office/powerpoint/2010/main" val="18381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8000"/>
            <a:satMod val="170000"/>
          </a:schemeClr>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5176844-69C3-4F79-BE38-EA5BDDF4F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8DBDBE-A742-C58E-8DA0-D89DB6CD4F25}"/>
              </a:ext>
            </a:extLst>
          </p:cNvPr>
          <p:cNvSpPr>
            <a:spLocks noGrp="1"/>
          </p:cNvSpPr>
          <p:nvPr>
            <p:ph type="title"/>
          </p:nvPr>
        </p:nvSpPr>
        <p:spPr>
          <a:xfrm>
            <a:off x="1068497" y="1063256"/>
            <a:ext cx="5312254" cy="1540106"/>
          </a:xfrm>
        </p:spPr>
        <p:txBody>
          <a:bodyPr>
            <a:normAutofit/>
          </a:bodyPr>
          <a:lstStyle/>
          <a:p>
            <a:r>
              <a:rPr lang="en-US" sz="5100">
                <a:latin typeface="Agency FB"/>
              </a:rPr>
              <a:t>Tawheed: The Power Of Allah</a:t>
            </a:r>
            <a:endParaRPr lang="en-US" sz="5100"/>
          </a:p>
        </p:txBody>
      </p:sp>
      <p:cxnSp>
        <p:nvCxnSpPr>
          <p:cNvPr id="12" name="Straight Connector 11">
            <a:extLst>
              <a:ext uri="{FF2B5EF4-FFF2-40B4-BE49-F238E27FC236}">
                <a16:creationId xmlns:a16="http://schemas.microsoft.com/office/drawing/2014/main" id="{33862825-C012-4895-A17E-F3D1F62D89D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8952" y="1143293"/>
            <a:ext cx="0" cy="5714707"/>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D5F32C0-7D82-18E6-D47F-129A55BDEC50}"/>
              </a:ext>
            </a:extLst>
          </p:cNvPr>
          <p:cNvSpPr>
            <a:spLocks noGrp="1"/>
          </p:cNvSpPr>
          <p:nvPr>
            <p:ph idx="1"/>
          </p:nvPr>
        </p:nvSpPr>
        <p:spPr>
          <a:xfrm>
            <a:off x="996610" y="2516446"/>
            <a:ext cx="5628556" cy="3781499"/>
          </a:xfrm>
        </p:spPr>
        <p:txBody>
          <a:bodyPr vert="horz" lIns="91440" tIns="45720" rIns="91440" bIns="45720" rtlCol="0" anchor="t">
            <a:normAutofit lnSpcReduction="10000"/>
          </a:bodyPr>
          <a:lstStyle/>
          <a:p>
            <a:pPr>
              <a:lnSpc>
                <a:spcPct val="100000"/>
              </a:lnSpc>
              <a:buNone/>
            </a:pPr>
            <a:r>
              <a:rPr lang="en-US" dirty="0">
                <a:latin typeface="Agency FB"/>
                <a:ea typeface="+mn-lt"/>
                <a:cs typeface="+mn-lt"/>
              </a:rPr>
              <a:t>             Allah is One. He commands and forbids. He creates and provides. He causes death and gives life. He decrees and delivers. He elevates and lowers. He changes night into day. He alternates the days of people and nations, replacing one with another. </a:t>
            </a:r>
            <a:endParaRPr lang="en-US">
              <a:latin typeface="Agency FB"/>
              <a:ea typeface="+mn-lt"/>
              <a:cs typeface="+mn-lt"/>
            </a:endParaRPr>
          </a:p>
          <a:p>
            <a:pPr>
              <a:buNone/>
            </a:pPr>
            <a:r>
              <a:rPr lang="en-US" dirty="0">
                <a:latin typeface="Agency FB"/>
                <a:ea typeface="+mn-lt"/>
                <a:cs typeface="+mn-lt"/>
              </a:rPr>
              <a:t>            What Allah wills comes into being in the manner He wills it. His orders and His decrees are fulfilled in the heavens, in the farther corners of the earth, beneath it, in the seas and every other part of the universe. He originates what He wills. His knowledge encompasses all things. He keeps account of everything. His Mercy and Wisdom envelops all things. Allah's power is limitless. </a:t>
            </a:r>
            <a:endParaRPr lang="en-US">
              <a:latin typeface="Agency FB"/>
            </a:endParaRPr>
          </a:p>
        </p:txBody>
      </p:sp>
      <p:sp>
        <p:nvSpPr>
          <p:cNvPr id="14" name="Freeform: Shape 13">
            <a:extLst>
              <a:ext uri="{FF2B5EF4-FFF2-40B4-BE49-F238E27FC236}">
                <a16:creationId xmlns:a16="http://schemas.microsoft.com/office/drawing/2014/main" id="{CAF8A158-E51E-4253-820B-3970F73976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6934" y="0"/>
            <a:ext cx="5215066" cy="6858000"/>
          </a:xfrm>
          <a:custGeom>
            <a:avLst/>
            <a:gdLst>
              <a:gd name="connsiteX0" fmla="*/ 2017353 w 5215066"/>
              <a:gd name="connsiteY0" fmla="*/ 0 h 6858000"/>
              <a:gd name="connsiteX1" fmla="*/ 5215066 w 5215066"/>
              <a:gd name="connsiteY1" fmla="*/ 0 h 6858000"/>
              <a:gd name="connsiteX2" fmla="*/ 5215066 w 5215066"/>
              <a:gd name="connsiteY2" fmla="*/ 6858000 h 6858000"/>
              <a:gd name="connsiteX3" fmla="*/ 1292431 w 5215066"/>
              <a:gd name="connsiteY3" fmla="*/ 6858000 h 6858000"/>
              <a:gd name="connsiteX4" fmla="*/ 1012702 w 5215066"/>
              <a:gd name="connsiteY4" fmla="*/ 6549681 h 6858000"/>
              <a:gd name="connsiteX5" fmla="*/ 0 w 5215066"/>
              <a:gd name="connsiteY5" fmla="*/ 3723759 h 6858000"/>
              <a:gd name="connsiteX6" fmla="*/ 1955279 w 5215066"/>
              <a:gd name="connsiteY6" fmla="*/ 3986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15066" h="6858000">
                <a:moveTo>
                  <a:pt x="2017353" y="0"/>
                </a:moveTo>
                <a:lnTo>
                  <a:pt x="5215066" y="0"/>
                </a:lnTo>
                <a:lnTo>
                  <a:pt x="5215066" y="6858000"/>
                </a:lnTo>
                <a:lnTo>
                  <a:pt x="1292431" y="6858000"/>
                </a:lnTo>
                <a:lnTo>
                  <a:pt x="1012702" y="6549681"/>
                </a:lnTo>
                <a:cubicBezTo>
                  <a:pt x="380046" y="5781733"/>
                  <a:pt x="0" y="4797206"/>
                  <a:pt x="0" y="3723759"/>
                </a:cubicBezTo>
                <a:cubicBezTo>
                  <a:pt x="0" y="2190263"/>
                  <a:pt x="775604" y="838237"/>
                  <a:pt x="1955279" y="39865"/>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4" descr="Colorful liquid art">
            <a:extLst>
              <a:ext uri="{FF2B5EF4-FFF2-40B4-BE49-F238E27FC236}">
                <a16:creationId xmlns:a16="http://schemas.microsoft.com/office/drawing/2014/main" id="{F50E0C0B-AB18-40F1-B09F-E9BF5F1AEADE}"/>
              </a:ext>
            </a:extLst>
          </p:cNvPr>
          <p:cNvPicPr>
            <a:picLocks noChangeAspect="1"/>
          </p:cNvPicPr>
          <p:nvPr/>
        </p:nvPicPr>
        <p:blipFill rotWithShape="1">
          <a:blip r:embed="rId2"/>
          <a:srcRect l="18616" r="19162" b="1"/>
          <a:stretch/>
        </p:blipFill>
        <p:spPr>
          <a:xfrm>
            <a:off x="8135710" y="1061030"/>
            <a:ext cx="3765642" cy="4252496"/>
          </a:xfrm>
          <a:prstGeom prst="rect">
            <a:avLst/>
          </a:prstGeom>
        </p:spPr>
      </p:pic>
      <p:sp>
        <p:nvSpPr>
          <p:cNvPr id="16" name="Freeform 6">
            <a:extLst>
              <a:ext uri="{FF2B5EF4-FFF2-40B4-BE49-F238E27FC236}">
                <a16:creationId xmlns:a16="http://schemas.microsoft.com/office/drawing/2014/main" id="{A101E513-AF74-4E9D-A31F-9966425072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8356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bg1">
              <a:lumMod val="85000"/>
              <a:lumOff val="15000"/>
            </a:schemeClr>
          </a:solidFill>
          <a:ln w="0">
            <a:noFill/>
            <a:prstDash val="solid"/>
            <a:round/>
            <a:headEnd/>
            <a:tailEnd/>
          </a:ln>
        </p:spPr>
        <p:txBody>
          <a:bodyPr anchor="ctr"/>
          <a:lstStyle/>
          <a:p>
            <a:endParaRPr lang="en-US"/>
          </a:p>
        </p:txBody>
      </p:sp>
    </p:spTree>
    <p:extLst>
      <p:ext uri="{BB962C8B-B14F-4D97-AF65-F5344CB8AC3E}">
        <p14:creationId xmlns:p14="http://schemas.microsoft.com/office/powerpoint/2010/main" val="3427912634"/>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5176844-69C3-4F79-BE38-EA5BDDF4F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12BC062-BCD4-203E-1EC0-CE1C3F1EF1B8}"/>
              </a:ext>
            </a:extLst>
          </p:cNvPr>
          <p:cNvSpPr>
            <a:spLocks noGrp="1"/>
          </p:cNvSpPr>
          <p:nvPr>
            <p:ph type="title"/>
          </p:nvPr>
        </p:nvSpPr>
        <p:spPr>
          <a:xfrm>
            <a:off x="758952" y="420625"/>
            <a:ext cx="10667998" cy="1326814"/>
          </a:xfrm>
        </p:spPr>
        <p:txBody>
          <a:bodyPr anchor="ctr">
            <a:normAutofit/>
          </a:bodyPr>
          <a:lstStyle/>
          <a:p>
            <a:r>
              <a:rPr lang="en-US" dirty="0">
                <a:latin typeface="Agency FB"/>
              </a:rPr>
              <a:t>Tawheed: Allah's Power</a:t>
            </a:r>
          </a:p>
        </p:txBody>
      </p:sp>
      <p:cxnSp>
        <p:nvCxnSpPr>
          <p:cNvPr id="12" name="Straight Connector 11">
            <a:extLst>
              <a:ext uri="{FF2B5EF4-FFF2-40B4-BE49-F238E27FC236}">
                <a16:creationId xmlns:a16="http://schemas.microsoft.com/office/drawing/2014/main" id="{4D5E13B1-3A31-47C7-8474-7A3DE600680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43888" y="1976039"/>
            <a:ext cx="10515600" cy="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pic>
        <p:nvPicPr>
          <p:cNvPr id="5" name="Picture 4" descr="Colorful liquid art">
            <a:extLst>
              <a:ext uri="{FF2B5EF4-FFF2-40B4-BE49-F238E27FC236}">
                <a16:creationId xmlns:a16="http://schemas.microsoft.com/office/drawing/2014/main" id="{2E4B87CE-FCFC-C171-289F-0F99A452AD99}"/>
              </a:ext>
            </a:extLst>
          </p:cNvPr>
          <p:cNvPicPr>
            <a:picLocks noChangeAspect="1"/>
          </p:cNvPicPr>
          <p:nvPr/>
        </p:nvPicPr>
        <p:blipFill rotWithShape="1">
          <a:blip r:embed="rId2"/>
          <a:srcRect t="5606" r="2" b="5834"/>
          <a:stretch/>
        </p:blipFill>
        <p:spPr>
          <a:xfrm>
            <a:off x="20" y="2202302"/>
            <a:ext cx="7534635" cy="4670981"/>
          </a:xfrm>
          <a:prstGeom prst="rect">
            <a:avLst/>
          </a:prstGeom>
        </p:spPr>
      </p:pic>
      <p:sp>
        <p:nvSpPr>
          <p:cNvPr id="3" name="Content Placeholder 2">
            <a:extLst>
              <a:ext uri="{FF2B5EF4-FFF2-40B4-BE49-F238E27FC236}">
                <a16:creationId xmlns:a16="http://schemas.microsoft.com/office/drawing/2014/main" id="{79C424D1-6E36-B2D4-F01C-33B8914D1224}"/>
              </a:ext>
            </a:extLst>
          </p:cNvPr>
          <p:cNvSpPr>
            <a:spLocks noGrp="1"/>
          </p:cNvSpPr>
          <p:nvPr>
            <p:ph idx="1"/>
          </p:nvPr>
        </p:nvSpPr>
        <p:spPr>
          <a:xfrm>
            <a:off x="7888666" y="2202302"/>
            <a:ext cx="3541205" cy="4471184"/>
          </a:xfrm>
        </p:spPr>
        <p:txBody>
          <a:bodyPr vert="horz" lIns="91440" tIns="45720" rIns="91440" bIns="45720" rtlCol="0" anchor="t">
            <a:normAutofit/>
          </a:bodyPr>
          <a:lstStyle/>
          <a:p>
            <a:pPr marL="0" indent="0">
              <a:buNone/>
            </a:pPr>
            <a:r>
              <a:rPr lang="en-US" dirty="0">
                <a:latin typeface="Agency FB"/>
              </a:rPr>
              <a:t>        His Sight:  </a:t>
            </a:r>
            <a:r>
              <a:rPr lang="en-US" dirty="0">
                <a:latin typeface="Agency FB"/>
                <a:ea typeface="+mn-lt"/>
                <a:cs typeface="+mn-lt"/>
              </a:rPr>
              <a:t>Allah's sight envelops all visible things. He sees everything. The hidden for Him is visible and the secret for Him is public. He knows what is secret. He even knows what is in a person's mind and heart! </a:t>
            </a:r>
          </a:p>
          <a:p>
            <a:pPr marL="0" indent="0">
              <a:buNone/>
            </a:pPr>
            <a:r>
              <a:rPr lang="en-US" dirty="0">
                <a:latin typeface="Agency FB"/>
              </a:rPr>
              <a:t>       His Hearing:</a:t>
            </a:r>
            <a:r>
              <a:rPr lang="en-US" dirty="0">
                <a:latin typeface="Agency FB"/>
                <a:ea typeface="+mn-lt"/>
                <a:cs typeface="+mn-lt"/>
              </a:rPr>
              <a:t>  Allah's hearing encompasses all voices. Yet they do not mix with each  other. Rather, He hears everything very clearly. </a:t>
            </a:r>
            <a:endParaRPr lang="en-US" dirty="0">
              <a:latin typeface="Agency FB"/>
            </a:endParaRPr>
          </a:p>
        </p:txBody>
      </p:sp>
      <p:sp>
        <p:nvSpPr>
          <p:cNvPr id="14" name="Freeform 6">
            <a:extLst>
              <a:ext uri="{FF2B5EF4-FFF2-40B4-BE49-F238E27FC236}">
                <a16:creationId xmlns:a16="http://schemas.microsoft.com/office/drawing/2014/main" id="{A101E513-AF74-4E9D-A31F-9966425072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8356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spTree>
    <p:extLst>
      <p:ext uri="{BB962C8B-B14F-4D97-AF65-F5344CB8AC3E}">
        <p14:creationId xmlns:p14="http://schemas.microsoft.com/office/powerpoint/2010/main" val="2795379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6" name="Rectangle 9">
            <a:extLst>
              <a:ext uri="{FF2B5EF4-FFF2-40B4-BE49-F238E27FC236}">
                <a16:creationId xmlns:a16="http://schemas.microsoft.com/office/drawing/2014/main" id="{C5176844-69C3-4F79-BE38-EA5BDDF4F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B2E9485-5419-DA0E-450A-8E8B462F2556}"/>
              </a:ext>
            </a:extLst>
          </p:cNvPr>
          <p:cNvSpPr>
            <a:spLocks noGrp="1"/>
          </p:cNvSpPr>
          <p:nvPr>
            <p:ph type="title"/>
          </p:nvPr>
        </p:nvSpPr>
        <p:spPr>
          <a:xfrm>
            <a:off x="5877532" y="1063255"/>
            <a:ext cx="5312254" cy="1806727"/>
          </a:xfrm>
        </p:spPr>
        <p:txBody>
          <a:bodyPr>
            <a:normAutofit/>
          </a:bodyPr>
          <a:lstStyle/>
          <a:p>
            <a:r>
              <a:rPr lang="en-US" sz="4800" dirty="0">
                <a:latin typeface="Agency FB"/>
              </a:rPr>
              <a:t>Tawheed: He Is the King Without A Partner</a:t>
            </a:r>
            <a:endParaRPr lang="en-US" sz="4800" i="0" dirty="0" err="1">
              <a:latin typeface="Sitka Banner"/>
            </a:endParaRPr>
          </a:p>
        </p:txBody>
      </p:sp>
      <p:pic>
        <p:nvPicPr>
          <p:cNvPr id="5" name="Picture 4" descr="Colorful liquid art">
            <a:extLst>
              <a:ext uri="{FF2B5EF4-FFF2-40B4-BE49-F238E27FC236}">
                <a16:creationId xmlns:a16="http://schemas.microsoft.com/office/drawing/2014/main" id="{B705F955-CEC6-FA62-C971-74C2E626D2B9}"/>
              </a:ext>
            </a:extLst>
          </p:cNvPr>
          <p:cNvPicPr>
            <a:picLocks noChangeAspect="1"/>
          </p:cNvPicPr>
          <p:nvPr/>
        </p:nvPicPr>
        <p:blipFill rotWithShape="1">
          <a:blip r:embed="rId2"/>
          <a:srcRect l="23384" r="23386" b="1"/>
          <a:stretch/>
        </p:blipFill>
        <p:spPr>
          <a:xfrm>
            <a:off x="1" y="10"/>
            <a:ext cx="5215066" cy="6857990"/>
          </a:xfrm>
          <a:custGeom>
            <a:avLst/>
            <a:gdLst/>
            <a:ahLst/>
            <a:cxnLst/>
            <a:rect l="l" t="t" r="r" b="b"/>
            <a:pathLst>
              <a:path w="5215066" h="6845983">
                <a:moveTo>
                  <a:pt x="0" y="0"/>
                </a:moveTo>
                <a:lnTo>
                  <a:pt x="3197713" y="0"/>
                </a:lnTo>
                <a:lnTo>
                  <a:pt x="3259787" y="39795"/>
                </a:lnTo>
                <a:cubicBezTo>
                  <a:pt x="4439462" y="836768"/>
                  <a:pt x="5215066" y="2186425"/>
                  <a:pt x="5215066" y="3717234"/>
                </a:cubicBezTo>
                <a:cubicBezTo>
                  <a:pt x="5215066" y="4788800"/>
                  <a:pt x="4835020" y="5771602"/>
                  <a:pt x="4202364" y="6538204"/>
                </a:cubicBezTo>
                <a:lnTo>
                  <a:pt x="3922635" y="6845983"/>
                </a:lnTo>
                <a:lnTo>
                  <a:pt x="0" y="6845983"/>
                </a:lnTo>
                <a:close/>
              </a:path>
            </a:pathLst>
          </a:custGeom>
        </p:spPr>
      </p:pic>
      <p:cxnSp>
        <p:nvCxnSpPr>
          <p:cNvPr id="17" name="Straight Connector 11">
            <a:extLst>
              <a:ext uri="{FF2B5EF4-FFF2-40B4-BE49-F238E27FC236}">
                <a16:creationId xmlns:a16="http://schemas.microsoft.com/office/drawing/2014/main" id="{C1FC086D-39EC-448D-97E7-FF232355AE1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86332" y="3088919"/>
            <a:ext cx="5212080" cy="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1EDB8311-3E93-3F17-D016-E75230D4DBC4}"/>
              </a:ext>
            </a:extLst>
          </p:cNvPr>
          <p:cNvSpPr>
            <a:spLocks noGrp="1"/>
          </p:cNvSpPr>
          <p:nvPr>
            <p:ph idx="1"/>
          </p:nvPr>
        </p:nvSpPr>
        <p:spPr>
          <a:xfrm>
            <a:off x="5877532" y="3309582"/>
            <a:ext cx="5326631" cy="3462817"/>
          </a:xfrm>
        </p:spPr>
        <p:txBody>
          <a:bodyPr vert="horz" lIns="91440" tIns="45720" rIns="91440" bIns="45720" rtlCol="0" anchor="t">
            <a:normAutofit/>
          </a:bodyPr>
          <a:lstStyle/>
          <a:p>
            <a:pPr>
              <a:buNone/>
            </a:pPr>
            <a:r>
              <a:rPr lang="en-US" dirty="0">
                <a:ea typeface="+mn-lt"/>
                <a:cs typeface="+mn-lt"/>
              </a:rPr>
              <a:t>   </a:t>
            </a:r>
            <a:r>
              <a:rPr lang="en-US" sz="2800" dirty="0">
                <a:ea typeface="+mn-lt"/>
                <a:cs typeface="+mn-lt"/>
              </a:rPr>
              <a:t> </a:t>
            </a:r>
            <a:r>
              <a:rPr lang="en-US" sz="2800" dirty="0">
                <a:latin typeface="Agency FB"/>
                <a:ea typeface="+mn-lt"/>
                <a:cs typeface="+mn-lt"/>
              </a:rPr>
              <a:t>    Everything perishes except His Face. Every kingdom fades except His Kingdom. Every shade will be withdrawn except by His permission and Mercy. When He is obeyed, He appreciates. When He is disobeyed and sought for forgiveness He overlooks and forgives. </a:t>
            </a:r>
            <a:endParaRPr lang="en-US" sz="2800" dirty="0"/>
          </a:p>
        </p:txBody>
      </p:sp>
      <p:sp>
        <p:nvSpPr>
          <p:cNvPr id="18" name="Freeform 6">
            <a:extLst>
              <a:ext uri="{FF2B5EF4-FFF2-40B4-BE49-F238E27FC236}">
                <a16:creationId xmlns:a16="http://schemas.microsoft.com/office/drawing/2014/main" id="{A101E513-AF74-4E9D-A31F-9966425072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8356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spTree>
    <p:extLst>
      <p:ext uri="{BB962C8B-B14F-4D97-AF65-F5344CB8AC3E}">
        <p14:creationId xmlns:p14="http://schemas.microsoft.com/office/powerpoint/2010/main" val="642657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5176844-69C3-4F79-BE38-EA5BDDF4F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1AA4E2B-2E71-9076-22B2-EB923EABA677}"/>
              </a:ext>
            </a:extLst>
          </p:cNvPr>
          <p:cNvSpPr>
            <a:spLocks noGrp="1"/>
          </p:cNvSpPr>
          <p:nvPr>
            <p:ph type="title"/>
          </p:nvPr>
        </p:nvSpPr>
        <p:spPr>
          <a:xfrm>
            <a:off x="758952" y="758951"/>
            <a:ext cx="4782039" cy="1966747"/>
          </a:xfrm>
        </p:spPr>
        <p:txBody>
          <a:bodyPr anchor="ctr">
            <a:noAutofit/>
          </a:bodyPr>
          <a:lstStyle/>
          <a:p>
            <a:r>
              <a:rPr lang="en-US" sz="4800" dirty="0">
                <a:latin typeface="Agency FB"/>
              </a:rPr>
              <a:t>Tawheed: He is The King Without A Partner</a:t>
            </a:r>
          </a:p>
        </p:txBody>
      </p:sp>
      <p:cxnSp>
        <p:nvCxnSpPr>
          <p:cNvPr id="12" name="Straight Connector 11">
            <a:extLst>
              <a:ext uri="{FF2B5EF4-FFF2-40B4-BE49-F238E27FC236}">
                <a16:creationId xmlns:a16="http://schemas.microsoft.com/office/drawing/2014/main" id="{AEF97C72-3F89-4F0A-9629-01818B389CF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38503" y="2954301"/>
            <a:ext cx="4754880" cy="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269D15A-0354-CDBC-D8B0-7B1E0DD8941E}"/>
              </a:ext>
            </a:extLst>
          </p:cNvPr>
          <p:cNvSpPr>
            <a:spLocks noGrp="1"/>
          </p:cNvSpPr>
          <p:nvPr>
            <p:ph idx="1"/>
          </p:nvPr>
        </p:nvSpPr>
        <p:spPr>
          <a:xfrm>
            <a:off x="758826" y="3161684"/>
            <a:ext cx="4782166" cy="2620405"/>
          </a:xfrm>
        </p:spPr>
        <p:txBody>
          <a:bodyPr vert="horz" lIns="91440" tIns="45720" rIns="91440" bIns="45720" rtlCol="0" anchor="t">
            <a:normAutofit fontScale="77500" lnSpcReduction="20000"/>
          </a:bodyPr>
          <a:lstStyle/>
          <a:p>
            <a:pPr>
              <a:buNone/>
            </a:pPr>
            <a:r>
              <a:rPr lang="en-US" dirty="0">
                <a:latin typeface="Agency FB"/>
                <a:ea typeface="+mn-lt"/>
                <a:cs typeface="+mn-lt"/>
              </a:rPr>
              <a:t>            </a:t>
            </a:r>
            <a:r>
              <a:rPr lang="en-US" sz="2800" dirty="0">
                <a:latin typeface="Agency FB"/>
                <a:ea typeface="+mn-lt"/>
                <a:cs typeface="+mn-lt"/>
              </a:rPr>
              <a:t>  If all the trees on earth were pens and all the seas with seven others added to them were ink, and those pens were to write with that ink, both the pens and ink would be exhausted, but the words of Allah's unlimited knowledge or those describing His attributes and His grandeur or praise of Him would not.  </a:t>
            </a:r>
            <a:endParaRPr lang="en-US" sz="2800"/>
          </a:p>
        </p:txBody>
      </p:sp>
      <p:pic>
        <p:nvPicPr>
          <p:cNvPr id="5" name="Picture 4" descr="Colorful liquid art">
            <a:extLst>
              <a:ext uri="{FF2B5EF4-FFF2-40B4-BE49-F238E27FC236}">
                <a16:creationId xmlns:a16="http://schemas.microsoft.com/office/drawing/2014/main" id="{1DB86D04-2AC2-98FD-CFC1-4D292B92D85F}"/>
              </a:ext>
            </a:extLst>
          </p:cNvPr>
          <p:cNvPicPr>
            <a:picLocks noChangeAspect="1"/>
          </p:cNvPicPr>
          <p:nvPr/>
        </p:nvPicPr>
        <p:blipFill rotWithShape="1">
          <a:blip r:embed="rId2"/>
          <a:srcRect l="18616" r="19162" b="1"/>
          <a:stretch/>
        </p:blipFill>
        <p:spPr>
          <a:xfrm>
            <a:off x="6096000" y="10"/>
            <a:ext cx="6095998" cy="6857990"/>
          </a:xfrm>
          <a:prstGeom prst="rect">
            <a:avLst/>
          </a:prstGeom>
        </p:spPr>
      </p:pic>
      <p:sp>
        <p:nvSpPr>
          <p:cNvPr id="14" name="Freeform 6">
            <a:extLst>
              <a:ext uri="{FF2B5EF4-FFF2-40B4-BE49-F238E27FC236}">
                <a16:creationId xmlns:a16="http://schemas.microsoft.com/office/drawing/2014/main" id="{A101E513-AF74-4E9D-A31F-9966425072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8356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spTree>
    <p:extLst>
      <p:ext uri="{BB962C8B-B14F-4D97-AF65-F5344CB8AC3E}">
        <p14:creationId xmlns:p14="http://schemas.microsoft.com/office/powerpoint/2010/main" val="1861526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5176844-69C3-4F79-BE38-EA5BDDF4F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733E3C-65B1-38D2-E933-363AEDE5D9C2}"/>
              </a:ext>
            </a:extLst>
          </p:cNvPr>
          <p:cNvSpPr>
            <a:spLocks noGrp="1"/>
          </p:cNvSpPr>
          <p:nvPr>
            <p:ph type="title"/>
          </p:nvPr>
        </p:nvSpPr>
        <p:spPr>
          <a:xfrm>
            <a:off x="5148335" y="1075911"/>
            <a:ext cx="6281663" cy="1635757"/>
          </a:xfrm>
        </p:spPr>
        <p:txBody>
          <a:bodyPr anchor="ctr">
            <a:normAutofit/>
          </a:bodyPr>
          <a:lstStyle/>
          <a:p>
            <a:r>
              <a:rPr lang="en-US" sz="4800" dirty="0">
                <a:latin typeface="Agency FB"/>
              </a:rPr>
              <a:t>Tawheed: He Is The King Without A Partner</a:t>
            </a:r>
          </a:p>
        </p:txBody>
      </p:sp>
      <p:pic>
        <p:nvPicPr>
          <p:cNvPr id="5" name="Picture 4" descr="Colorful liquid art">
            <a:extLst>
              <a:ext uri="{FF2B5EF4-FFF2-40B4-BE49-F238E27FC236}">
                <a16:creationId xmlns:a16="http://schemas.microsoft.com/office/drawing/2014/main" id="{CDC7E53B-2D2B-C411-3146-53E74A192E5F}"/>
              </a:ext>
            </a:extLst>
          </p:cNvPr>
          <p:cNvPicPr>
            <a:picLocks noChangeAspect="1"/>
          </p:cNvPicPr>
          <p:nvPr/>
        </p:nvPicPr>
        <p:blipFill rotWithShape="1">
          <a:blip r:embed="rId2"/>
          <a:srcRect l="21174" r="21721" b="1"/>
          <a:stretch/>
        </p:blipFill>
        <p:spPr>
          <a:xfrm>
            <a:off x="758952" y="1078710"/>
            <a:ext cx="3836956" cy="4703378"/>
          </a:xfrm>
          <a:prstGeom prst="rect">
            <a:avLst/>
          </a:prstGeom>
        </p:spPr>
      </p:pic>
      <p:cxnSp>
        <p:nvCxnSpPr>
          <p:cNvPr id="12" name="Straight Connector 11">
            <a:extLst>
              <a:ext uri="{FF2B5EF4-FFF2-40B4-BE49-F238E27FC236}">
                <a16:creationId xmlns:a16="http://schemas.microsoft.com/office/drawing/2014/main" id="{DF96FA98-52E5-4AA7-98B9-BE6200CF01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181601" y="2933080"/>
            <a:ext cx="6248397" cy="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A8EB821-2CD7-770C-7D1D-20439F8054DC}"/>
              </a:ext>
            </a:extLst>
          </p:cNvPr>
          <p:cNvSpPr>
            <a:spLocks noGrp="1"/>
          </p:cNvSpPr>
          <p:nvPr>
            <p:ph idx="1"/>
          </p:nvPr>
        </p:nvSpPr>
        <p:spPr>
          <a:xfrm>
            <a:off x="5148208" y="3161680"/>
            <a:ext cx="6281663" cy="2620409"/>
          </a:xfrm>
        </p:spPr>
        <p:txBody>
          <a:bodyPr vert="horz" lIns="91440" tIns="45720" rIns="91440" bIns="45720" rtlCol="0" anchor="t">
            <a:normAutofit fontScale="92500" lnSpcReduction="10000"/>
          </a:bodyPr>
          <a:lstStyle/>
          <a:p>
            <a:pPr>
              <a:buNone/>
            </a:pPr>
            <a:r>
              <a:rPr lang="en-US" dirty="0">
                <a:ea typeface="+mn-lt"/>
                <a:cs typeface="+mn-lt"/>
              </a:rPr>
              <a:t>        </a:t>
            </a:r>
            <a:r>
              <a:rPr lang="en-US" dirty="0">
                <a:latin typeface="Agency FB"/>
                <a:ea typeface="+mn-lt"/>
                <a:cs typeface="+mn-lt"/>
              </a:rPr>
              <a:t>Allah has the Most Beautiful Names and the perfect Attributes. We must believe in their great underlying meanings and describe Allah the Almighty in a manner that suits His Majesty without likening His Attributes to any of those of His creatures. </a:t>
            </a:r>
          </a:p>
          <a:p>
            <a:pPr>
              <a:buNone/>
            </a:pPr>
            <a:r>
              <a:rPr lang="en-US" dirty="0">
                <a:latin typeface="Agency FB"/>
                <a:ea typeface="+mn-lt"/>
                <a:cs typeface="+mn-lt"/>
              </a:rPr>
              <a:t>All acts of worship, such as invocation, trust, fear and sacrifice, should be directed to Him alone. We should invoke none but Allah, rely on none except Allah, seek no one's help except Allah's help and seek no one's refuge but Allah's refuge.</a:t>
            </a:r>
            <a:endParaRPr lang="en-US">
              <a:latin typeface="Agency FB"/>
            </a:endParaRPr>
          </a:p>
        </p:txBody>
      </p:sp>
      <p:sp>
        <p:nvSpPr>
          <p:cNvPr id="14" name="Freeform 6">
            <a:extLst>
              <a:ext uri="{FF2B5EF4-FFF2-40B4-BE49-F238E27FC236}">
                <a16:creationId xmlns:a16="http://schemas.microsoft.com/office/drawing/2014/main" id="{A101E513-AF74-4E9D-A31F-9966425072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8356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spTree>
    <p:extLst>
      <p:ext uri="{BB962C8B-B14F-4D97-AF65-F5344CB8AC3E}">
        <p14:creationId xmlns:p14="http://schemas.microsoft.com/office/powerpoint/2010/main" val="912760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FCC6E86-7C37-4FD2-AF0B-C9BDDBC2B0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1"/>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Colorful liquid art">
            <a:extLst>
              <a:ext uri="{FF2B5EF4-FFF2-40B4-BE49-F238E27FC236}">
                <a16:creationId xmlns:a16="http://schemas.microsoft.com/office/drawing/2014/main" id="{CDC7E53B-2D2B-C411-3146-53E74A192E5F}"/>
              </a:ext>
            </a:extLst>
          </p:cNvPr>
          <p:cNvPicPr>
            <a:picLocks noChangeAspect="1"/>
          </p:cNvPicPr>
          <p:nvPr/>
        </p:nvPicPr>
        <p:blipFill rotWithShape="1">
          <a:blip r:embed="rId2"/>
          <a:srcRect t="9708" b="9935"/>
          <a:stretch/>
        </p:blipFill>
        <p:spPr>
          <a:xfrm>
            <a:off x="1" y="1"/>
            <a:ext cx="12191998" cy="6857999"/>
          </a:xfrm>
          <a:prstGeom prst="rect">
            <a:avLst/>
          </a:prstGeom>
        </p:spPr>
      </p:pic>
      <p:sp>
        <p:nvSpPr>
          <p:cNvPr id="12" name="Rectangle 11">
            <a:extLst>
              <a:ext uri="{FF2B5EF4-FFF2-40B4-BE49-F238E27FC236}">
                <a16:creationId xmlns:a16="http://schemas.microsoft.com/office/drawing/2014/main" id="{ED89566B-2106-45B5-A929-69C7B95544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1" y="0"/>
            <a:ext cx="12191999" cy="6858000"/>
          </a:xfrm>
          <a:prstGeom prst="rect">
            <a:avLst/>
          </a:prstGeom>
          <a:gradFill flip="none" rotWithShape="1">
            <a:gsLst>
              <a:gs pos="100000">
                <a:srgbClr val="000000">
                  <a:alpha val="0"/>
                </a:srgbClr>
              </a:gs>
              <a:gs pos="30000">
                <a:srgbClr val="000000">
                  <a:alpha val="70000"/>
                </a:srgbClr>
              </a:gs>
            </a:gsLst>
            <a:lin ang="2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7475FE6E-6FF0-42EB-B0A8-117D063568F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2854" y="1143293"/>
            <a:ext cx="0" cy="5714707"/>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6" name="Freeform 6">
            <a:extLst>
              <a:ext uri="{FF2B5EF4-FFF2-40B4-BE49-F238E27FC236}">
                <a16:creationId xmlns:a16="http://schemas.microsoft.com/office/drawing/2014/main" id="{73EE46CA-12A6-4A17-947D-6393F7BB53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77913" y="1143293"/>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sp>
        <p:nvSpPr>
          <p:cNvPr id="9" name="TextBox 8">
            <a:extLst>
              <a:ext uri="{FF2B5EF4-FFF2-40B4-BE49-F238E27FC236}">
                <a16:creationId xmlns:a16="http://schemas.microsoft.com/office/drawing/2014/main" id="{DC9827F9-FF18-FF5D-6592-7B72EF60863E}"/>
              </a:ext>
            </a:extLst>
          </p:cNvPr>
          <p:cNvSpPr txBox="1"/>
          <p:nvPr/>
        </p:nvSpPr>
        <p:spPr>
          <a:xfrm>
            <a:off x="1020932" y="2370337"/>
            <a:ext cx="3746373" cy="1323439"/>
          </a:xfrm>
          <a:prstGeom prst="rect">
            <a:avLst/>
          </a:prstGeom>
          <a:noFill/>
        </p:spPr>
        <p:txBody>
          <a:bodyPr wrap="square" rtlCol="0">
            <a:spAutoFit/>
          </a:bodyPr>
          <a:lstStyle/>
          <a:p>
            <a:r>
              <a:rPr lang="en-US" sz="4000" dirty="0">
                <a:solidFill>
                  <a:schemeClr val="bg1"/>
                </a:solidFill>
                <a:latin typeface="Agency FB" panose="020B0503020202020204" pitchFamily="34" charset="0"/>
              </a:rPr>
              <a:t>Let us enjoy a beautiful video</a:t>
            </a:r>
            <a:endParaRPr lang="en-CA" sz="4000" dirty="0">
              <a:solidFill>
                <a:schemeClr val="bg1"/>
              </a:solidFill>
              <a:latin typeface="Agency FB" panose="020B0503020202020204" pitchFamily="34" charset="0"/>
            </a:endParaRPr>
          </a:p>
        </p:txBody>
      </p:sp>
      <p:sp>
        <p:nvSpPr>
          <p:cNvPr id="11" name="Rectangle: Rounded Corners 10">
            <a:extLst>
              <a:ext uri="{FF2B5EF4-FFF2-40B4-BE49-F238E27FC236}">
                <a16:creationId xmlns:a16="http://schemas.microsoft.com/office/drawing/2014/main" id="{5BD46CB4-F278-4679-1E46-EF9B0AFBF2C2}"/>
              </a:ext>
            </a:extLst>
          </p:cNvPr>
          <p:cNvSpPr/>
          <p:nvPr/>
        </p:nvSpPr>
        <p:spPr>
          <a:xfrm>
            <a:off x="1233996" y="4394447"/>
            <a:ext cx="2201662" cy="727969"/>
          </a:xfrm>
          <a:prstGeom prst="roundRect">
            <a:avLst/>
          </a:prstGeom>
          <a:solidFill>
            <a:srgbClr val="FF05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Agency FB" panose="020B0503020202020204" pitchFamily="34" charset="0"/>
                <a:hlinkClick r:id="rId3"/>
              </a:rPr>
              <a:t>Video</a:t>
            </a:r>
            <a:endParaRPr lang="en-CA" sz="3200" dirty="0">
              <a:latin typeface="Agency FB" panose="020B0503020202020204" pitchFamily="34" charset="0"/>
            </a:endParaRPr>
          </a:p>
        </p:txBody>
      </p:sp>
    </p:spTree>
    <p:extLst>
      <p:ext uri="{BB962C8B-B14F-4D97-AF65-F5344CB8AC3E}">
        <p14:creationId xmlns:p14="http://schemas.microsoft.com/office/powerpoint/2010/main" val="2949753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Freeform 6">
            <a:extLst>
              <a:ext uri="{FF2B5EF4-FFF2-40B4-BE49-F238E27FC236}">
                <a16:creationId xmlns:a16="http://schemas.microsoft.com/office/drawing/2014/main" id="{72411438-92A5-42B0-9C54-EA4FB32ACB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78801"/>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sp useBgFill="1">
        <p:nvSpPr>
          <p:cNvPr id="12" name="Rectangle 11">
            <a:extLst>
              <a:ext uri="{FF2B5EF4-FFF2-40B4-BE49-F238E27FC236}">
                <a16:creationId xmlns:a16="http://schemas.microsoft.com/office/drawing/2014/main" id="{5FCC6E86-7C37-4FD2-AF0B-C9BDDBC2B0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1" y="-1"/>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Colorful liquid art">
            <a:extLst>
              <a:ext uri="{FF2B5EF4-FFF2-40B4-BE49-F238E27FC236}">
                <a16:creationId xmlns:a16="http://schemas.microsoft.com/office/drawing/2014/main" id="{7A09A1EC-235C-8018-2C27-6B2B2162C0F6}"/>
              </a:ext>
            </a:extLst>
          </p:cNvPr>
          <p:cNvPicPr>
            <a:picLocks noGrp="1" noChangeAspect="1"/>
          </p:cNvPicPr>
          <p:nvPr>
            <p:ph idx="1"/>
          </p:nvPr>
        </p:nvPicPr>
        <p:blipFill rotWithShape="1">
          <a:blip r:embed="rId2"/>
          <a:srcRect t="9708" b="9935"/>
          <a:stretch/>
        </p:blipFill>
        <p:spPr>
          <a:xfrm>
            <a:off x="-1" y="1"/>
            <a:ext cx="12191998" cy="6857999"/>
          </a:xfrm>
          <a:prstGeom prst="rect">
            <a:avLst/>
          </a:prstGeom>
        </p:spPr>
      </p:pic>
      <p:sp>
        <p:nvSpPr>
          <p:cNvPr id="14" name="Freeform 6">
            <a:extLst>
              <a:ext uri="{FF2B5EF4-FFF2-40B4-BE49-F238E27FC236}">
                <a16:creationId xmlns:a16="http://schemas.microsoft.com/office/drawing/2014/main" id="{38C2FC07-A260-43C5-ABA2-A9DD5D5A83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8356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lt1"/>
              </a:solidFill>
            </a:endParaRPr>
          </a:p>
        </p:txBody>
      </p:sp>
      <p:sp>
        <p:nvSpPr>
          <p:cNvPr id="6" name="TextBox 5">
            <a:extLst>
              <a:ext uri="{FF2B5EF4-FFF2-40B4-BE49-F238E27FC236}">
                <a16:creationId xmlns:a16="http://schemas.microsoft.com/office/drawing/2014/main" id="{3969B96B-47D2-D9E0-3473-01A13194E08A}"/>
              </a:ext>
            </a:extLst>
          </p:cNvPr>
          <p:cNvSpPr txBox="1"/>
          <p:nvPr/>
        </p:nvSpPr>
        <p:spPr>
          <a:xfrm>
            <a:off x="2844076" y="2215580"/>
            <a:ext cx="4662371" cy="304698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spcBef>
                <a:spcPct val="0"/>
              </a:spcBef>
            </a:pPr>
            <a:r>
              <a:rPr lang="en-US" sz="3200" cap="all" dirty="0">
                <a:latin typeface="Agency FB"/>
                <a:ea typeface="+mn-lt"/>
                <a:cs typeface="+mn-lt"/>
              </a:rPr>
              <a:t>MAY ALLAH SWT GIVE US ABILITY TO HAVE PROPER UNDERSTANDING ABOUT TAWHEED. AMEEN.</a:t>
            </a:r>
            <a:endParaRPr lang="en-US" sz="3200">
              <a:latin typeface="Agency FB"/>
              <a:ea typeface="+mn-lt"/>
              <a:cs typeface="+mn-lt"/>
            </a:endParaRPr>
          </a:p>
          <a:p>
            <a:pPr algn="ctr">
              <a:spcBef>
                <a:spcPct val="0"/>
              </a:spcBef>
            </a:pPr>
            <a:br>
              <a:rPr lang="en-US" sz="3200" dirty="0">
                <a:ea typeface="+mn-lt"/>
                <a:cs typeface="+mn-lt"/>
              </a:rPr>
            </a:br>
            <a:endParaRPr lang="en-US" sz="3200">
              <a:latin typeface="Agency FB"/>
              <a:ea typeface="+mn-lt"/>
              <a:cs typeface="+mn-lt"/>
            </a:endParaRPr>
          </a:p>
          <a:p>
            <a:pPr algn="l"/>
            <a:endParaRPr lang="en-US" sz="3200" dirty="0">
              <a:latin typeface="Agency FB"/>
            </a:endParaRPr>
          </a:p>
        </p:txBody>
      </p:sp>
      <p:pic>
        <p:nvPicPr>
          <p:cNvPr id="8" name="Picture 6" descr="A picture containing text&#10;&#10;Description automatically generated">
            <a:extLst>
              <a:ext uri="{FF2B5EF4-FFF2-40B4-BE49-F238E27FC236}">
                <a16:creationId xmlns:a16="http://schemas.microsoft.com/office/drawing/2014/main" id="{A2EBA2F1-723D-AF72-37A9-8CF74F20C174}"/>
              </a:ext>
            </a:extLst>
          </p:cNvPr>
          <p:cNvPicPr>
            <a:picLocks noChangeAspect="1"/>
          </p:cNvPicPr>
          <p:nvPr/>
        </p:nvPicPr>
        <p:blipFill>
          <a:blip r:embed="rId3"/>
          <a:stretch>
            <a:fillRect/>
          </a:stretch>
        </p:blipFill>
        <p:spPr>
          <a:xfrm>
            <a:off x="3042249" y="4019731"/>
            <a:ext cx="4396595" cy="816989"/>
          </a:xfrm>
          <a:prstGeom prst="rect">
            <a:avLst/>
          </a:prstGeom>
        </p:spPr>
      </p:pic>
    </p:spTree>
    <p:extLst>
      <p:ext uri="{BB962C8B-B14F-4D97-AF65-F5344CB8AC3E}">
        <p14:creationId xmlns:p14="http://schemas.microsoft.com/office/powerpoint/2010/main" val="1907141903"/>
      </p:ext>
    </p:extLst>
  </p:cSld>
  <p:clrMapOvr>
    <a:masterClrMapping/>
  </p:clrMapOvr>
</p:sld>
</file>

<file path=ppt/theme/theme1.xml><?xml version="1.0" encoding="utf-8"?>
<a:theme xmlns:a="http://schemas.openxmlformats.org/drawingml/2006/main" name="HeadlinesVTI">
  <a:themeElements>
    <a:clrScheme name="AnalogousFromLightSeedLeftStep">
      <a:dk1>
        <a:srgbClr val="000000"/>
      </a:dk1>
      <a:lt1>
        <a:srgbClr val="FFFFFF"/>
      </a:lt1>
      <a:dk2>
        <a:srgbClr val="3D2441"/>
      </a:dk2>
      <a:lt2>
        <a:srgbClr val="E2E5E8"/>
      </a:lt2>
      <a:accent1>
        <a:srgbClr val="C39B6E"/>
      </a:accent1>
      <a:accent2>
        <a:srgbClr val="C57D73"/>
      </a:accent2>
      <a:accent3>
        <a:srgbClr val="D08DA1"/>
      </a:accent3>
      <a:accent4>
        <a:srgbClr val="C573AE"/>
      </a:accent4>
      <a:accent5>
        <a:srgbClr val="C68DD0"/>
      </a:accent5>
      <a:accent6>
        <a:srgbClr val="9873C5"/>
      </a:accent6>
      <a:hlink>
        <a:srgbClr val="6183AA"/>
      </a:hlink>
      <a:folHlink>
        <a:srgbClr val="7F7F7F"/>
      </a:folHlink>
    </a:clrScheme>
    <a:fontScheme name="Custom 211">
      <a:majorFont>
        <a:latin typeface="Sitka Banner"/>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8000"/>
            <a:satMod val="170000"/>
          </a:schemeClr>
        </a:solidFill>
        <a:gradFill rotWithShape="1">
          <a:gsLst>
            <a:gs pos="0">
              <a:schemeClr val="phClr">
                <a:tint val="93000"/>
                <a:satMod val="16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VTI" id="{66EB4A02-0C0F-47F1-9F48-4E6882B9F967}" vid="{F3552358-4452-4FDA-9568-4F5DA32F7A60}"/>
    </a:ext>
  </a:extLst>
</a:theme>
</file>

<file path=docProps/app.xml><?xml version="1.0" encoding="utf-8"?>
<Properties xmlns="http://schemas.openxmlformats.org/officeDocument/2006/extended-properties" xmlns:vt="http://schemas.openxmlformats.org/officeDocument/2006/docPropsVTypes">
  <Template>office theme</Template>
  <TotalTime>79</TotalTime>
  <Words>478</Words>
  <Application>Microsoft Office PowerPoint</Application>
  <PresentationFormat>Widescreen</PresentationFormat>
  <Paragraphs>19</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Agency FB</vt:lpstr>
      <vt:lpstr>Arial</vt:lpstr>
      <vt:lpstr>Avenir Next LT Pro</vt:lpstr>
      <vt:lpstr>Sitka Banner</vt:lpstr>
      <vt:lpstr>HeadlinesVTI</vt:lpstr>
      <vt:lpstr>PowerPoint Presentation</vt:lpstr>
      <vt:lpstr>Tawheed: Allah's Power  And The King</vt:lpstr>
      <vt:lpstr>Tawheed: The Power Of Allah</vt:lpstr>
      <vt:lpstr>Tawheed: Allah's Power</vt:lpstr>
      <vt:lpstr>Tawheed: He Is the King Without A Partner</vt:lpstr>
      <vt:lpstr>Tawheed: He is The King Without A Partner</vt:lpstr>
      <vt:lpstr>Tawheed: He Is The King Without A Partner</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Binte Ali, Afia</cp:lastModifiedBy>
  <cp:revision>281</cp:revision>
  <dcterms:created xsi:type="dcterms:W3CDTF">2023-01-08T18:15:29Z</dcterms:created>
  <dcterms:modified xsi:type="dcterms:W3CDTF">2023-01-09T00:01:29Z</dcterms:modified>
</cp:coreProperties>
</file>