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62" r:id="rId2"/>
    <p:sldId id="256" r:id="rId3"/>
    <p:sldId id="257" r:id="rId4"/>
    <p:sldId id="258" r:id="rId5"/>
    <p:sldId id="259" r:id="rId6"/>
    <p:sldId id="260" r:id="rId7"/>
    <p:sldId id="264" r:id="rId8"/>
    <p:sldId id="261"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7AC046-0F09-4C73-A753-32438B698997}" v="334" dt="2023-01-08T16:27:35.318"/>
    <p1510:client id="{45273E84-805A-2F31-0477-5DBD37E09633}" v="63" dt="2023-01-08T18:14:11.563"/>
    <p1510:client id="{8CA8D64F-248D-533E-0A37-F9DB4D0FF560}" v="29" dt="2023-01-08T21:24:09.036"/>
    <p1510:client id="{E38B0368-0BF2-32C9-E47C-C27F32C4FAD1}" v="62" dt="2023-01-08T18:57:26.1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te Ali, Afia" userId="S::afia.binteali@student.tdsb.on.ca::f8f374ff-6553-4d0d-8a24-da8d53c178eb" providerId="AD" clId="Web-{057AC046-0F09-4C73-A753-32438B698997}"/>
    <pc:docChg chg="addSld modSld addMainMaster delMainMaster">
      <pc:chgData name="Binte Ali, Afia" userId="S::afia.binteali@student.tdsb.on.ca::f8f374ff-6553-4d0d-8a24-da8d53c178eb" providerId="AD" clId="Web-{057AC046-0F09-4C73-A753-32438B698997}" dt="2023-01-08T16:27:30.271" v="303" actId="20577"/>
      <pc:docMkLst>
        <pc:docMk/>
      </pc:docMkLst>
      <pc:sldChg chg="addSp modSp mod setBg modClrScheme chgLayout">
        <pc:chgData name="Binte Ali, Afia" userId="S::afia.binteali@student.tdsb.on.ca::f8f374ff-6553-4d0d-8a24-da8d53c178eb" providerId="AD" clId="Web-{057AC046-0F09-4C73-A753-32438B698997}" dt="2023-01-08T16:10:59.087" v="109" actId="1076"/>
        <pc:sldMkLst>
          <pc:docMk/>
          <pc:sldMk cId="109857222" sldId="256"/>
        </pc:sldMkLst>
        <pc:spChg chg="mod">
          <ac:chgData name="Binte Ali, Afia" userId="S::afia.binteali@student.tdsb.on.ca::f8f374ff-6553-4d0d-8a24-da8d53c178eb" providerId="AD" clId="Web-{057AC046-0F09-4C73-A753-32438B698997}" dt="2023-01-08T16:10:59.087" v="109" actId="1076"/>
          <ac:spMkLst>
            <pc:docMk/>
            <pc:sldMk cId="109857222" sldId="256"/>
            <ac:spMk id="2" creationId="{00000000-0000-0000-0000-000000000000}"/>
          </ac:spMkLst>
        </pc:spChg>
        <pc:spChg chg="mod">
          <ac:chgData name="Binte Ali, Afia" userId="S::afia.binteali@student.tdsb.on.ca::f8f374ff-6553-4d0d-8a24-da8d53c178eb" providerId="AD" clId="Web-{057AC046-0F09-4C73-A753-32438B698997}" dt="2023-01-08T16:05:40.953" v="38" actId="20577"/>
          <ac:spMkLst>
            <pc:docMk/>
            <pc:sldMk cId="109857222" sldId="256"/>
            <ac:spMk id="3" creationId="{00000000-0000-0000-0000-000000000000}"/>
          </ac:spMkLst>
        </pc:spChg>
        <pc:spChg chg="add">
          <ac:chgData name="Binte Ali, Afia" userId="S::afia.binteali@student.tdsb.on.ca::f8f374ff-6553-4d0d-8a24-da8d53c178eb" providerId="AD" clId="Web-{057AC046-0F09-4C73-A753-32438B698997}" dt="2023-01-08T16:02:48.834" v="0"/>
          <ac:spMkLst>
            <pc:docMk/>
            <pc:sldMk cId="109857222" sldId="256"/>
            <ac:spMk id="9" creationId="{6E37B132-9C54-4236-8910-3340177AD9DB}"/>
          </ac:spMkLst>
        </pc:spChg>
        <pc:spChg chg="add">
          <ac:chgData name="Binte Ali, Afia" userId="S::afia.binteali@student.tdsb.on.ca::f8f374ff-6553-4d0d-8a24-da8d53c178eb" providerId="AD" clId="Web-{057AC046-0F09-4C73-A753-32438B698997}" dt="2023-01-08T16:02:48.834" v="0"/>
          <ac:spMkLst>
            <pc:docMk/>
            <pc:sldMk cId="109857222" sldId="256"/>
            <ac:spMk id="11" creationId="{D472C551-D440-40DF-9260-BDB9AC40960A}"/>
          </ac:spMkLst>
        </pc:spChg>
        <pc:spChg chg="add">
          <ac:chgData name="Binte Ali, Afia" userId="S::afia.binteali@student.tdsb.on.ca::f8f374ff-6553-4d0d-8a24-da8d53c178eb" providerId="AD" clId="Web-{057AC046-0F09-4C73-A753-32438B698997}" dt="2023-01-08T16:02:48.834" v="0"/>
          <ac:spMkLst>
            <pc:docMk/>
            <pc:sldMk cId="109857222" sldId="256"/>
            <ac:spMk id="15" creationId="{508BEF50-7B1E-49A4-BC19-5F4F1D755E64}"/>
          </ac:spMkLst>
        </pc:spChg>
        <pc:spChg chg="add">
          <ac:chgData name="Binte Ali, Afia" userId="S::afia.binteali@student.tdsb.on.ca::f8f374ff-6553-4d0d-8a24-da8d53c178eb" providerId="AD" clId="Web-{057AC046-0F09-4C73-A753-32438B698997}" dt="2023-01-08T16:02:48.834" v="0"/>
          <ac:spMkLst>
            <pc:docMk/>
            <pc:sldMk cId="109857222" sldId="256"/>
            <ac:spMk id="17" creationId="{3FBAD350-5664-4811-A208-657FB882D350}"/>
          </ac:spMkLst>
        </pc:spChg>
        <pc:spChg chg="add">
          <ac:chgData name="Binte Ali, Afia" userId="S::afia.binteali@student.tdsb.on.ca::f8f374ff-6553-4d0d-8a24-da8d53c178eb" providerId="AD" clId="Web-{057AC046-0F09-4C73-A753-32438B698997}" dt="2023-01-08T16:02:48.834" v="0"/>
          <ac:spMkLst>
            <pc:docMk/>
            <pc:sldMk cId="109857222" sldId="256"/>
            <ac:spMk id="19" creationId="{C39ADB8F-D187-49D7-BDCF-C1B6DC727068}"/>
          </ac:spMkLst>
        </pc:spChg>
        <pc:picChg chg="add">
          <ac:chgData name="Binte Ali, Afia" userId="S::afia.binteali@student.tdsb.on.ca::f8f374ff-6553-4d0d-8a24-da8d53c178eb" providerId="AD" clId="Web-{057AC046-0F09-4C73-A753-32438B698997}" dt="2023-01-08T16:02:48.834" v="0"/>
          <ac:picMkLst>
            <pc:docMk/>
            <pc:sldMk cId="109857222" sldId="256"/>
            <ac:picMk id="4" creationId="{D5E678B0-87D1-941B-5BFA-327ACF5A2FFF}"/>
          </ac:picMkLst>
        </pc:picChg>
        <pc:cxnChg chg="add">
          <ac:chgData name="Binte Ali, Afia" userId="S::afia.binteali@student.tdsb.on.ca::f8f374ff-6553-4d0d-8a24-da8d53c178eb" providerId="AD" clId="Web-{057AC046-0F09-4C73-A753-32438B698997}" dt="2023-01-08T16:02:48.834" v="0"/>
          <ac:cxnSpMkLst>
            <pc:docMk/>
            <pc:sldMk cId="109857222" sldId="256"/>
            <ac:cxnSpMk id="13" creationId="{56020367-4FD5-4596-8E10-C5F095CD8DBF}"/>
          </ac:cxnSpMkLst>
        </pc:cxnChg>
      </pc:sldChg>
      <pc:sldChg chg="addSp modSp new mod setBg">
        <pc:chgData name="Binte Ali, Afia" userId="S::afia.binteali@student.tdsb.on.ca::f8f374ff-6553-4d0d-8a24-da8d53c178eb" providerId="AD" clId="Web-{057AC046-0F09-4C73-A753-32438B698997}" dt="2023-01-08T16:09:50.563" v="104" actId="20577"/>
        <pc:sldMkLst>
          <pc:docMk/>
          <pc:sldMk cId="4134190096" sldId="257"/>
        </pc:sldMkLst>
        <pc:spChg chg="mod">
          <ac:chgData name="Binte Ali, Afia" userId="S::afia.binteali@student.tdsb.on.ca::f8f374ff-6553-4d0d-8a24-da8d53c178eb" providerId="AD" clId="Web-{057AC046-0F09-4C73-A753-32438B698997}" dt="2023-01-08T16:05:15.905" v="34" actId="1076"/>
          <ac:spMkLst>
            <pc:docMk/>
            <pc:sldMk cId="4134190096" sldId="257"/>
            <ac:spMk id="2" creationId="{611119EE-87CB-3F6F-B942-90F9CC74F87D}"/>
          </ac:spMkLst>
        </pc:spChg>
        <pc:spChg chg="mod">
          <ac:chgData name="Binte Ali, Afia" userId="S::afia.binteali@student.tdsb.on.ca::f8f374ff-6553-4d0d-8a24-da8d53c178eb" providerId="AD" clId="Web-{057AC046-0F09-4C73-A753-32438B698997}" dt="2023-01-08T16:09:50.563" v="104" actId="20577"/>
          <ac:spMkLst>
            <pc:docMk/>
            <pc:sldMk cId="4134190096" sldId="257"/>
            <ac:spMk id="3" creationId="{1AB67A2C-A4EB-3567-64BF-FEA945BDEAEE}"/>
          </ac:spMkLst>
        </pc:spChg>
        <pc:spChg chg="add">
          <ac:chgData name="Binte Ali, Afia" userId="S::afia.binteali@student.tdsb.on.ca::f8f374ff-6553-4d0d-8a24-da8d53c178eb" providerId="AD" clId="Web-{057AC046-0F09-4C73-A753-32438B698997}" dt="2023-01-08T16:04:12.355" v="21"/>
          <ac:spMkLst>
            <pc:docMk/>
            <pc:sldMk cId="4134190096" sldId="257"/>
            <ac:spMk id="8" creationId="{327D73B4-9F5C-4A64-A179-51B9500CB8B5}"/>
          </ac:spMkLst>
        </pc:spChg>
        <pc:spChg chg="add">
          <ac:chgData name="Binte Ali, Afia" userId="S::afia.binteali@student.tdsb.on.ca::f8f374ff-6553-4d0d-8a24-da8d53c178eb" providerId="AD" clId="Web-{057AC046-0F09-4C73-A753-32438B698997}" dt="2023-01-08T16:04:12.355" v="21"/>
          <ac:spMkLst>
            <pc:docMk/>
            <pc:sldMk cId="4134190096" sldId="257"/>
            <ac:spMk id="10" creationId="{C1F06963-6374-4B48-844F-071A9BAAAE02}"/>
          </ac:spMkLst>
        </pc:spChg>
        <pc:spChg chg="add">
          <ac:chgData name="Binte Ali, Afia" userId="S::afia.binteali@student.tdsb.on.ca::f8f374ff-6553-4d0d-8a24-da8d53c178eb" providerId="AD" clId="Web-{057AC046-0F09-4C73-A753-32438B698997}" dt="2023-01-08T16:04:12.355" v="21"/>
          <ac:spMkLst>
            <pc:docMk/>
            <pc:sldMk cId="4134190096" sldId="257"/>
            <ac:spMk id="12" creationId="{6CB927A4-E432-4310-9CD5-E89FF5063179}"/>
          </ac:spMkLst>
        </pc:spChg>
        <pc:spChg chg="add">
          <ac:chgData name="Binte Ali, Afia" userId="S::afia.binteali@student.tdsb.on.ca::f8f374ff-6553-4d0d-8a24-da8d53c178eb" providerId="AD" clId="Web-{057AC046-0F09-4C73-A753-32438B698997}" dt="2023-01-08T16:04:12.355" v="21"/>
          <ac:spMkLst>
            <pc:docMk/>
            <pc:sldMk cId="4134190096" sldId="257"/>
            <ac:spMk id="14" creationId="{1453BF6C-B012-48B7-B4E8-6D7AC7C27D02}"/>
          </ac:spMkLst>
        </pc:spChg>
        <pc:spChg chg="add">
          <ac:chgData name="Binte Ali, Afia" userId="S::afia.binteali@student.tdsb.on.ca::f8f374ff-6553-4d0d-8a24-da8d53c178eb" providerId="AD" clId="Web-{057AC046-0F09-4C73-A753-32438B698997}" dt="2023-01-08T16:04:12.355" v="21"/>
          <ac:spMkLst>
            <pc:docMk/>
            <pc:sldMk cId="4134190096" sldId="257"/>
            <ac:spMk id="16" creationId="{E3020543-B24B-4EC4-8FFC-8DD88EEA91A8}"/>
          </ac:spMkLst>
        </pc:spChg>
        <pc:cxnChg chg="add">
          <ac:chgData name="Binte Ali, Afia" userId="S::afia.binteali@student.tdsb.on.ca::f8f374ff-6553-4d0d-8a24-da8d53c178eb" providerId="AD" clId="Web-{057AC046-0F09-4C73-A753-32438B698997}" dt="2023-01-08T16:04:12.355" v="21"/>
          <ac:cxnSpMkLst>
            <pc:docMk/>
            <pc:sldMk cId="4134190096" sldId="257"/>
            <ac:cxnSpMk id="18" creationId="{C49DA8F6-BCC1-4447-B54C-57856834B94B}"/>
          </ac:cxnSpMkLst>
        </pc:cxnChg>
      </pc:sldChg>
      <pc:sldChg chg="addSp delSp modSp new mod setBg">
        <pc:chgData name="Binte Ali, Afia" userId="S::afia.binteali@student.tdsb.on.ca::f8f374ff-6553-4d0d-8a24-da8d53c178eb" providerId="AD" clId="Web-{057AC046-0F09-4C73-A753-32438B698997}" dt="2023-01-08T16:17:57.986" v="187" actId="1076"/>
        <pc:sldMkLst>
          <pc:docMk/>
          <pc:sldMk cId="869776835" sldId="258"/>
        </pc:sldMkLst>
        <pc:spChg chg="mod">
          <ac:chgData name="Binte Ali, Afia" userId="S::afia.binteali@student.tdsb.on.ca::f8f374ff-6553-4d0d-8a24-da8d53c178eb" providerId="AD" clId="Web-{057AC046-0F09-4C73-A753-32438B698997}" dt="2023-01-08T16:11:11.994" v="113" actId="20577"/>
          <ac:spMkLst>
            <pc:docMk/>
            <pc:sldMk cId="869776835" sldId="258"/>
            <ac:spMk id="2" creationId="{F877CB4F-3C86-0DA0-3961-E077036C5DB4}"/>
          </ac:spMkLst>
        </pc:spChg>
        <pc:spChg chg="add del">
          <ac:chgData name="Binte Ali, Afia" userId="S::afia.binteali@student.tdsb.on.ca::f8f374ff-6553-4d0d-8a24-da8d53c178eb" providerId="AD" clId="Web-{057AC046-0F09-4C73-A753-32438B698997}" dt="2023-01-08T16:10:49.743" v="108"/>
          <ac:spMkLst>
            <pc:docMk/>
            <pc:sldMk cId="869776835" sldId="258"/>
            <ac:spMk id="3" creationId="{29AB511C-C2F4-51BC-3F00-F669C5E604F8}"/>
          </ac:spMkLst>
        </pc:spChg>
        <pc:spChg chg="add del">
          <ac:chgData name="Binte Ali, Afia" userId="S::afia.binteali@student.tdsb.on.ca::f8f374ff-6553-4d0d-8a24-da8d53c178eb" providerId="AD" clId="Web-{057AC046-0F09-4C73-A753-32438B698997}" dt="2023-01-08T16:10:49.727" v="107"/>
          <ac:spMkLst>
            <pc:docMk/>
            <pc:sldMk cId="869776835" sldId="258"/>
            <ac:spMk id="10" creationId="{1A3C89F8-0D2F-47FF-B903-151248265F47}"/>
          </ac:spMkLst>
        </pc:spChg>
        <pc:spChg chg="add del">
          <ac:chgData name="Binte Ali, Afia" userId="S::afia.binteali@student.tdsb.on.ca::f8f374ff-6553-4d0d-8a24-da8d53c178eb" providerId="AD" clId="Web-{057AC046-0F09-4C73-A753-32438B698997}" dt="2023-01-08T16:10:49.727" v="107"/>
          <ac:spMkLst>
            <pc:docMk/>
            <pc:sldMk cId="869776835" sldId="258"/>
            <ac:spMk id="12" creationId="{C5CB530E-515E-412C-9DF1-5F8FFBD6F383}"/>
          </ac:spMkLst>
        </pc:spChg>
        <pc:spChg chg="add del">
          <ac:chgData name="Binte Ali, Afia" userId="S::afia.binteali@student.tdsb.on.ca::f8f374ff-6553-4d0d-8a24-da8d53c178eb" providerId="AD" clId="Web-{057AC046-0F09-4C73-A753-32438B698997}" dt="2023-01-08T16:10:49.727" v="107"/>
          <ac:spMkLst>
            <pc:docMk/>
            <pc:sldMk cId="869776835" sldId="258"/>
            <ac:spMk id="14" creationId="{712D4376-A578-4FF1-94FC-245E7A6A489F}"/>
          </ac:spMkLst>
        </pc:spChg>
        <pc:spChg chg="add del">
          <ac:chgData name="Binte Ali, Afia" userId="S::afia.binteali@student.tdsb.on.ca::f8f374ff-6553-4d0d-8a24-da8d53c178eb" providerId="AD" clId="Web-{057AC046-0F09-4C73-A753-32438B698997}" dt="2023-01-08T16:10:49.727" v="107"/>
          <ac:spMkLst>
            <pc:docMk/>
            <pc:sldMk cId="869776835" sldId="258"/>
            <ac:spMk id="16" creationId="{AEA7509D-F04F-40CB-A0B3-EEF16499CC9F}"/>
          </ac:spMkLst>
        </pc:spChg>
        <pc:spChg chg="add del">
          <ac:chgData name="Binte Ali, Afia" userId="S::afia.binteali@student.tdsb.on.ca::f8f374ff-6553-4d0d-8a24-da8d53c178eb" providerId="AD" clId="Web-{057AC046-0F09-4C73-A753-32438B698997}" dt="2023-01-08T16:10:49.727" v="107"/>
          <ac:spMkLst>
            <pc:docMk/>
            <pc:sldMk cId="869776835" sldId="258"/>
            <ac:spMk id="20" creationId="{508BEF50-7B1E-49A4-BC19-5F4F1D755E64}"/>
          </ac:spMkLst>
        </pc:spChg>
        <pc:spChg chg="add del">
          <ac:chgData name="Binte Ali, Afia" userId="S::afia.binteali@student.tdsb.on.ca::f8f374ff-6553-4d0d-8a24-da8d53c178eb" providerId="AD" clId="Web-{057AC046-0F09-4C73-A753-32438B698997}" dt="2023-01-08T16:10:49.727" v="107"/>
          <ac:spMkLst>
            <pc:docMk/>
            <pc:sldMk cId="869776835" sldId="258"/>
            <ac:spMk id="22" creationId="{3FBAD350-5664-4811-A208-657FB882D350}"/>
          </ac:spMkLst>
        </pc:spChg>
        <pc:spChg chg="add del">
          <ac:chgData name="Binte Ali, Afia" userId="S::afia.binteali@student.tdsb.on.ca::f8f374ff-6553-4d0d-8a24-da8d53c178eb" providerId="AD" clId="Web-{057AC046-0F09-4C73-A753-32438B698997}" dt="2023-01-08T16:10:49.727" v="107"/>
          <ac:spMkLst>
            <pc:docMk/>
            <pc:sldMk cId="869776835" sldId="258"/>
            <ac:spMk id="24" creationId="{C39ADB8F-D187-49D7-BDCF-C1B6DC727068}"/>
          </ac:spMkLst>
        </pc:spChg>
        <pc:spChg chg="add">
          <ac:chgData name="Binte Ali, Afia" userId="S::afia.binteali@student.tdsb.on.ca::f8f374ff-6553-4d0d-8a24-da8d53c178eb" providerId="AD" clId="Web-{057AC046-0F09-4C73-A753-32438B698997}" dt="2023-01-08T16:10:49.743" v="108"/>
          <ac:spMkLst>
            <pc:docMk/>
            <pc:sldMk cId="869776835" sldId="258"/>
            <ac:spMk id="26" creationId="{A2679492-7988-4050-9056-542444452411}"/>
          </ac:spMkLst>
        </pc:spChg>
        <pc:spChg chg="add">
          <ac:chgData name="Binte Ali, Afia" userId="S::afia.binteali@student.tdsb.on.ca::f8f374ff-6553-4d0d-8a24-da8d53c178eb" providerId="AD" clId="Web-{057AC046-0F09-4C73-A753-32438B698997}" dt="2023-01-08T16:10:49.743" v="108"/>
          <ac:spMkLst>
            <pc:docMk/>
            <pc:sldMk cId="869776835" sldId="258"/>
            <ac:spMk id="27" creationId="{B091B163-7D61-4891-ABCF-5C13D9C418D0}"/>
          </ac:spMkLst>
        </pc:spChg>
        <pc:spChg chg="add">
          <ac:chgData name="Binte Ali, Afia" userId="S::afia.binteali@student.tdsb.on.ca::f8f374ff-6553-4d0d-8a24-da8d53c178eb" providerId="AD" clId="Web-{057AC046-0F09-4C73-A753-32438B698997}" dt="2023-01-08T16:10:49.743" v="108"/>
          <ac:spMkLst>
            <pc:docMk/>
            <pc:sldMk cId="869776835" sldId="258"/>
            <ac:spMk id="28" creationId="{6CB927A4-E432-4310-9CD5-E89FF5063179}"/>
          </ac:spMkLst>
        </pc:spChg>
        <pc:spChg chg="add">
          <ac:chgData name="Binte Ali, Afia" userId="S::afia.binteali@student.tdsb.on.ca::f8f374ff-6553-4d0d-8a24-da8d53c178eb" providerId="AD" clId="Web-{057AC046-0F09-4C73-A753-32438B698997}" dt="2023-01-08T16:10:49.743" v="108"/>
          <ac:spMkLst>
            <pc:docMk/>
            <pc:sldMk cId="869776835" sldId="258"/>
            <ac:spMk id="29" creationId="{E3020543-B24B-4EC4-8FFC-8DD88EEA91A8}"/>
          </ac:spMkLst>
        </pc:spChg>
        <pc:spChg chg="add">
          <ac:chgData name="Binte Ali, Afia" userId="S::afia.binteali@student.tdsb.on.ca::f8f374ff-6553-4d0d-8a24-da8d53c178eb" providerId="AD" clId="Web-{057AC046-0F09-4C73-A753-32438B698997}" dt="2023-01-08T16:10:49.743" v="108"/>
          <ac:spMkLst>
            <pc:docMk/>
            <pc:sldMk cId="869776835" sldId="258"/>
            <ac:spMk id="30" creationId="{1453BF6C-B012-48B7-B4E8-6D7AC7C27D02}"/>
          </ac:spMkLst>
        </pc:spChg>
        <pc:spChg chg="add mod">
          <ac:chgData name="Binte Ali, Afia" userId="S::afia.binteali@student.tdsb.on.ca::f8f374ff-6553-4d0d-8a24-da8d53c178eb" providerId="AD" clId="Web-{057AC046-0F09-4C73-A753-32438B698997}" dt="2023-01-08T16:17:52.923" v="186" actId="20577"/>
          <ac:spMkLst>
            <pc:docMk/>
            <pc:sldMk cId="869776835" sldId="258"/>
            <ac:spMk id="31" creationId="{29AB511C-C2F4-51BC-3F00-F669C5E604F8}"/>
          </ac:spMkLst>
        </pc:spChg>
        <pc:picChg chg="add mod">
          <ac:chgData name="Binte Ali, Afia" userId="S::afia.binteali@student.tdsb.on.ca::f8f374ff-6553-4d0d-8a24-da8d53c178eb" providerId="AD" clId="Web-{057AC046-0F09-4C73-A753-32438B698997}" dt="2023-01-08T16:17:57.986" v="187" actId="1076"/>
          <ac:picMkLst>
            <pc:docMk/>
            <pc:sldMk cId="869776835" sldId="258"/>
            <ac:picMk id="4" creationId="{31D8FCA6-7772-0E02-12E5-8325F7313890}"/>
          </ac:picMkLst>
        </pc:picChg>
        <pc:cxnChg chg="add del">
          <ac:chgData name="Binte Ali, Afia" userId="S::afia.binteali@student.tdsb.on.ca::f8f374ff-6553-4d0d-8a24-da8d53c178eb" providerId="AD" clId="Web-{057AC046-0F09-4C73-A753-32438B698997}" dt="2023-01-08T16:10:49.727" v="107"/>
          <ac:cxnSpMkLst>
            <pc:docMk/>
            <pc:sldMk cId="869776835" sldId="258"/>
            <ac:cxnSpMk id="8" creationId="{D1B787A8-0D67-4B7E-9B48-86BD906AB6B5}"/>
          </ac:cxnSpMkLst>
        </pc:cxnChg>
        <pc:cxnChg chg="add del">
          <ac:chgData name="Binte Ali, Afia" userId="S::afia.binteali@student.tdsb.on.ca::f8f374ff-6553-4d0d-8a24-da8d53c178eb" providerId="AD" clId="Web-{057AC046-0F09-4C73-A753-32438B698997}" dt="2023-01-08T16:10:49.727" v="107"/>
          <ac:cxnSpMkLst>
            <pc:docMk/>
            <pc:sldMk cId="869776835" sldId="258"/>
            <ac:cxnSpMk id="18" creationId="{56020367-4FD5-4596-8E10-C5F095CD8DBF}"/>
          </ac:cxnSpMkLst>
        </pc:cxnChg>
        <pc:cxnChg chg="add">
          <ac:chgData name="Binte Ali, Afia" userId="S::afia.binteali@student.tdsb.on.ca::f8f374ff-6553-4d0d-8a24-da8d53c178eb" providerId="AD" clId="Web-{057AC046-0F09-4C73-A753-32438B698997}" dt="2023-01-08T16:10:49.743" v="108"/>
          <ac:cxnSpMkLst>
            <pc:docMk/>
            <pc:sldMk cId="869776835" sldId="258"/>
            <ac:cxnSpMk id="32" creationId="{C49DA8F6-BCC1-4447-B54C-57856834B94B}"/>
          </ac:cxnSpMkLst>
        </pc:cxnChg>
      </pc:sldChg>
      <pc:sldChg chg="addSp delSp modSp new mod setBg">
        <pc:chgData name="Binte Ali, Afia" userId="S::afia.binteali@student.tdsb.on.ca::f8f374ff-6553-4d0d-8a24-da8d53c178eb" providerId="AD" clId="Web-{057AC046-0F09-4C73-A753-32438B698997}" dt="2023-01-08T16:24:03.775" v="253" actId="20577"/>
        <pc:sldMkLst>
          <pc:docMk/>
          <pc:sldMk cId="1202514956" sldId="259"/>
        </pc:sldMkLst>
        <pc:spChg chg="mod">
          <ac:chgData name="Binte Ali, Afia" userId="S::afia.binteali@student.tdsb.on.ca::f8f374ff-6553-4d0d-8a24-da8d53c178eb" providerId="AD" clId="Web-{057AC046-0F09-4C73-A753-32438B698997}" dt="2023-01-08T16:20:29.028" v="207" actId="14100"/>
          <ac:spMkLst>
            <pc:docMk/>
            <pc:sldMk cId="1202514956" sldId="259"/>
            <ac:spMk id="2" creationId="{1A7D9568-AE4C-3CD1-4A54-149F174E9938}"/>
          </ac:spMkLst>
        </pc:spChg>
        <pc:spChg chg="del">
          <ac:chgData name="Binte Ali, Afia" userId="S::afia.binteali@student.tdsb.on.ca::f8f374ff-6553-4d0d-8a24-da8d53c178eb" providerId="AD" clId="Web-{057AC046-0F09-4C73-A753-32438B698997}" dt="2023-01-08T16:18:25.972" v="189"/>
          <ac:spMkLst>
            <pc:docMk/>
            <pc:sldMk cId="1202514956" sldId="259"/>
            <ac:spMk id="3" creationId="{437B138F-E1CB-76EA-95E3-C8AE18CF2C2A}"/>
          </ac:spMkLst>
        </pc:spChg>
        <pc:spChg chg="add mod">
          <ac:chgData name="Binte Ali, Afia" userId="S::afia.binteali@student.tdsb.on.ca::f8f374ff-6553-4d0d-8a24-da8d53c178eb" providerId="AD" clId="Web-{057AC046-0F09-4C73-A753-32438B698997}" dt="2023-01-08T16:24:03.775" v="253" actId="20577"/>
          <ac:spMkLst>
            <pc:docMk/>
            <pc:sldMk cId="1202514956" sldId="259"/>
            <ac:spMk id="4" creationId="{1C41C04D-57F8-3CD1-5965-80E5FF0D8795}"/>
          </ac:spMkLst>
        </pc:spChg>
        <pc:spChg chg="add">
          <ac:chgData name="Binte Ali, Afia" userId="S::afia.binteali@student.tdsb.on.ca::f8f374ff-6553-4d0d-8a24-da8d53c178eb" providerId="AD" clId="Web-{057AC046-0F09-4C73-A753-32438B698997}" dt="2023-01-08T16:18:25.972" v="189"/>
          <ac:spMkLst>
            <pc:docMk/>
            <pc:sldMk cId="1202514956" sldId="259"/>
            <ac:spMk id="10" creationId="{F4155C20-3F0E-4576-8A0B-C345B62312DA}"/>
          </ac:spMkLst>
        </pc:spChg>
        <pc:spChg chg="add">
          <ac:chgData name="Binte Ali, Afia" userId="S::afia.binteali@student.tdsb.on.ca::f8f374ff-6553-4d0d-8a24-da8d53c178eb" providerId="AD" clId="Web-{057AC046-0F09-4C73-A753-32438B698997}" dt="2023-01-08T16:18:25.972" v="189"/>
          <ac:spMkLst>
            <pc:docMk/>
            <pc:sldMk cId="1202514956" sldId="259"/>
            <ac:spMk id="14" creationId="{0BAEB82B-9A6B-4982-B56B-7529C6EA9A95}"/>
          </ac:spMkLst>
        </pc:spChg>
        <pc:spChg chg="add">
          <ac:chgData name="Binte Ali, Afia" userId="S::afia.binteali@student.tdsb.on.ca::f8f374ff-6553-4d0d-8a24-da8d53c178eb" providerId="AD" clId="Web-{057AC046-0F09-4C73-A753-32438B698997}" dt="2023-01-08T16:18:25.972" v="189"/>
          <ac:spMkLst>
            <pc:docMk/>
            <pc:sldMk cId="1202514956" sldId="259"/>
            <ac:spMk id="16" creationId="{FC71CE45-EECF-4555-AD4B-1B3D0D5D1540}"/>
          </ac:spMkLst>
        </pc:spChg>
        <pc:spChg chg="add">
          <ac:chgData name="Binte Ali, Afia" userId="S::afia.binteali@student.tdsb.on.ca::f8f374ff-6553-4d0d-8a24-da8d53c178eb" providerId="AD" clId="Web-{057AC046-0F09-4C73-A753-32438B698997}" dt="2023-01-08T16:18:25.972" v="189"/>
          <ac:spMkLst>
            <pc:docMk/>
            <pc:sldMk cId="1202514956" sldId="259"/>
            <ac:spMk id="18" creationId="{53AA89D1-0C70-46BB-8E35-5722A4B18A78}"/>
          </ac:spMkLst>
        </pc:spChg>
        <pc:cxnChg chg="add">
          <ac:chgData name="Binte Ali, Afia" userId="S::afia.binteali@student.tdsb.on.ca::f8f374ff-6553-4d0d-8a24-da8d53c178eb" providerId="AD" clId="Web-{057AC046-0F09-4C73-A753-32438B698997}" dt="2023-01-08T16:18:25.972" v="189"/>
          <ac:cxnSpMkLst>
            <pc:docMk/>
            <pc:sldMk cId="1202514956" sldId="259"/>
            <ac:cxnSpMk id="8" creationId="{D1B787A8-0D67-4B7E-9B48-86BD906AB6B5}"/>
          </ac:cxnSpMkLst>
        </pc:cxnChg>
        <pc:cxnChg chg="add">
          <ac:chgData name="Binte Ali, Afia" userId="S::afia.binteali@student.tdsb.on.ca::f8f374ff-6553-4d0d-8a24-da8d53c178eb" providerId="AD" clId="Web-{057AC046-0F09-4C73-A753-32438B698997}" dt="2023-01-08T16:18:25.972" v="189"/>
          <ac:cxnSpMkLst>
            <pc:docMk/>
            <pc:sldMk cId="1202514956" sldId="259"/>
            <ac:cxnSpMk id="12" creationId="{56020367-4FD5-4596-8E10-C5F095CD8DBF}"/>
          </ac:cxnSpMkLst>
        </pc:cxnChg>
      </pc:sldChg>
      <pc:sldChg chg="addSp modSp new mod setBg">
        <pc:chgData name="Binte Ali, Afia" userId="S::afia.binteali@student.tdsb.on.ca::f8f374ff-6553-4d0d-8a24-da8d53c178eb" providerId="AD" clId="Web-{057AC046-0F09-4C73-A753-32438B698997}" dt="2023-01-08T16:26:30.486" v="273" actId="20577"/>
        <pc:sldMkLst>
          <pc:docMk/>
          <pc:sldMk cId="622345914" sldId="260"/>
        </pc:sldMkLst>
        <pc:spChg chg="mod">
          <ac:chgData name="Binte Ali, Afia" userId="S::afia.binteali@student.tdsb.on.ca::f8f374ff-6553-4d0d-8a24-da8d53c178eb" providerId="AD" clId="Web-{057AC046-0F09-4C73-A753-32438B698997}" dt="2023-01-08T16:26:17.876" v="271" actId="20577"/>
          <ac:spMkLst>
            <pc:docMk/>
            <pc:sldMk cId="622345914" sldId="260"/>
            <ac:spMk id="2" creationId="{64B8C4A7-4411-3808-AC32-B856BD6A0AB4}"/>
          </ac:spMkLst>
        </pc:spChg>
        <pc:spChg chg="mod">
          <ac:chgData name="Binte Ali, Afia" userId="S::afia.binteali@student.tdsb.on.ca::f8f374ff-6553-4d0d-8a24-da8d53c178eb" providerId="AD" clId="Web-{057AC046-0F09-4C73-A753-32438B698997}" dt="2023-01-08T16:26:30.486" v="273" actId="20577"/>
          <ac:spMkLst>
            <pc:docMk/>
            <pc:sldMk cId="622345914" sldId="260"/>
            <ac:spMk id="3" creationId="{534BF9D9-BD1C-6CCE-3FAD-E3F7931B8E0E}"/>
          </ac:spMkLst>
        </pc:spChg>
        <pc:spChg chg="add">
          <ac:chgData name="Binte Ali, Afia" userId="S::afia.binteali@student.tdsb.on.ca::f8f374ff-6553-4d0d-8a24-da8d53c178eb" providerId="AD" clId="Web-{057AC046-0F09-4C73-A753-32438B698997}" dt="2023-01-08T16:24:47.996" v="255"/>
          <ac:spMkLst>
            <pc:docMk/>
            <pc:sldMk cId="622345914" sldId="260"/>
            <ac:spMk id="8" creationId="{8D1AA55E-40D5-461B-A5A8-4AE8AAB71B08}"/>
          </ac:spMkLst>
        </pc:spChg>
        <pc:spChg chg="add">
          <ac:chgData name="Binte Ali, Afia" userId="S::afia.binteali@student.tdsb.on.ca::f8f374ff-6553-4d0d-8a24-da8d53c178eb" providerId="AD" clId="Web-{057AC046-0F09-4C73-A753-32438B698997}" dt="2023-01-08T16:24:47.996" v="255"/>
          <ac:spMkLst>
            <pc:docMk/>
            <pc:sldMk cId="622345914" sldId="260"/>
            <ac:spMk id="12" creationId="{6CB927A4-E432-4310-9CD5-E89FF5063179}"/>
          </ac:spMkLst>
        </pc:spChg>
        <pc:spChg chg="add">
          <ac:chgData name="Binte Ali, Afia" userId="S::afia.binteali@student.tdsb.on.ca::f8f374ff-6553-4d0d-8a24-da8d53c178eb" providerId="AD" clId="Web-{057AC046-0F09-4C73-A753-32438B698997}" dt="2023-01-08T16:24:47.996" v="255"/>
          <ac:spMkLst>
            <pc:docMk/>
            <pc:sldMk cId="622345914" sldId="260"/>
            <ac:spMk id="14" creationId="{E3020543-B24B-4EC4-8FFC-8DD88EEA91A8}"/>
          </ac:spMkLst>
        </pc:spChg>
        <pc:spChg chg="add">
          <ac:chgData name="Binte Ali, Afia" userId="S::afia.binteali@student.tdsb.on.ca::f8f374ff-6553-4d0d-8a24-da8d53c178eb" providerId="AD" clId="Web-{057AC046-0F09-4C73-A753-32438B698997}" dt="2023-01-08T16:24:47.996" v="255"/>
          <ac:spMkLst>
            <pc:docMk/>
            <pc:sldMk cId="622345914" sldId="260"/>
            <ac:spMk id="16" creationId="{1453BF6C-B012-48B7-B4E8-6D7AC7C27D02}"/>
          </ac:spMkLst>
        </pc:spChg>
        <pc:cxnChg chg="add">
          <ac:chgData name="Binte Ali, Afia" userId="S::afia.binteali@student.tdsb.on.ca::f8f374ff-6553-4d0d-8a24-da8d53c178eb" providerId="AD" clId="Web-{057AC046-0F09-4C73-A753-32438B698997}" dt="2023-01-08T16:24:47.996" v="255"/>
          <ac:cxnSpMkLst>
            <pc:docMk/>
            <pc:sldMk cId="622345914" sldId="260"/>
            <ac:cxnSpMk id="10" creationId="{7EB498BD-8089-4626-91EA-4978EBEF535E}"/>
          </ac:cxnSpMkLst>
        </pc:cxnChg>
      </pc:sldChg>
      <pc:sldChg chg="addSp delSp modSp new mod setBg">
        <pc:chgData name="Binte Ali, Afia" userId="S::afia.binteali@student.tdsb.on.ca::f8f374ff-6553-4d0d-8a24-da8d53c178eb" providerId="AD" clId="Web-{057AC046-0F09-4C73-A753-32438B698997}" dt="2023-01-08T16:27:30.271" v="303" actId="20577"/>
        <pc:sldMkLst>
          <pc:docMk/>
          <pc:sldMk cId="2934543319" sldId="261"/>
        </pc:sldMkLst>
        <pc:spChg chg="mod">
          <ac:chgData name="Binte Ali, Afia" userId="S::afia.binteali@student.tdsb.on.ca::f8f374ff-6553-4d0d-8a24-da8d53c178eb" providerId="AD" clId="Web-{057AC046-0F09-4C73-A753-32438B698997}" dt="2023-01-08T16:27:30.271" v="303" actId="20577"/>
          <ac:spMkLst>
            <pc:docMk/>
            <pc:sldMk cId="2934543319" sldId="261"/>
            <ac:spMk id="2" creationId="{10F25092-CD41-6A16-7FB2-F145FFF91CBE}"/>
          </ac:spMkLst>
        </pc:spChg>
        <pc:spChg chg="add del">
          <ac:chgData name="Binte Ali, Afia" userId="S::afia.binteali@student.tdsb.on.ca::f8f374ff-6553-4d0d-8a24-da8d53c178eb" providerId="AD" clId="Web-{057AC046-0F09-4C73-A753-32438B698997}" dt="2023-01-08T16:26:58.285" v="277"/>
          <ac:spMkLst>
            <pc:docMk/>
            <pc:sldMk cId="2934543319" sldId="261"/>
            <ac:spMk id="3" creationId="{69D7020D-3B06-DAE6-3000-E87B61E0055E}"/>
          </ac:spMkLst>
        </pc:spChg>
        <pc:spChg chg="add del">
          <ac:chgData name="Binte Ali, Afia" userId="S::afia.binteali@student.tdsb.on.ca::f8f374ff-6553-4d0d-8a24-da8d53c178eb" providerId="AD" clId="Web-{057AC046-0F09-4C73-A753-32438B698997}" dt="2023-01-08T16:26:58.269" v="276"/>
          <ac:spMkLst>
            <pc:docMk/>
            <pc:sldMk cId="2934543319" sldId="261"/>
            <ac:spMk id="10" creationId="{1A3C89F8-0D2F-47FF-B903-151248265F47}"/>
          </ac:spMkLst>
        </pc:spChg>
        <pc:spChg chg="add del">
          <ac:chgData name="Binte Ali, Afia" userId="S::afia.binteali@student.tdsb.on.ca::f8f374ff-6553-4d0d-8a24-da8d53c178eb" providerId="AD" clId="Web-{057AC046-0F09-4C73-A753-32438B698997}" dt="2023-01-08T16:26:58.269" v="276"/>
          <ac:spMkLst>
            <pc:docMk/>
            <pc:sldMk cId="2934543319" sldId="261"/>
            <ac:spMk id="12" creationId="{C5CB530E-515E-412C-9DF1-5F8FFBD6F383}"/>
          </ac:spMkLst>
        </pc:spChg>
        <pc:spChg chg="add del">
          <ac:chgData name="Binte Ali, Afia" userId="S::afia.binteali@student.tdsb.on.ca::f8f374ff-6553-4d0d-8a24-da8d53c178eb" providerId="AD" clId="Web-{057AC046-0F09-4C73-A753-32438B698997}" dt="2023-01-08T16:26:58.269" v="276"/>
          <ac:spMkLst>
            <pc:docMk/>
            <pc:sldMk cId="2934543319" sldId="261"/>
            <ac:spMk id="14" creationId="{712D4376-A578-4FF1-94FC-245E7A6A489F}"/>
          </ac:spMkLst>
        </pc:spChg>
        <pc:spChg chg="add del">
          <ac:chgData name="Binte Ali, Afia" userId="S::afia.binteali@student.tdsb.on.ca::f8f374ff-6553-4d0d-8a24-da8d53c178eb" providerId="AD" clId="Web-{057AC046-0F09-4C73-A753-32438B698997}" dt="2023-01-08T16:26:58.269" v="276"/>
          <ac:spMkLst>
            <pc:docMk/>
            <pc:sldMk cId="2934543319" sldId="261"/>
            <ac:spMk id="16" creationId="{AEA7509D-F04F-40CB-A0B3-EEF16499CC9F}"/>
          </ac:spMkLst>
        </pc:spChg>
        <pc:spChg chg="add del">
          <ac:chgData name="Binte Ali, Afia" userId="S::afia.binteali@student.tdsb.on.ca::f8f374ff-6553-4d0d-8a24-da8d53c178eb" providerId="AD" clId="Web-{057AC046-0F09-4C73-A753-32438B698997}" dt="2023-01-08T16:26:58.269" v="276"/>
          <ac:spMkLst>
            <pc:docMk/>
            <pc:sldMk cId="2934543319" sldId="261"/>
            <ac:spMk id="20" creationId="{508BEF50-7B1E-49A4-BC19-5F4F1D755E64}"/>
          </ac:spMkLst>
        </pc:spChg>
        <pc:spChg chg="add del">
          <ac:chgData name="Binte Ali, Afia" userId="S::afia.binteali@student.tdsb.on.ca::f8f374ff-6553-4d0d-8a24-da8d53c178eb" providerId="AD" clId="Web-{057AC046-0F09-4C73-A753-32438B698997}" dt="2023-01-08T16:26:58.269" v="276"/>
          <ac:spMkLst>
            <pc:docMk/>
            <pc:sldMk cId="2934543319" sldId="261"/>
            <ac:spMk id="22" creationId="{3FBAD350-5664-4811-A208-657FB882D350}"/>
          </ac:spMkLst>
        </pc:spChg>
        <pc:spChg chg="add del">
          <ac:chgData name="Binte Ali, Afia" userId="S::afia.binteali@student.tdsb.on.ca::f8f374ff-6553-4d0d-8a24-da8d53c178eb" providerId="AD" clId="Web-{057AC046-0F09-4C73-A753-32438B698997}" dt="2023-01-08T16:26:58.269" v="276"/>
          <ac:spMkLst>
            <pc:docMk/>
            <pc:sldMk cId="2934543319" sldId="261"/>
            <ac:spMk id="24" creationId="{C39ADB8F-D187-49D7-BDCF-C1B6DC727068}"/>
          </ac:spMkLst>
        </pc:spChg>
        <pc:spChg chg="add">
          <ac:chgData name="Binte Ali, Afia" userId="S::afia.binteali@student.tdsb.on.ca::f8f374ff-6553-4d0d-8a24-da8d53c178eb" providerId="AD" clId="Web-{057AC046-0F09-4C73-A753-32438B698997}" dt="2023-01-08T16:26:58.285" v="277"/>
          <ac:spMkLst>
            <pc:docMk/>
            <pc:sldMk cId="2934543319" sldId="261"/>
            <ac:spMk id="27" creationId="{9A3F5928-D955-456A-97B5-AA390B8CE9D5}"/>
          </ac:spMkLst>
        </pc:spChg>
        <pc:spChg chg="add">
          <ac:chgData name="Binte Ali, Afia" userId="S::afia.binteali@student.tdsb.on.ca::f8f374ff-6553-4d0d-8a24-da8d53c178eb" providerId="AD" clId="Web-{057AC046-0F09-4C73-A753-32438B698997}" dt="2023-01-08T16:26:58.285" v="277"/>
          <ac:spMkLst>
            <pc:docMk/>
            <pc:sldMk cId="2934543319" sldId="261"/>
            <ac:spMk id="29" creationId="{C5CB530E-515E-412C-9DF1-5F8FFBD6F383}"/>
          </ac:spMkLst>
        </pc:spChg>
        <pc:spChg chg="add">
          <ac:chgData name="Binte Ali, Afia" userId="S::afia.binteali@student.tdsb.on.ca::f8f374ff-6553-4d0d-8a24-da8d53c178eb" providerId="AD" clId="Web-{057AC046-0F09-4C73-A753-32438B698997}" dt="2023-01-08T16:26:58.285" v="277"/>
          <ac:spMkLst>
            <pc:docMk/>
            <pc:sldMk cId="2934543319" sldId="261"/>
            <ac:spMk id="30" creationId="{712D4376-A578-4FF1-94FC-245E7A6A489F}"/>
          </ac:spMkLst>
        </pc:spChg>
        <pc:spChg chg="add">
          <ac:chgData name="Binte Ali, Afia" userId="S::afia.binteali@student.tdsb.on.ca::f8f374ff-6553-4d0d-8a24-da8d53c178eb" providerId="AD" clId="Web-{057AC046-0F09-4C73-A753-32438B698997}" dt="2023-01-08T16:26:58.285" v="277"/>
          <ac:spMkLst>
            <pc:docMk/>
            <pc:sldMk cId="2934543319" sldId="261"/>
            <ac:spMk id="31" creationId="{AEA7509D-F04F-40CB-A0B3-EEF16499CC9F}"/>
          </ac:spMkLst>
        </pc:spChg>
        <pc:cxnChg chg="add del">
          <ac:chgData name="Binte Ali, Afia" userId="S::afia.binteali@student.tdsb.on.ca::f8f374ff-6553-4d0d-8a24-da8d53c178eb" providerId="AD" clId="Web-{057AC046-0F09-4C73-A753-32438B698997}" dt="2023-01-08T16:26:58.269" v="276"/>
          <ac:cxnSpMkLst>
            <pc:docMk/>
            <pc:sldMk cId="2934543319" sldId="261"/>
            <ac:cxnSpMk id="8" creationId="{D1B787A8-0D67-4B7E-9B48-86BD906AB6B5}"/>
          </ac:cxnSpMkLst>
        </pc:cxnChg>
        <pc:cxnChg chg="add del">
          <ac:chgData name="Binte Ali, Afia" userId="S::afia.binteali@student.tdsb.on.ca::f8f374ff-6553-4d0d-8a24-da8d53c178eb" providerId="AD" clId="Web-{057AC046-0F09-4C73-A753-32438B698997}" dt="2023-01-08T16:26:58.269" v="276"/>
          <ac:cxnSpMkLst>
            <pc:docMk/>
            <pc:sldMk cId="2934543319" sldId="261"/>
            <ac:cxnSpMk id="18" creationId="{56020367-4FD5-4596-8E10-C5F095CD8DBF}"/>
          </ac:cxnSpMkLst>
        </pc:cxnChg>
        <pc:cxnChg chg="add">
          <ac:chgData name="Binte Ali, Afia" userId="S::afia.binteali@student.tdsb.on.ca::f8f374ff-6553-4d0d-8a24-da8d53c178eb" providerId="AD" clId="Web-{057AC046-0F09-4C73-A753-32438B698997}" dt="2023-01-08T16:26:58.285" v="277"/>
          <ac:cxnSpMkLst>
            <pc:docMk/>
            <pc:sldMk cId="2934543319" sldId="261"/>
            <ac:cxnSpMk id="26" creationId="{D1B787A8-0D67-4B7E-9B48-86BD906AB6B5}"/>
          </ac:cxnSpMkLst>
        </pc:cxnChg>
        <pc:cxnChg chg="add">
          <ac:chgData name="Binte Ali, Afia" userId="S::afia.binteali@student.tdsb.on.ca::f8f374ff-6553-4d0d-8a24-da8d53c178eb" providerId="AD" clId="Web-{057AC046-0F09-4C73-A753-32438B698997}" dt="2023-01-08T16:26:58.285" v="277"/>
          <ac:cxnSpMkLst>
            <pc:docMk/>
            <pc:sldMk cId="2934543319" sldId="261"/>
            <ac:cxnSpMk id="28" creationId="{56020367-4FD5-4596-8E10-C5F095CD8DBF}"/>
          </ac:cxnSpMkLst>
        </pc:cxnChg>
      </pc:sldChg>
      <pc:sldMasterChg chg="del delSldLayout">
        <pc:chgData name="Binte Ali, Afia" userId="S::afia.binteali@student.tdsb.on.ca::f8f374ff-6553-4d0d-8a24-da8d53c178eb" providerId="AD" clId="Web-{057AC046-0F09-4C73-A753-32438B698997}" dt="2023-01-08T16:02:48.834" v="0"/>
        <pc:sldMasterMkLst>
          <pc:docMk/>
          <pc:sldMasterMk cId="2460954070" sldId="2147483660"/>
        </pc:sldMasterMkLst>
        <pc:sldLayoutChg chg="del">
          <pc:chgData name="Binte Ali, Afia" userId="S::afia.binteali@student.tdsb.on.ca::f8f374ff-6553-4d0d-8a24-da8d53c178eb" providerId="AD" clId="Web-{057AC046-0F09-4C73-A753-32438B698997}" dt="2023-01-08T16:02:48.834" v="0"/>
          <pc:sldLayoutMkLst>
            <pc:docMk/>
            <pc:sldMasterMk cId="2460954070" sldId="2147483660"/>
            <pc:sldLayoutMk cId="2385387890" sldId="2147483661"/>
          </pc:sldLayoutMkLst>
        </pc:sldLayoutChg>
        <pc:sldLayoutChg chg="del">
          <pc:chgData name="Binte Ali, Afia" userId="S::afia.binteali@student.tdsb.on.ca::f8f374ff-6553-4d0d-8a24-da8d53c178eb" providerId="AD" clId="Web-{057AC046-0F09-4C73-A753-32438B698997}" dt="2023-01-08T16:02:48.834" v="0"/>
          <pc:sldLayoutMkLst>
            <pc:docMk/>
            <pc:sldMasterMk cId="2460954070" sldId="2147483660"/>
            <pc:sldLayoutMk cId="949138452" sldId="2147483662"/>
          </pc:sldLayoutMkLst>
        </pc:sldLayoutChg>
        <pc:sldLayoutChg chg="del">
          <pc:chgData name="Binte Ali, Afia" userId="S::afia.binteali@student.tdsb.on.ca::f8f374ff-6553-4d0d-8a24-da8d53c178eb" providerId="AD" clId="Web-{057AC046-0F09-4C73-A753-32438B698997}" dt="2023-01-08T16:02:48.834" v="0"/>
          <pc:sldLayoutMkLst>
            <pc:docMk/>
            <pc:sldMasterMk cId="2460954070" sldId="2147483660"/>
            <pc:sldLayoutMk cId="2591524520" sldId="2147483663"/>
          </pc:sldLayoutMkLst>
        </pc:sldLayoutChg>
        <pc:sldLayoutChg chg="del">
          <pc:chgData name="Binte Ali, Afia" userId="S::afia.binteali@student.tdsb.on.ca::f8f374ff-6553-4d0d-8a24-da8d53c178eb" providerId="AD" clId="Web-{057AC046-0F09-4C73-A753-32438B698997}" dt="2023-01-08T16:02:48.834" v="0"/>
          <pc:sldLayoutMkLst>
            <pc:docMk/>
            <pc:sldMasterMk cId="2460954070" sldId="2147483660"/>
            <pc:sldLayoutMk cId="1203092039" sldId="2147483664"/>
          </pc:sldLayoutMkLst>
        </pc:sldLayoutChg>
        <pc:sldLayoutChg chg="del">
          <pc:chgData name="Binte Ali, Afia" userId="S::afia.binteali@student.tdsb.on.ca::f8f374ff-6553-4d0d-8a24-da8d53c178eb" providerId="AD" clId="Web-{057AC046-0F09-4C73-A753-32438B698997}" dt="2023-01-08T16:02:48.834" v="0"/>
          <pc:sldLayoutMkLst>
            <pc:docMk/>
            <pc:sldMasterMk cId="2460954070" sldId="2147483660"/>
            <pc:sldLayoutMk cId="3733172339" sldId="2147483665"/>
          </pc:sldLayoutMkLst>
        </pc:sldLayoutChg>
        <pc:sldLayoutChg chg="del">
          <pc:chgData name="Binte Ali, Afia" userId="S::afia.binteali@student.tdsb.on.ca::f8f374ff-6553-4d0d-8a24-da8d53c178eb" providerId="AD" clId="Web-{057AC046-0F09-4C73-A753-32438B698997}" dt="2023-01-08T16:02:48.834" v="0"/>
          <pc:sldLayoutMkLst>
            <pc:docMk/>
            <pc:sldMasterMk cId="2460954070" sldId="2147483660"/>
            <pc:sldLayoutMk cId="3210312558" sldId="2147483666"/>
          </pc:sldLayoutMkLst>
        </pc:sldLayoutChg>
        <pc:sldLayoutChg chg="del">
          <pc:chgData name="Binte Ali, Afia" userId="S::afia.binteali@student.tdsb.on.ca::f8f374ff-6553-4d0d-8a24-da8d53c178eb" providerId="AD" clId="Web-{057AC046-0F09-4C73-A753-32438B698997}" dt="2023-01-08T16:02:48.834" v="0"/>
          <pc:sldLayoutMkLst>
            <pc:docMk/>
            <pc:sldMasterMk cId="2460954070" sldId="2147483660"/>
            <pc:sldLayoutMk cId="3146388984" sldId="2147483667"/>
          </pc:sldLayoutMkLst>
        </pc:sldLayoutChg>
        <pc:sldLayoutChg chg="del">
          <pc:chgData name="Binte Ali, Afia" userId="S::afia.binteali@student.tdsb.on.ca::f8f374ff-6553-4d0d-8a24-da8d53c178eb" providerId="AD" clId="Web-{057AC046-0F09-4C73-A753-32438B698997}" dt="2023-01-08T16:02:48.834" v="0"/>
          <pc:sldLayoutMkLst>
            <pc:docMk/>
            <pc:sldMasterMk cId="2460954070" sldId="2147483660"/>
            <pc:sldLayoutMk cId="3171841454" sldId="2147483668"/>
          </pc:sldLayoutMkLst>
        </pc:sldLayoutChg>
        <pc:sldLayoutChg chg="del">
          <pc:chgData name="Binte Ali, Afia" userId="S::afia.binteali@student.tdsb.on.ca::f8f374ff-6553-4d0d-8a24-da8d53c178eb" providerId="AD" clId="Web-{057AC046-0F09-4C73-A753-32438B698997}" dt="2023-01-08T16:02:48.834" v="0"/>
          <pc:sldLayoutMkLst>
            <pc:docMk/>
            <pc:sldMasterMk cId="2460954070" sldId="2147483660"/>
            <pc:sldLayoutMk cId="1718958274" sldId="2147483669"/>
          </pc:sldLayoutMkLst>
        </pc:sldLayoutChg>
        <pc:sldLayoutChg chg="del">
          <pc:chgData name="Binte Ali, Afia" userId="S::afia.binteali@student.tdsb.on.ca::f8f374ff-6553-4d0d-8a24-da8d53c178eb" providerId="AD" clId="Web-{057AC046-0F09-4C73-A753-32438B698997}" dt="2023-01-08T16:02:48.834" v="0"/>
          <pc:sldLayoutMkLst>
            <pc:docMk/>
            <pc:sldMasterMk cId="2460954070" sldId="2147483660"/>
            <pc:sldLayoutMk cId="2202905451" sldId="2147483670"/>
          </pc:sldLayoutMkLst>
        </pc:sldLayoutChg>
        <pc:sldLayoutChg chg="del">
          <pc:chgData name="Binte Ali, Afia" userId="S::afia.binteali@student.tdsb.on.ca::f8f374ff-6553-4d0d-8a24-da8d53c178eb" providerId="AD" clId="Web-{057AC046-0F09-4C73-A753-32438B698997}" dt="2023-01-08T16:02:48.834" v="0"/>
          <pc:sldLayoutMkLst>
            <pc:docMk/>
            <pc:sldMasterMk cId="2460954070" sldId="2147483660"/>
            <pc:sldLayoutMk cId="3479445657" sldId="2147483671"/>
          </pc:sldLayoutMkLst>
        </pc:sldLayoutChg>
      </pc:sldMasterChg>
      <pc:sldMasterChg chg="add addSldLayout">
        <pc:chgData name="Binte Ali, Afia" userId="S::afia.binteali@student.tdsb.on.ca::f8f374ff-6553-4d0d-8a24-da8d53c178eb" providerId="AD" clId="Web-{057AC046-0F09-4C73-A753-32438B698997}" dt="2023-01-08T16:02:48.834" v="0"/>
        <pc:sldMasterMkLst>
          <pc:docMk/>
          <pc:sldMasterMk cId="3599344478" sldId="2147483724"/>
        </pc:sldMasterMkLst>
        <pc:sldLayoutChg chg="add">
          <pc:chgData name="Binte Ali, Afia" userId="S::afia.binteali@student.tdsb.on.ca::f8f374ff-6553-4d0d-8a24-da8d53c178eb" providerId="AD" clId="Web-{057AC046-0F09-4C73-A753-32438B698997}" dt="2023-01-08T16:02:48.834" v="0"/>
          <pc:sldLayoutMkLst>
            <pc:docMk/>
            <pc:sldMasterMk cId="3599344478" sldId="2147483724"/>
            <pc:sldLayoutMk cId="3299270178" sldId="2147483713"/>
          </pc:sldLayoutMkLst>
        </pc:sldLayoutChg>
        <pc:sldLayoutChg chg="add">
          <pc:chgData name="Binte Ali, Afia" userId="S::afia.binteali@student.tdsb.on.ca::f8f374ff-6553-4d0d-8a24-da8d53c178eb" providerId="AD" clId="Web-{057AC046-0F09-4C73-A753-32438B698997}" dt="2023-01-08T16:02:48.834" v="0"/>
          <pc:sldLayoutMkLst>
            <pc:docMk/>
            <pc:sldMasterMk cId="3599344478" sldId="2147483724"/>
            <pc:sldLayoutMk cId="4049842944" sldId="2147483714"/>
          </pc:sldLayoutMkLst>
        </pc:sldLayoutChg>
        <pc:sldLayoutChg chg="add">
          <pc:chgData name="Binte Ali, Afia" userId="S::afia.binteali@student.tdsb.on.ca::f8f374ff-6553-4d0d-8a24-da8d53c178eb" providerId="AD" clId="Web-{057AC046-0F09-4C73-A753-32438B698997}" dt="2023-01-08T16:02:48.834" v="0"/>
          <pc:sldLayoutMkLst>
            <pc:docMk/>
            <pc:sldMasterMk cId="3599344478" sldId="2147483724"/>
            <pc:sldLayoutMk cId="850946624" sldId="2147483715"/>
          </pc:sldLayoutMkLst>
        </pc:sldLayoutChg>
        <pc:sldLayoutChg chg="add">
          <pc:chgData name="Binte Ali, Afia" userId="S::afia.binteali@student.tdsb.on.ca::f8f374ff-6553-4d0d-8a24-da8d53c178eb" providerId="AD" clId="Web-{057AC046-0F09-4C73-A753-32438B698997}" dt="2023-01-08T16:02:48.834" v="0"/>
          <pc:sldLayoutMkLst>
            <pc:docMk/>
            <pc:sldMasterMk cId="3599344478" sldId="2147483724"/>
            <pc:sldLayoutMk cId="2107193800" sldId="2147483716"/>
          </pc:sldLayoutMkLst>
        </pc:sldLayoutChg>
        <pc:sldLayoutChg chg="add">
          <pc:chgData name="Binte Ali, Afia" userId="S::afia.binteali@student.tdsb.on.ca::f8f374ff-6553-4d0d-8a24-da8d53c178eb" providerId="AD" clId="Web-{057AC046-0F09-4C73-A753-32438B698997}" dt="2023-01-08T16:02:48.834" v="0"/>
          <pc:sldLayoutMkLst>
            <pc:docMk/>
            <pc:sldMasterMk cId="3599344478" sldId="2147483724"/>
            <pc:sldLayoutMk cId="1902661099" sldId="2147483717"/>
          </pc:sldLayoutMkLst>
        </pc:sldLayoutChg>
        <pc:sldLayoutChg chg="add">
          <pc:chgData name="Binte Ali, Afia" userId="S::afia.binteali@student.tdsb.on.ca::f8f374ff-6553-4d0d-8a24-da8d53c178eb" providerId="AD" clId="Web-{057AC046-0F09-4C73-A753-32438B698997}" dt="2023-01-08T16:02:48.834" v="0"/>
          <pc:sldLayoutMkLst>
            <pc:docMk/>
            <pc:sldMasterMk cId="3599344478" sldId="2147483724"/>
            <pc:sldLayoutMk cId="2087695651" sldId="2147483718"/>
          </pc:sldLayoutMkLst>
        </pc:sldLayoutChg>
        <pc:sldLayoutChg chg="add">
          <pc:chgData name="Binte Ali, Afia" userId="S::afia.binteali@student.tdsb.on.ca::f8f374ff-6553-4d0d-8a24-da8d53c178eb" providerId="AD" clId="Web-{057AC046-0F09-4C73-A753-32438B698997}" dt="2023-01-08T16:02:48.834" v="0"/>
          <pc:sldLayoutMkLst>
            <pc:docMk/>
            <pc:sldMasterMk cId="3599344478" sldId="2147483724"/>
            <pc:sldLayoutMk cId="3794944237" sldId="2147483719"/>
          </pc:sldLayoutMkLst>
        </pc:sldLayoutChg>
        <pc:sldLayoutChg chg="add">
          <pc:chgData name="Binte Ali, Afia" userId="S::afia.binteali@student.tdsb.on.ca::f8f374ff-6553-4d0d-8a24-da8d53c178eb" providerId="AD" clId="Web-{057AC046-0F09-4C73-A753-32438B698997}" dt="2023-01-08T16:02:48.834" v="0"/>
          <pc:sldLayoutMkLst>
            <pc:docMk/>
            <pc:sldMasterMk cId="3599344478" sldId="2147483724"/>
            <pc:sldLayoutMk cId="397113547" sldId="2147483720"/>
          </pc:sldLayoutMkLst>
        </pc:sldLayoutChg>
        <pc:sldLayoutChg chg="add">
          <pc:chgData name="Binte Ali, Afia" userId="S::afia.binteali@student.tdsb.on.ca::f8f374ff-6553-4d0d-8a24-da8d53c178eb" providerId="AD" clId="Web-{057AC046-0F09-4C73-A753-32438B698997}" dt="2023-01-08T16:02:48.834" v="0"/>
          <pc:sldLayoutMkLst>
            <pc:docMk/>
            <pc:sldMasterMk cId="3599344478" sldId="2147483724"/>
            <pc:sldLayoutMk cId="1574042029" sldId="2147483721"/>
          </pc:sldLayoutMkLst>
        </pc:sldLayoutChg>
        <pc:sldLayoutChg chg="add">
          <pc:chgData name="Binte Ali, Afia" userId="S::afia.binteali@student.tdsb.on.ca::f8f374ff-6553-4d0d-8a24-da8d53c178eb" providerId="AD" clId="Web-{057AC046-0F09-4C73-A753-32438B698997}" dt="2023-01-08T16:02:48.834" v="0"/>
          <pc:sldLayoutMkLst>
            <pc:docMk/>
            <pc:sldMasterMk cId="3599344478" sldId="2147483724"/>
            <pc:sldLayoutMk cId="988904869" sldId="2147483722"/>
          </pc:sldLayoutMkLst>
        </pc:sldLayoutChg>
        <pc:sldLayoutChg chg="add">
          <pc:chgData name="Binte Ali, Afia" userId="S::afia.binteali@student.tdsb.on.ca::f8f374ff-6553-4d0d-8a24-da8d53c178eb" providerId="AD" clId="Web-{057AC046-0F09-4C73-A753-32438B698997}" dt="2023-01-08T16:02:48.834" v="0"/>
          <pc:sldLayoutMkLst>
            <pc:docMk/>
            <pc:sldMasterMk cId="3599344478" sldId="2147483724"/>
            <pc:sldLayoutMk cId="2748595565" sldId="2147483723"/>
          </pc:sldLayoutMkLst>
        </pc:sldLayoutChg>
      </pc:sldMasterChg>
    </pc:docChg>
  </pc:docChgLst>
  <pc:docChgLst>
    <pc:chgData name="Binte Ali, Afia" userId="S::afia.binteali@student.tdsb.on.ca::f8f374ff-6553-4d0d-8a24-da8d53c178eb" providerId="AD" clId="Web-{E38B0368-0BF2-32C9-E47C-C27F32C4FAD1}"/>
    <pc:docChg chg="addSld modSld">
      <pc:chgData name="Binte Ali, Afia" userId="S::afia.binteali@student.tdsb.on.ca::f8f374ff-6553-4d0d-8a24-da8d53c178eb" providerId="AD" clId="Web-{E38B0368-0BF2-32C9-E47C-C27F32C4FAD1}" dt="2023-01-08T18:57:23.537" v="66" actId="20577"/>
      <pc:docMkLst>
        <pc:docMk/>
      </pc:docMkLst>
      <pc:sldChg chg="modSp">
        <pc:chgData name="Binte Ali, Afia" userId="S::afia.binteali@student.tdsb.on.ca::f8f374ff-6553-4d0d-8a24-da8d53c178eb" providerId="AD" clId="Web-{E38B0368-0BF2-32C9-E47C-C27F32C4FAD1}" dt="2023-01-08T18:53:39.749" v="14" actId="20577"/>
        <pc:sldMkLst>
          <pc:docMk/>
          <pc:sldMk cId="109857222" sldId="256"/>
        </pc:sldMkLst>
        <pc:spChg chg="mod">
          <ac:chgData name="Binte Ali, Afia" userId="S::afia.binteali@student.tdsb.on.ca::f8f374ff-6553-4d0d-8a24-da8d53c178eb" providerId="AD" clId="Web-{E38B0368-0BF2-32C9-E47C-C27F32C4FAD1}" dt="2023-01-08T18:53:39.749" v="14" actId="20577"/>
          <ac:spMkLst>
            <pc:docMk/>
            <pc:sldMk cId="109857222" sldId="256"/>
            <ac:spMk id="2" creationId="{00000000-0000-0000-0000-000000000000}"/>
          </ac:spMkLst>
        </pc:spChg>
      </pc:sldChg>
      <pc:sldChg chg="addSp delSp modSp new mod setBg">
        <pc:chgData name="Binte Ali, Afia" userId="S::afia.binteali@student.tdsb.on.ca::f8f374ff-6553-4d0d-8a24-da8d53c178eb" providerId="AD" clId="Web-{E38B0368-0BF2-32C9-E47C-C27F32C4FAD1}" dt="2023-01-08T18:57:23.537" v="66" actId="20577"/>
        <pc:sldMkLst>
          <pc:docMk/>
          <pc:sldMk cId="2760270163" sldId="264"/>
        </pc:sldMkLst>
        <pc:spChg chg="mod">
          <ac:chgData name="Binte Ali, Afia" userId="S::afia.binteali@student.tdsb.on.ca::f8f374ff-6553-4d0d-8a24-da8d53c178eb" providerId="AD" clId="Web-{E38B0368-0BF2-32C9-E47C-C27F32C4FAD1}" dt="2023-01-08T18:56:04.706" v="48" actId="14100"/>
          <ac:spMkLst>
            <pc:docMk/>
            <pc:sldMk cId="2760270163" sldId="264"/>
            <ac:spMk id="2" creationId="{E786EB24-8682-A7DF-D757-514277C4C920}"/>
          </ac:spMkLst>
        </pc:spChg>
        <pc:spChg chg="add del">
          <ac:chgData name="Binte Ali, Afia" userId="S::afia.binteali@student.tdsb.on.ca::f8f374ff-6553-4d0d-8a24-da8d53c178eb" providerId="AD" clId="Web-{E38B0368-0BF2-32C9-E47C-C27F32C4FAD1}" dt="2023-01-08T18:54:43.392" v="18"/>
          <ac:spMkLst>
            <pc:docMk/>
            <pc:sldMk cId="2760270163" sldId="264"/>
            <ac:spMk id="3" creationId="{5AAE1610-C4B5-53FA-016A-302A7230655C}"/>
          </ac:spMkLst>
        </pc:spChg>
        <pc:spChg chg="add del">
          <ac:chgData name="Binte Ali, Afia" userId="S::afia.binteali@student.tdsb.on.ca::f8f374ff-6553-4d0d-8a24-da8d53c178eb" providerId="AD" clId="Web-{E38B0368-0BF2-32C9-E47C-C27F32C4FAD1}" dt="2023-01-08T18:54:43.376" v="17"/>
          <ac:spMkLst>
            <pc:docMk/>
            <pc:sldMk cId="2760270163" sldId="264"/>
            <ac:spMk id="10" creationId="{D472C551-D440-40DF-9260-BDB9AC40960A}"/>
          </ac:spMkLst>
        </pc:spChg>
        <pc:spChg chg="add del">
          <ac:chgData name="Binte Ali, Afia" userId="S::afia.binteali@student.tdsb.on.ca::f8f374ff-6553-4d0d-8a24-da8d53c178eb" providerId="AD" clId="Web-{E38B0368-0BF2-32C9-E47C-C27F32C4FAD1}" dt="2023-01-08T18:54:43.376" v="17"/>
          <ac:spMkLst>
            <pc:docMk/>
            <pc:sldMk cId="2760270163" sldId="264"/>
            <ac:spMk id="14" creationId="{508BEF50-7B1E-49A4-BC19-5F4F1D755E64}"/>
          </ac:spMkLst>
        </pc:spChg>
        <pc:spChg chg="add del">
          <ac:chgData name="Binte Ali, Afia" userId="S::afia.binteali@student.tdsb.on.ca::f8f374ff-6553-4d0d-8a24-da8d53c178eb" providerId="AD" clId="Web-{E38B0368-0BF2-32C9-E47C-C27F32C4FAD1}" dt="2023-01-08T18:54:43.376" v="17"/>
          <ac:spMkLst>
            <pc:docMk/>
            <pc:sldMk cId="2760270163" sldId="264"/>
            <ac:spMk id="16" creationId="{3FBAD350-5664-4811-A208-657FB882D350}"/>
          </ac:spMkLst>
        </pc:spChg>
        <pc:spChg chg="add del">
          <ac:chgData name="Binte Ali, Afia" userId="S::afia.binteali@student.tdsb.on.ca::f8f374ff-6553-4d0d-8a24-da8d53c178eb" providerId="AD" clId="Web-{E38B0368-0BF2-32C9-E47C-C27F32C4FAD1}" dt="2023-01-08T18:54:43.376" v="17"/>
          <ac:spMkLst>
            <pc:docMk/>
            <pc:sldMk cId="2760270163" sldId="264"/>
            <ac:spMk id="18" creationId="{C39ADB8F-D187-49D7-BDCF-C1B6DC727068}"/>
          </ac:spMkLst>
        </pc:spChg>
        <pc:spChg chg="add">
          <ac:chgData name="Binte Ali, Afia" userId="S::afia.binteali@student.tdsb.on.ca::f8f374ff-6553-4d0d-8a24-da8d53c178eb" providerId="AD" clId="Web-{E38B0368-0BF2-32C9-E47C-C27F32C4FAD1}" dt="2023-01-08T18:54:43.392" v="18"/>
          <ac:spMkLst>
            <pc:docMk/>
            <pc:sldMk cId="2760270163" sldId="264"/>
            <ac:spMk id="20" creationId="{CDBF2F9D-983F-4E90-827D-5A23216DEA35}"/>
          </ac:spMkLst>
        </pc:spChg>
        <pc:spChg chg="add">
          <ac:chgData name="Binte Ali, Afia" userId="S::afia.binteali@student.tdsb.on.ca::f8f374ff-6553-4d0d-8a24-da8d53c178eb" providerId="AD" clId="Web-{E38B0368-0BF2-32C9-E47C-C27F32C4FAD1}" dt="2023-01-08T18:54:43.392" v="18"/>
          <ac:spMkLst>
            <pc:docMk/>
            <pc:sldMk cId="2760270163" sldId="264"/>
            <ac:spMk id="21" creationId="{6CB927A4-E432-4310-9CD5-E89FF5063179}"/>
          </ac:spMkLst>
        </pc:spChg>
        <pc:spChg chg="add">
          <ac:chgData name="Binte Ali, Afia" userId="S::afia.binteali@student.tdsb.on.ca::f8f374ff-6553-4d0d-8a24-da8d53c178eb" providerId="AD" clId="Web-{E38B0368-0BF2-32C9-E47C-C27F32C4FAD1}" dt="2023-01-08T18:54:43.392" v="18"/>
          <ac:spMkLst>
            <pc:docMk/>
            <pc:sldMk cId="2760270163" sldId="264"/>
            <ac:spMk id="22" creationId="{E3020543-B24B-4EC4-8FFC-8DD88EEA91A8}"/>
          </ac:spMkLst>
        </pc:spChg>
        <pc:spChg chg="add">
          <ac:chgData name="Binte Ali, Afia" userId="S::afia.binteali@student.tdsb.on.ca::f8f374ff-6553-4d0d-8a24-da8d53c178eb" providerId="AD" clId="Web-{E38B0368-0BF2-32C9-E47C-C27F32C4FAD1}" dt="2023-01-08T18:54:43.392" v="18"/>
          <ac:spMkLst>
            <pc:docMk/>
            <pc:sldMk cId="2760270163" sldId="264"/>
            <ac:spMk id="23" creationId="{1453BF6C-B012-48B7-B4E8-6D7AC7C27D02}"/>
          </ac:spMkLst>
        </pc:spChg>
        <pc:spChg chg="add mod">
          <ac:chgData name="Binte Ali, Afia" userId="S::afia.binteali@student.tdsb.on.ca::f8f374ff-6553-4d0d-8a24-da8d53c178eb" providerId="AD" clId="Web-{E38B0368-0BF2-32C9-E47C-C27F32C4FAD1}" dt="2023-01-08T18:57:23.537" v="66" actId="20577"/>
          <ac:spMkLst>
            <pc:docMk/>
            <pc:sldMk cId="2760270163" sldId="264"/>
            <ac:spMk id="24" creationId="{5AAE1610-C4B5-53FA-016A-302A7230655C}"/>
          </ac:spMkLst>
        </pc:spChg>
        <pc:cxnChg chg="add del">
          <ac:chgData name="Binte Ali, Afia" userId="S::afia.binteali@student.tdsb.on.ca::f8f374ff-6553-4d0d-8a24-da8d53c178eb" providerId="AD" clId="Web-{E38B0368-0BF2-32C9-E47C-C27F32C4FAD1}" dt="2023-01-08T18:54:43.376" v="17"/>
          <ac:cxnSpMkLst>
            <pc:docMk/>
            <pc:sldMk cId="2760270163" sldId="264"/>
            <ac:cxnSpMk id="8" creationId="{D1B787A8-0D67-4B7E-9B48-86BD906AB6B5}"/>
          </ac:cxnSpMkLst>
        </pc:cxnChg>
        <pc:cxnChg chg="add del">
          <ac:chgData name="Binte Ali, Afia" userId="S::afia.binteali@student.tdsb.on.ca::f8f374ff-6553-4d0d-8a24-da8d53c178eb" providerId="AD" clId="Web-{E38B0368-0BF2-32C9-E47C-C27F32C4FAD1}" dt="2023-01-08T18:54:43.376" v="17"/>
          <ac:cxnSpMkLst>
            <pc:docMk/>
            <pc:sldMk cId="2760270163" sldId="264"/>
            <ac:cxnSpMk id="12" creationId="{56020367-4FD5-4596-8E10-C5F095CD8DBF}"/>
          </ac:cxnSpMkLst>
        </pc:cxnChg>
        <pc:cxnChg chg="add">
          <ac:chgData name="Binte Ali, Afia" userId="S::afia.binteali@student.tdsb.on.ca::f8f374ff-6553-4d0d-8a24-da8d53c178eb" providerId="AD" clId="Web-{E38B0368-0BF2-32C9-E47C-C27F32C4FAD1}" dt="2023-01-08T18:54:43.392" v="18"/>
          <ac:cxnSpMkLst>
            <pc:docMk/>
            <pc:sldMk cId="2760270163" sldId="264"/>
            <ac:cxnSpMk id="25" creationId="{C49DA8F6-BCC1-4447-B54C-57856834B94B}"/>
          </ac:cxnSpMkLst>
        </pc:cxnChg>
      </pc:sldChg>
    </pc:docChg>
  </pc:docChgLst>
  <pc:docChgLst>
    <pc:chgData name="Binte Ali, Afia" userId="S::afia.binteali@student.tdsb.on.ca::f8f374ff-6553-4d0d-8a24-da8d53c178eb" providerId="AD" clId="Web-{8CA8D64F-248D-533E-0A37-F9DB4D0FF560}"/>
    <pc:docChg chg="modSld">
      <pc:chgData name="Binte Ali, Afia" userId="S::afia.binteali@student.tdsb.on.ca::f8f374ff-6553-4d0d-8a24-da8d53c178eb" providerId="AD" clId="Web-{8CA8D64F-248D-533E-0A37-F9DB4D0FF560}" dt="2023-01-08T21:24:09.036" v="27" actId="20577"/>
      <pc:docMkLst>
        <pc:docMk/>
      </pc:docMkLst>
      <pc:sldChg chg="modSp">
        <pc:chgData name="Binte Ali, Afia" userId="S::afia.binteali@student.tdsb.on.ca::f8f374ff-6553-4d0d-8a24-da8d53c178eb" providerId="AD" clId="Web-{8CA8D64F-248D-533E-0A37-F9DB4D0FF560}" dt="2023-01-08T21:20:29.614" v="9" actId="20577"/>
        <pc:sldMkLst>
          <pc:docMk/>
          <pc:sldMk cId="4134190096" sldId="257"/>
        </pc:sldMkLst>
        <pc:spChg chg="mod">
          <ac:chgData name="Binte Ali, Afia" userId="S::afia.binteali@student.tdsb.on.ca::f8f374ff-6553-4d0d-8a24-da8d53c178eb" providerId="AD" clId="Web-{8CA8D64F-248D-533E-0A37-F9DB4D0FF560}" dt="2023-01-08T21:20:29.614" v="9" actId="20577"/>
          <ac:spMkLst>
            <pc:docMk/>
            <pc:sldMk cId="4134190096" sldId="257"/>
            <ac:spMk id="3" creationId="{1AB67A2C-A4EB-3567-64BF-FEA945BDEAEE}"/>
          </ac:spMkLst>
        </pc:spChg>
      </pc:sldChg>
      <pc:sldChg chg="modSp">
        <pc:chgData name="Binte Ali, Afia" userId="S::afia.binteali@student.tdsb.on.ca::f8f374ff-6553-4d0d-8a24-da8d53c178eb" providerId="AD" clId="Web-{8CA8D64F-248D-533E-0A37-F9DB4D0FF560}" dt="2023-01-08T21:24:09.036" v="27" actId="20577"/>
        <pc:sldMkLst>
          <pc:docMk/>
          <pc:sldMk cId="729151024" sldId="263"/>
        </pc:sldMkLst>
        <pc:spChg chg="mod">
          <ac:chgData name="Binte Ali, Afia" userId="S::afia.binteali@student.tdsb.on.ca::f8f374ff-6553-4d0d-8a24-da8d53c178eb" providerId="AD" clId="Web-{8CA8D64F-248D-533E-0A37-F9DB4D0FF560}" dt="2023-01-08T21:24:09.036" v="27" actId="20577"/>
          <ac:spMkLst>
            <pc:docMk/>
            <pc:sldMk cId="729151024" sldId="263"/>
            <ac:spMk id="2" creationId="{F6CCB86C-5536-3C37-23D4-6064DF61FBB0}"/>
          </ac:spMkLst>
        </pc:spChg>
      </pc:sldChg>
    </pc:docChg>
  </pc:docChgLst>
  <pc:docChgLst>
    <pc:chgData name="Binte Ali, Afia" userId="S::afia.binteali@student.tdsb.on.ca::f8f374ff-6553-4d0d-8a24-da8d53c178eb" providerId="AD" clId="Web-{45273E84-805A-2F31-0477-5DBD37E09633}"/>
    <pc:docChg chg="addSld modSld sldOrd modMainMaster">
      <pc:chgData name="Binte Ali, Afia" userId="S::afia.binteali@student.tdsb.on.ca::f8f374ff-6553-4d0d-8a24-da8d53c178eb" providerId="AD" clId="Web-{45273E84-805A-2F31-0477-5DBD37E09633}" dt="2023-01-08T18:14:11.563" v="56"/>
      <pc:docMkLst>
        <pc:docMk/>
      </pc:docMkLst>
      <pc:sldChg chg="modTransition">
        <pc:chgData name="Binte Ali, Afia" userId="S::afia.binteali@student.tdsb.on.ca::f8f374ff-6553-4d0d-8a24-da8d53c178eb" providerId="AD" clId="Web-{45273E84-805A-2F31-0477-5DBD37E09633}" dt="2023-01-08T18:14:11.563" v="56"/>
        <pc:sldMkLst>
          <pc:docMk/>
          <pc:sldMk cId="109857222" sldId="256"/>
        </pc:sldMkLst>
      </pc:sldChg>
      <pc:sldChg chg="modTransition">
        <pc:chgData name="Binte Ali, Afia" userId="S::afia.binteali@student.tdsb.on.ca::f8f374ff-6553-4d0d-8a24-da8d53c178eb" providerId="AD" clId="Web-{45273E84-805A-2F31-0477-5DBD37E09633}" dt="2023-01-08T18:14:11.563" v="56"/>
        <pc:sldMkLst>
          <pc:docMk/>
          <pc:sldMk cId="4134190096" sldId="257"/>
        </pc:sldMkLst>
      </pc:sldChg>
      <pc:sldChg chg="modTransition">
        <pc:chgData name="Binte Ali, Afia" userId="S::afia.binteali@student.tdsb.on.ca::f8f374ff-6553-4d0d-8a24-da8d53c178eb" providerId="AD" clId="Web-{45273E84-805A-2F31-0477-5DBD37E09633}" dt="2023-01-08T18:14:11.563" v="56"/>
        <pc:sldMkLst>
          <pc:docMk/>
          <pc:sldMk cId="869776835" sldId="258"/>
        </pc:sldMkLst>
      </pc:sldChg>
      <pc:sldChg chg="modTransition">
        <pc:chgData name="Binte Ali, Afia" userId="S::afia.binteali@student.tdsb.on.ca::f8f374ff-6553-4d0d-8a24-da8d53c178eb" providerId="AD" clId="Web-{45273E84-805A-2F31-0477-5DBD37E09633}" dt="2023-01-08T18:14:11.563" v="56"/>
        <pc:sldMkLst>
          <pc:docMk/>
          <pc:sldMk cId="1202514956" sldId="259"/>
        </pc:sldMkLst>
      </pc:sldChg>
      <pc:sldChg chg="modTransition">
        <pc:chgData name="Binte Ali, Afia" userId="S::afia.binteali@student.tdsb.on.ca::f8f374ff-6553-4d0d-8a24-da8d53c178eb" providerId="AD" clId="Web-{45273E84-805A-2F31-0477-5DBD37E09633}" dt="2023-01-08T18:14:11.563" v="56"/>
        <pc:sldMkLst>
          <pc:docMk/>
          <pc:sldMk cId="622345914" sldId="260"/>
        </pc:sldMkLst>
      </pc:sldChg>
      <pc:sldChg chg="addSp delSp modSp modTransition">
        <pc:chgData name="Binte Ali, Afia" userId="S::afia.binteali@student.tdsb.on.ca::f8f374ff-6553-4d0d-8a24-da8d53c178eb" providerId="AD" clId="Web-{45273E84-805A-2F31-0477-5DBD37E09633}" dt="2023-01-08T18:14:11.563" v="56"/>
        <pc:sldMkLst>
          <pc:docMk/>
          <pc:sldMk cId="2934543319" sldId="261"/>
        </pc:sldMkLst>
        <pc:spChg chg="add del mod">
          <ac:chgData name="Binte Ali, Afia" userId="S::afia.binteali@student.tdsb.on.ca::f8f374ff-6553-4d0d-8a24-da8d53c178eb" providerId="AD" clId="Web-{45273E84-805A-2F31-0477-5DBD37E09633}" dt="2023-01-08T18:11:11.275" v="32"/>
          <ac:spMkLst>
            <pc:docMk/>
            <pc:sldMk cId="2934543319" sldId="261"/>
            <ac:spMk id="3" creationId="{B79F1F30-A69D-4B85-1CBB-D45ADD00986C}"/>
          </ac:spMkLst>
        </pc:spChg>
        <pc:spChg chg="add mod">
          <ac:chgData name="Binte Ali, Afia" userId="S::afia.binteali@student.tdsb.on.ca::f8f374ff-6553-4d0d-8a24-da8d53c178eb" providerId="AD" clId="Web-{45273E84-805A-2F31-0477-5DBD37E09633}" dt="2023-01-08T18:11:42.839" v="36" actId="1076"/>
          <ac:spMkLst>
            <pc:docMk/>
            <pc:sldMk cId="2934543319" sldId="261"/>
            <ac:spMk id="4" creationId="{0D6B8B1F-D98A-18E8-3D92-566B60733307}"/>
          </ac:spMkLst>
        </pc:spChg>
        <pc:spChg chg="add mod">
          <ac:chgData name="Binte Ali, Afia" userId="S::afia.binteali@student.tdsb.on.ca::f8f374ff-6553-4d0d-8a24-da8d53c178eb" providerId="AD" clId="Web-{45273E84-805A-2F31-0477-5DBD37E09633}" dt="2023-01-08T18:11:56.168" v="39" actId="1076"/>
          <ac:spMkLst>
            <pc:docMk/>
            <pc:sldMk cId="2934543319" sldId="261"/>
            <ac:spMk id="5" creationId="{6724397E-5B62-A5DA-A682-31C951B8A521}"/>
          </ac:spMkLst>
        </pc:spChg>
      </pc:sldChg>
      <pc:sldChg chg="addSp delSp modSp new mod ord modTransition setBg">
        <pc:chgData name="Binte Ali, Afia" userId="S::afia.binteali@student.tdsb.on.ca::f8f374ff-6553-4d0d-8a24-da8d53c178eb" providerId="AD" clId="Web-{45273E84-805A-2F31-0477-5DBD37E09633}" dt="2023-01-08T18:14:11.563" v="56"/>
        <pc:sldMkLst>
          <pc:docMk/>
          <pc:sldMk cId="1096382533" sldId="262"/>
        </pc:sldMkLst>
        <pc:spChg chg="del mod">
          <ac:chgData name="Binte Ali, Afia" userId="S::afia.binteali@student.tdsb.on.ca::f8f374ff-6553-4d0d-8a24-da8d53c178eb" providerId="AD" clId="Web-{45273E84-805A-2F31-0477-5DBD37E09633}" dt="2023-01-08T18:03:32.382" v="3"/>
          <ac:spMkLst>
            <pc:docMk/>
            <pc:sldMk cId="1096382533" sldId="262"/>
            <ac:spMk id="2" creationId="{609ABE63-BCE9-44D7-9580-9CC2B9AA84D9}"/>
          </ac:spMkLst>
        </pc:spChg>
        <pc:spChg chg="del">
          <ac:chgData name="Binte Ali, Afia" userId="S::afia.binteali@student.tdsb.on.ca::f8f374ff-6553-4d0d-8a24-da8d53c178eb" providerId="AD" clId="Web-{45273E84-805A-2F31-0477-5DBD37E09633}" dt="2023-01-08T18:03:26.992" v="2"/>
          <ac:spMkLst>
            <pc:docMk/>
            <pc:sldMk cId="1096382533" sldId="262"/>
            <ac:spMk id="3" creationId="{4D36ABE1-AEEC-99F3-637E-9EED91AA4407}"/>
          </ac:spMkLst>
        </pc:spChg>
        <pc:spChg chg="add">
          <ac:chgData name="Binte Ali, Afia" userId="S::afia.binteali@student.tdsb.on.ca::f8f374ff-6553-4d0d-8a24-da8d53c178eb" providerId="AD" clId="Web-{45273E84-805A-2F31-0477-5DBD37E09633}" dt="2023-01-08T18:03:26.992" v="2"/>
          <ac:spMkLst>
            <pc:docMk/>
            <pc:sldMk cId="1096382533" sldId="262"/>
            <ac:spMk id="10" creationId="{9A3F5928-D955-456A-97B5-AA390B8CE9D5}"/>
          </ac:spMkLst>
        </pc:spChg>
        <pc:spChg chg="add">
          <ac:chgData name="Binte Ali, Afia" userId="S::afia.binteali@student.tdsb.on.ca::f8f374ff-6553-4d0d-8a24-da8d53c178eb" providerId="AD" clId="Web-{45273E84-805A-2F31-0477-5DBD37E09633}" dt="2023-01-08T18:03:26.992" v="2"/>
          <ac:spMkLst>
            <pc:docMk/>
            <pc:sldMk cId="1096382533" sldId="262"/>
            <ac:spMk id="14" creationId="{C5CB530E-515E-412C-9DF1-5F8FFBD6F383}"/>
          </ac:spMkLst>
        </pc:spChg>
        <pc:spChg chg="add">
          <ac:chgData name="Binte Ali, Afia" userId="S::afia.binteali@student.tdsb.on.ca::f8f374ff-6553-4d0d-8a24-da8d53c178eb" providerId="AD" clId="Web-{45273E84-805A-2F31-0477-5DBD37E09633}" dt="2023-01-08T18:03:26.992" v="2"/>
          <ac:spMkLst>
            <pc:docMk/>
            <pc:sldMk cId="1096382533" sldId="262"/>
            <ac:spMk id="16" creationId="{712D4376-A578-4FF1-94FC-245E7A6A489F}"/>
          </ac:spMkLst>
        </pc:spChg>
        <pc:spChg chg="add">
          <ac:chgData name="Binte Ali, Afia" userId="S::afia.binteali@student.tdsb.on.ca::f8f374ff-6553-4d0d-8a24-da8d53c178eb" providerId="AD" clId="Web-{45273E84-805A-2F31-0477-5DBD37E09633}" dt="2023-01-08T18:03:26.992" v="2"/>
          <ac:spMkLst>
            <pc:docMk/>
            <pc:sldMk cId="1096382533" sldId="262"/>
            <ac:spMk id="18" creationId="{AEA7509D-F04F-40CB-A0B3-EEF16499CC9F}"/>
          </ac:spMkLst>
        </pc:spChg>
        <pc:picChg chg="add mod">
          <ac:chgData name="Binte Ali, Afia" userId="S::afia.binteali@student.tdsb.on.ca::f8f374ff-6553-4d0d-8a24-da8d53c178eb" providerId="AD" clId="Web-{45273E84-805A-2F31-0477-5DBD37E09633}" dt="2023-01-08T18:04:06.915" v="6" actId="1076"/>
          <ac:picMkLst>
            <pc:docMk/>
            <pc:sldMk cId="1096382533" sldId="262"/>
            <ac:picMk id="4" creationId="{4C01F08C-53A3-DAF4-0676-2573254ED781}"/>
          </ac:picMkLst>
        </pc:picChg>
        <pc:picChg chg="add mod">
          <ac:chgData name="Binte Ali, Afia" userId="S::afia.binteali@student.tdsb.on.ca::f8f374ff-6553-4d0d-8a24-da8d53c178eb" providerId="AD" clId="Web-{45273E84-805A-2F31-0477-5DBD37E09633}" dt="2023-01-08T18:04:34.244" v="12" actId="1076"/>
          <ac:picMkLst>
            <pc:docMk/>
            <pc:sldMk cId="1096382533" sldId="262"/>
            <ac:picMk id="5" creationId="{268EAC30-D293-9D9B-644E-606F458B8B6A}"/>
          </ac:picMkLst>
        </pc:picChg>
        <pc:picChg chg="add mod">
          <ac:chgData name="Binte Ali, Afia" userId="S::afia.binteali@student.tdsb.on.ca::f8f374ff-6553-4d0d-8a24-da8d53c178eb" providerId="AD" clId="Web-{45273E84-805A-2F31-0477-5DBD37E09633}" dt="2023-01-08T18:04:58.714" v="16" actId="1076"/>
          <ac:picMkLst>
            <pc:docMk/>
            <pc:sldMk cId="1096382533" sldId="262"/>
            <ac:picMk id="6" creationId="{43819A8F-384C-284D-82BB-0AACC37496A7}"/>
          </ac:picMkLst>
        </pc:picChg>
        <pc:picChg chg="add mod">
          <ac:chgData name="Binte Ali, Afia" userId="S::afia.binteali@student.tdsb.on.ca::f8f374ff-6553-4d0d-8a24-da8d53c178eb" providerId="AD" clId="Web-{45273E84-805A-2F31-0477-5DBD37E09633}" dt="2023-01-08T18:05:20.011" v="20" actId="1076"/>
          <ac:picMkLst>
            <pc:docMk/>
            <pc:sldMk cId="1096382533" sldId="262"/>
            <ac:picMk id="7" creationId="{8916D74B-0FDE-DC14-C000-1771885AB390}"/>
          </ac:picMkLst>
        </pc:picChg>
        <pc:picChg chg="add mod">
          <ac:chgData name="Binte Ali, Afia" userId="S::afia.binteali@student.tdsb.on.ca::f8f374ff-6553-4d0d-8a24-da8d53c178eb" providerId="AD" clId="Web-{45273E84-805A-2F31-0477-5DBD37E09633}" dt="2023-01-08T18:05:35.356" v="22" actId="1076"/>
          <ac:picMkLst>
            <pc:docMk/>
            <pc:sldMk cId="1096382533" sldId="262"/>
            <ac:picMk id="9" creationId="{367599A0-1A9B-CA30-E00D-D2132D098F88}"/>
          </ac:picMkLst>
        </pc:picChg>
        <pc:cxnChg chg="add">
          <ac:chgData name="Binte Ali, Afia" userId="S::afia.binteali@student.tdsb.on.ca::f8f374ff-6553-4d0d-8a24-da8d53c178eb" providerId="AD" clId="Web-{45273E84-805A-2F31-0477-5DBD37E09633}" dt="2023-01-08T18:03:26.992" v="2"/>
          <ac:cxnSpMkLst>
            <pc:docMk/>
            <pc:sldMk cId="1096382533" sldId="262"/>
            <ac:cxnSpMk id="8" creationId="{D1B787A8-0D67-4B7E-9B48-86BD906AB6B5}"/>
          </ac:cxnSpMkLst>
        </pc:cxnChg>
        <pc:cxnChg chg="add">
          <ac:chgData name="Binte Ali, Afia" userId="S::afia.binteali@student.tdsb.on.ca::f8f374ff-6553-4d0d-8a24-da8d53c178eb" providerId="AD" clId="Web-{45273E84-805A-2F31-0477-5DBD37E09633}" dt="2023-01-08T18:03:26.992" v="2"/>
          <ac:cxnSpMkLst>
            <pc:docMk/>
            <pc:sldMk cId="1096382533" sldId="262"/>
            <ac:cxnSpMk id="12" creationId="{56020367-4FD5-4596-8E10-C5F095CD8DBF}"/>
          </ac:cxnSpMkLst>
        </pc:cxnChg>
      </pc:sldChg>
      <pc:sldChg chg="addSp delSp modSp new mod modTransition setBg">
        <pc:chgData name="Binte Ali, Afia" userId="S::afia.binteali@student.tdsb.on.ca::f8f374ff-6553-4d0d-8a24-da8d53c178eb" providerId="AD" clId="Web-{45273E84-805A-2F31-0477-5DBD37E09633}" dt="2023-01-08T18:14:11.563" v="56"/>
        <pc:sldMkLst>
          <pc:docMk/>
          <pc:sldMk cId="729151024" sldId="263"/>
        </pc:sldMkLst>
        <pc:spChg chg="mod">
          <ac:chgData name="Binte Ali, Afia" userId="S::afia.binteali@student.tdsb.on.ca::f8f374ff-6553-4d0d-8a24-da8d53c178eb" providerId="AD" clId="Web-{45273E84-805A-2F31-0477-5DBD37E09633}" dt="2023-01-08T18:13:13.842" v="49" actId="1076"/>
          <ac:spMkLst>
            <pc:docMk/>
            <pc:sldMk cId="729151024" sldId="263"/>
            <ac:spMk id="2" creationId="{F6CCB86C-5536-3C37-23D4-6064DF61FBB0}"/>
          </ac:spMkLst>
        </pc:spChg>
        <pc:spChg chg="del">
          <ac:chgData name="Binte Ali, Afia" userId="S::afia.binteali@student.tdsb.on.ca::f8f374ff-6553-4d0d-8a24-da8d53c178eb" providerId="AD" clId="Web-{45273E84-805A-2F31-0477-5DBD37E09633}" dt="2023-01-08T18:12:14.918" v="41"/>
          <ac:spMkLst>
            <pc:docMk/>
            <pc:sldMk cId="729151024" sldId="263"/>
            <ac:spMk id="3" creationId="{05B09EBA-A06C-53BD-BEE6-FB944163B1B5}"/>
          </ac:spMkLst>
        </pc:spChg>
        <pc:spChg chg="add">
          <ac:chgData name="Binte Ali, Afia" userId="S::afia.binteali@student.tdsb.on.ca::f8f374ff-6553-4d0d-8a24-da8d53c178eb" providerId="AD" clId="Web-{45273E84-805A-2F31-0477-5DBD37E09633}" dt="2023-01-08T18:12:14.918" v="41"/>
          <ac:spMkLst>
            <pc:docMk/>
            <pc:sldMk cId="729151024" sldId="263"/>
            <ac:spMk id="10" creationId="{8F9CBE3F-79A8-4F8F-88D9-DAD03D0D281F}"/>
          </ac:spMkLst>
        </pc:spChg>
        <pc:spChg chg="add">
          <ac:chgData name="Binte Ali, Afia" userId="S::afia.binteali@student.tdsb.on.ca::f8f374ff-6553-4d0d-8a24-da8d53c178eb" providerId="AD" clId="Web-{45273E84-805A-2F31-0477-5DBD37E09633}" dt="2023-01-08T18:12:14.918" v="41"/>
          <ac:spMkLst>
            <pc:docMk/>
            <pc:sldMk cId="729151024" sldId="263"/>
            <ac:spMk id="12" creationId="{508BEF50-7B1E-49A4-BC19-5F4F1D755E64}"/>
          </ac:spMkLst>
        </pc:spChg>
        <pc:spChg chg="add">
          <ac:chgData name="Binte Ali, Afia" userId="S::afia.binteali@student.tdsb.on.ca::f8f374ff-6553-4d0d-8a24-da8d53c178eb" providerId="AD" clId="Web-{45273E84-805A-2F31-0477-5DBD37E09633}" dt="2023-01-08T18:12:14.918" v="41"/>
          <ac:spMkLst>
            <pc:docMk/>
            <pc:sldMk cId="729151024" sldId="263"/>
            <ac:spMk id="14" creationId="{C5CB530E-515E-412C-9DF1-5F8FFBD6F383}"/>
          </ac:spMkLst>
        </pc:spChg>
        <pc:spChg chg="add">
          <ac:chgData name="Binte Ali, Afia" userId="S::afia.binteali@student.tdsb.on.ca::f8f374ff-6553-4d0d-8a24-da8d53c178eb" providerId="AD" clId="Web-{45273E84-805A-2F31-0477-5DBD37E09633}" dt="2023-01-08T18:12:14.918" v="41"/>
          <ac:spMkLst>
            <pc:docMk/>
            <pc:sldMk cId="729151024" sldId="263"/>
            <ac:spMk id="16" creationId="{AEA7509D-F04F-40CB-A0B3-EEF16499CC9F}"/>
          </ac:spMkLst>
        </pc:spChg>
        <pc:spChg chg="add">
          <ac:chgData name="Binte Ali, Afia" userId="S::afia.binteali@student.tdsb.on.ca::f8f374ff-6553-4d0d-8a24-da8d53c178eb" providerId="AD" clId="Web-{45273E84-805A-2F31-0477-5DBD37E09633}" dt="2023-01-08T18:12:14.918" v="41"/>
          <ac:spMkLst>
            <pc:docMk/>
            <pc:sldMk cId="729151024" sldId="263"/>
            <ac:spMk id="18" creationId="{C39ADB8F-D187-49D7-BDCF-C1B6DC727068}"/>
          </ac:spMkLst>
        </pc:spChg>
        <pc:spChg chg="add">
          <ac:chgData name="Binte Ali, Afia" userId="S::afia.binteali@student.tdsb.on.ca::f8f374ff-6553-4d0d-8a24-da8d53c178eb" providerId="AD" clId="Web-{45273E84-805A-2F31-0477-5DBD37E09633}" dt="2023-01-08T18:12:14.918" v="41"/>
          <ac:spMkLst>
            <pc:docMk/>
            <pc:sldMk cId="729151024" sldId="263"/>
            <ac:spMk id="20" creationId="{712D4376-A578-4FF1-94FC-245E7A6A489F}"/>
          </ac:spMkLst>
        </pc:spChg>
        <pc:spChg chg="add">
          <ac:chgData name="Binte Ali, Afia" userId="S::afia.binteali@student.tdsb.on.ca::f8f374ff-6553-4d0d-8a24-da8d53c178eb" providerId="AD" clId="Web-{45273E84-805A-2F31-0477-5DBD37E09633}" dt="2023-01-08T18:12:14.918" v="41"/>
          <ac:spMkLst>
            <pc:docMk/>
            <pc:sldMk cId="729151024" sldId="263"/>
            <ac:spMk id="22" creationId="{3FBAD350-5664-4811-A208-657FB882D350}"/>
          </ac:spMkLst>
        </pc:spChg>
        <pc:picChg chg="add mod">
          <ac:chgData name="Binte Ali, Afia" userId="S::afia.binteali@student.tdsb.on.ca::f8f374ff-6553-4d0d-8a24-da8d53c178eb" providerId="AD" clId="Web-{45273E84-805A-2F31-0477-5DBD37E09633}" dt="2023-01-08T18:13:25.905" v="51" actId="1076"/>
          <ac:picMkLst>
            <pc:docMk/>
            <pc:sldMk cId="729151024" sldId="263"/>
            <ac:picMk id="5" creationId="{88DA53B2-4FAE-EA09-883D-C3B49FFAD12F}"/>
          </ac:picMkLst>
        </pc:picChg>
        <pc:cxnChg chg="add">
          <ac:chgData name="Binte Ali, Afia" userId="S::afia.binteali@student.tdsb.on.ca::f8f374ff-6553-4d0d-8a24-da8d53c178eb" providerId="AD" clId="Web-{45273E84-805A-2F31-0477-5DBD37E09633}" dt="2023-01-08T18:12:14.918" v="41"/>
          <ac:cxnSpMkLst>
            <pc:docMk/>
            <pc:sldMk cId="729151024" sldId="263"/>
            <ac:cxnSpMk id="8" creationId="{D1B787A8-0D67-4B7E-9B48-86BD906AB6B5}"/>
          </ac:cxnSpMkLst>
        </pc:cxnChg>
        <pc:cxnChg chg="add">
          <ac:chgData name="Binte Ali, Afia" userId="S::afia.binteali@student.tdsb.on.ca::f8f374ff-6553-4d0d-8a24-da8d53c178eb" providerId="AD" clId="Web-{45273E84-805A-2F31-0477-5DBD37E09633}" dt="2023-01-08T18:12:14.918" v="41"/>
          <ac:cxnSpMkLst>
            <pc:docMk/>
            <pc:sldMk cId="729151024" sldId="263"/>
            <ac:cxnSpMk id="24" creationId="{56020367-4FD5-4596-8E10-C5F095CD8DBF}"/>
          </ac:cxnSpMkLst>
        </pc:cxnChg>
      </pc:sldChg>
      <pc:sldMasterChg chg="modTransition modSldLayout">
        <pc:chgData name="Binte Ali, Afia" userId="S::afia.binteali@student.tdsb.on.ca::f8f374ff-6553-4d0d-8a24-da8d53c178eb" providerId="AD" clId="Web-{45273E84-805A-2F31-0477-5DBD37E09633}" dt="2023-01-08T18:14:11.563" v="56"/>
        <pc:sldMasterMkLst>
          <pc:docMk/>
          <pc:sldMasterMk cId="3599344478" sldId="2147483724"/>
        </pc:sldMasterMkLst>
        <pc:sldLayoutChg chg="modTransition">
          <pc:chgData name="Binte Ali, Afia" userId="S::afia.binteali@student.tdsb.on.ca::f8f374ff-6553-4d0d-8a24-da8d53c178eb" providerId="AD" clId="Web-{45273E84-805A-2F31-0477-5DBD37E09633}" dt="2023-01-08T18:14:11.563" v="56"/>
          <pc:sldLayoutMkLst>
            <pc:docMk/>
            <pc:sldMasterMk cId="3599344478" sldId="2147483724"/>
            <pc:sldLayoutMk cId="3299270178" sldId="2147483713"/>
          </pc:sldLayoutMkLst>
        </pc:sldLayoutChg>
        <pc:sldLayoutChg chg="modTransition">
          <pc:chgData name="Binte Ali, Afia" userId="S::afia.binteali@student.tdsb.on.ca::f8f374ff-6553-4d0d-8a24-da8d53c178eb" providerId="AD" clId="Web-{45273E84-805A-2F31-0477-5DBD37E09633}" dt="2023-01-08T18:14:11.563" v="56"/>
          <pc:sldLayoutMkLst>
            <pc:docMk/>
            <pc:sldMasterMk cId="3599344478" sldId="2147483724"/>
            <pc:sldLayoutMk cId="4049842944" sldId="2147483714"/>
          </pc:sldLayoutMkLst>
        </pc:sldLayoutChg>
        <pc:sldLayoutChg chg="modTransition">
          <pc:chgData name="Binte Ali, Afia" userId="S::afia.binteali@student.tdsb.on.ca::f8f374ff-6553-4d0d-8a24-da8d53c178eb" providerId="AD" clId="Web-{45273E84-805A-2F31-0477-5DBD37E09633}" dt="2023-01-08T18:14:11.563" v="56"/>
          <pc:sldLayoutMkLst>
            <pc:docMk/>
            <pc:sldMasterMk cId="3599344478" sldId="2147483724"/>
            <pc:sldLayoutMk cId="850946624" sldId="2147483715"/>
          </pc:sldLayoutMkLst>
        </pc:sldLayoutChg>
        <pc:sldLayoutChg chg="modTransition">
          <pc:chgData name="Binte Ali, Afia" userId="S::afia.binteali@student.tdsb.on.ca::f8f374ff-6553-4d0d-8a24-da8d53c178eb" providerId="AD" clId="Web-{45273E84-805A-2F31-0477-5DBD37E09633}" dt="2023-01-08T18:14:11.563" v="56"/>
          <pc:sldLayoutMkLst>
            <pc:docMk/>
            <pc:sldMasterMk cId="3599344478" sldId="2147483724"/>
            <pc:sldLayoutMk cId="2107193800" sldId="2147483716"/>
          </pc:sldLayoutMkLst>
        </pc:sldLayoutChg>
        <pc:sldLayoutChg chg="modTransition">
          <pc:chgData name="Binte Ali, Afia" userId="S::afia.binteali@student.tdsb.on.ca::f8f374ff-6553-4d0d-8a24-da8d53c178eb" providerId="AD" clId="Web-{45273E84-805A-2F31-0477-5DBD37E09633}" dt="2023-01-08T18:14:11.563" v="56"/>
          <pc:sldLayoutMkLst>
            <pc:docMk/>
            <pc:sldMasterMk cId="3599344478" sldId="2147483724"/>
            <pc:sldLayoutMk cId="1902661099" sldId="2147483717"/>
          </pc:sldLayoutMkLst>
        </pc:sldLayoutChg>
        <pc:sldLayoutChg chg="modTransition">
          <pc:chgData name="Binte Ali, Afia" userId="S::afia.binteali@student.tdsb.on.ca::f8f374ff-6553-4d0d-8a24-da8d53c178eb" providerId="AD" clId="Web-{45273E84-805A-2F31-0477-5DBD37E09633}" dt="2023-01-08T18:14:11.563" v="56"/>
          <pc:sldLayoutMkLst>
            <pc:docMk/>
            <pc:sldMasterMk cId="3599344478" sldId="2147483724"/>
            <pc:sldLayoutMk cId="2087695651" sldId="2147483718"/>
          </pc:sldLayoutMkLst>
        </pc:sldLayoutChg>
        <pc:sldLayoutChg chg="modTransition">
          <pc:chgData name="Binte Ali, Afia" userId="S::afia.binteali@student.tdsb.on.ca::f8f374ff-6553-4d0d-8a24-da8d53c178eb" providerId="AD" clId="Web-{45273E84-805A-2F31-0477-5DBD37E09633}" dt="2023-01-08T18:14:11.563" v="56"/>
          <pc:sldLayoutMkLst>
            <pc:docMk/>
            <pc:sldMasterMk cId="3599344478" sldId="2147483724"/>
            <pc:sldLayoutMk cId="3794944237" sldId="2147483719"/>
          </pc:sldLayoutMkLst>
        </pc:sldLayoutChg>
        <pc:sldLayoutChg chg="modTransition">
          <pc:chgData name="Binte Ali, Afia" userId="S::afia.binteali@student.tdsb.on.ca::f8f374ff-6553-4d0d-8a24-da8d53c178eb" providerId="AD" clId="Web-{45273E84-805A-2F31-0477-5DBD37E09633}" dt="2023-01-08T18:14:11.563" v="56"/>
          <pc:sldLayoutMkLst>
            <pc:docMk/>
            <pc:sldMasterMk cId="3599344478" sldId="2147483724"/>
            <pc:sldLayoutMk cId="397113547" sldId="2147483720"/>
          </pc:sldLayoutMkLst>
        </pc:sldLayoutChg>
        <pc:sldLayoutChg chg="modTransition">
          <pc:chgData name="Binte Ali, Afia" userId="S::afia.binteali@student.tdsb.on.ca::f8f374ff-6553-4d0d-8a24-da8d53c178eb" providerId="AD" clId="Web-{45273E84-805A-2F31-0477-5DBD37E09633}" dt="2023-01-08T18:14:11.563" v="56"/>
          <pc:sldLayoutMkLst>
            <pc:docMk/>
            <pc:sldMasterMk cId="3599344478" sldId="2147483724"/>
            <pc:sldLayoutMk cId="1574042029" sldId="2147483721"/>
          </pc:sldLayoutMkLst>
        </pc:sldLayoutChg>
        <pc:sldLayoutChg chg="modTransition">
          <pc:chgData name="Binte Ali, Afia" userId="S::afia.binteali@student.tdsb.on.ca::f8f374ff-6553-4d0d-8a24-da8d53c178eb" providerId="AD" clId="Web-{45273E84-805A-2F31-0477-5DBD37E09633}" dt="2023-01-08T18:14:11.563" v="56"/>
          <pc:sldLayoutMkLst>
            <pc:docMk/>
            <pc:sldMasterMk cId="3599344478" sldId="2147483724"/>
            <pc:sldLayoutMk cId="988904869" sldId="2147483722"/>
          </pc:sldLayoutMkLst>
        </pc:sldLayoutChg>
        <pc:sldLayoutChg chg="modTransition">
          <pc:chgData name="Binte Ali, Afia" userId="S::afia.binteali@student.tdsb.on.ca::f8f374ff-6553-4d0d-8a24-da8d53c178eb" providerId="AD" clId="Web-{45273E84-805A-2F31-0477-5DBD37E09633}" dt="2023-01-08T18:14:11.563" v="56"/>
          <pc:sldLayoutMkLst>
            <pc:docMk/>
            <pc:sldMasterMk cId="3599344478" sldId="2147483724"/>
            <pc:sldLayoutMk cId="2748595565" sldId="214748372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1/8/2023</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9270178"/>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1/8/2023</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4042029"/>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1/8/2023</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8904869"/>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1/8/2023</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842944"/>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1/8/2023</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946624"/>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1/8/2023</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193800"/>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1/8/2023</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2661099"/>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1/8/2023</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695651"/>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1/8/2023</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8595565"/>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1/8/2023</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4944237"/>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1/8/2023</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113547"/>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1/8/2023</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599344478"/>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23" r:id="rId7"/>
    <p:sldLayoutId id="2147483719" r:id="rId8"/>
    <p:sldLayoutId id="2147483720" r:id="rId9"/>
    <p:sldLayoutId id="2147483721" r:id="rId10"/>
    <p:sldLayoutId id="2147483722" r:id="rId11"/>
  </p:sldLayoutIdLst>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d04QPqiJKy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4"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8"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pic>
        <p:nvPicPr>
          <p:cNvPr id="4" name="Picture 4" descr="A picture containing text&#10;&#10;Description automatically generated">
            <a:extLst>
              <a:ext uri="{FF2B5EF4-FFF2-40B4-BE49-F238E27FC236}">
                <a16:creationId xmlns:a16="http://schemas.microsoft.com/office/drawing/2014/main" id="{4C01F08C-53A3-DAF4-0676-2573254ED781}"/>
              </a:ext>
            </a:extLst>
          </p:cNvPr>
          <p:cNvPicPr>
            <a:picLocks noChangeAspect="1"/>
          </p:cNvPicPr>
          <p:nvPr/>
        </p:nvPicPr>
        <p:blipFill>
          <a:blip r:embed="rId2"/>
          <a:stretch>
            <a:fillRect/>
          </a:stretch>
        </p:blipFill>
        <p:spPr>
          <a:xfrm>
            <a:off x="3459193" y="1029241"/>
            <a:ext cx="4770407" cy="903253"/>
          </a:xfrm>
          <a:prstGeom prst="rect">
            <a:avLst/>
          </a:prstGeom>
        </p:spPr>
      </p:pic>
      <p:pic>
        <p:nvPicPr>
          <p:cNvPr id="5" name="Picture 5" descr="Text, letter&#10;&#10;Description automatically generated">
            <a:extLst>
              <a:ext uri="{FF2B5EF4-FFF2-40B4-BE49-F238E27FC236}">
                <a16:creationId xmlns:a16="http://schemas.microsoft.com/office/drawing/2014/main" id="{268EAC30-D293-9D9B-644E-606F458B8B6A}"/>
              </a:ext>
            </a:extLst>
          </p:cNvPr>
          <p:cNvPicPr>
            <a:picLocks noChangeAspect="1"/>
          </p:cNvPicPr>
          <p:nvPr/>
        </p:nvPicPr>
        <p:blipFill>
          <a:blip r:embed="rId3"/>
          <a:stretch>
            <a:fillRect/>
          </a:stretch>
        </p:blipFill>
        <p:spPr>
          <a:xfrm>
            <a:off x="2797835" y="2011919"/>
            <a:ext cx="5906218" cy="1669597"/>
          </a:xfrm>
          <a:prstGeom prst="rect">
            <a:avLst/>
          </a:prstGeom>
        </p:spPr>
      </p:pic>
      <p:pic>
        <p:nvPicPr>
          <p:cNvPr id="6" name="Picture 6" descr="Text&#10;&#10;Description automatically generated">
            <a:extLst>
              <a:ext uri="{FF2B5EF4-FFF2-40B4-BE49-F238E27FC236}">
                <a16:creationId xmlns:a16="http://schemas.microsoft.com/office/drawing/2014/main" id="{43819A8F-384C-284D-82BB-0AACC37496A7}"/>
              </a:ext>
            </a:extLst>
          </p:cNvPr>
          <p:cNvPicPr>
            <a:picLocks noChangeAspect="1"/>
          </p:cNvPicPr>
          <p:nvPr/>
        </p:nvPicPr>
        <p:blipFill>
          <a:blip r:embed="rId4"/>
          <a:stretch>
            <a:fillRect/>
          </a:stretch>
        </p:blipFill>
        <p:spPr>
          <a:xfrm>
            <a:off x="3157269" y="3875079"/>
            <a:ext cx="5187350" cy="746862"/>
          </a:xfrm>
          <a:prstGeom prst="rect">
            <a:avLst/>
          </a:prstGeom>
        </p:spPr>
      </p:pic>
      <p:pic>
        <p:nvPicPr>
          <p:cNvPr id="7" name="Picture 8" descr="Text&#10;&#10;Description automatically generated">
            <a:extLst>
              <a:ext uri="{FF2B5EF4-FFF2-40B4-BE49-F238E27FC236}">
                <a16:creationId xmlns:a16="http://schemas.microsoft.com/office/drawing/2014/main" id="{8916D74B-0FDE-DC14-C000-1771885AB390}"/>
              </a:ext>
            </a:extLst>
          </p:cNvPr>
          <p:cNvPicPr>
            <a:picLocks noChangeAspect="1"/>
          </p:cNvPicPr>
          <p:nvPr/>
        </p:nvPicPr>
        <p:blipFill>
          <a:blip r:embed="rId5"/>
          <a:stretch>
            <a:fillRect/>
          </a:stretch>
        </p:blipFill>
        <p:spPr>
          <a:xfrm>
            <a:off x="4293080" y="4909237"/>
            <a:ext cx="2930105" cy="734508"/>
          </a:xfrm>
          <a:prstGeom prst="rect">
            <a:avLst/>
          </a:prstGeom>
        </p:spPr>
      </p:pic>
      <p:pic>
        <p:nvPicPr>
          <p:cNvPr id="9" name="Picture 10">
            <a:extLst>
              <a:ext uri="{FF2B5EF4-FFF2-40B4-BE49-F238E27FC236}">
                <a16:creationId xmlns:a16="http://schemas.microsoft.com/office/drawing/2014/main" id="{367599A0-1A9B-CA30-E00D-D2132D098F88}"/>
              </a:ext>
            </a:extLst>
          </p:cNvPr>
          <p:cNvPicPr>
            <a:picLocks noChangeAspect="1"/>
          </p:cNvPicPr>
          <p:nvPr/>
        </p:nvPicPr>
        <p:blipFill>
          <a:blip r:embed="rId6"/>
          <a:stretch>
            <a:fillRect/>
          </a:stretch>
        </p:blipFill>
        <p:spPr>
          <a:xfrm>
            <a:off x="4411783" y="5908915"/>
            <a:ext cx="2390775" cy="704850"/>
          </a:xfrm>
          <a:prstGeom prst="rect">
            <a:avLst/>
          </a:prstGeom>
        </p:spPr>
      </p:pic>
    </p:spTree>
    <p:extLst>
      <p:ext uri="{BB962C8B-B14F-4D97-AF65-F5344CB8AC3E}">
        <p14:creationId xmlns:p14="http://schemas.microsoft.com/office/powerpoint/2010/main" val="1096382533"/>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E37B132-9C54-4236-8910-3340177AD9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a:extLst>
              <a:ext uri="{FF2B5EF4-FFF2-40B4-BE49-F238E27FC236}">
                <a16:creationId xmlns:a16="http://schemas.microsoft.com/office/drawing/2014/main" id="{D472C551-D440-40DF-9260-BDB9AC409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pic>
        <p:nvPicPr>
          <p:cNvPr id="4" name="Picture 3" descr="Colorful leaf patterns">
            <a:extLst>
              <a:ext uri="{FF2B5EF4-FFF2-40B4-BE49-F238E27FC236}">
                <a16:creationId xmlns:a16="http://schemas.microsoft.com/office/drawing/2014/main" id="{D5E678B0-87D1-941B-5BFA-327ACF5A2FFF}"/>
              </a:ext>
            </a:extLst>
          </p:cNvPr>
          <p:cNvPicPr>
            <a:picLocks noChangeAspect="1"/>
          </p:cNvPicPr>
          <p:nvPr/>
        </p:nvPicPr>
        <p:blipFill rotWithShape="1">
          <a:blip r:embed="rId2">
            <a:duotone>
              <a:schemeClr val="accent1">
                <a:shade val="45000"/>
                <a:satMod val="135000"/>
              </a:schemeClr>
              <a:prstClr val="white"/>
            </a:duotone>
            <a:alphaModFix amt="35000"/>
          </a:blip>
          <a:srcRect t="8309" r="4" b="11301"/>
          <a:stretch/>
        </p:blipFill>
        <p:spPr>
          <a:xfrm>
            <a:off x="1" y="10"/>
            <a:ext cx="12183122" cy="6857989"/>
          </a:xfrm>
          <a:prstGeom prst="rect">
            <a:avLst/>
          </a:prstGeom>
        </p:spPr>
      </p:pic>
      <p:sp>
        <p:nvSpPr>
          <p:cNvPr id="2" name="Title 1"/>
          <p:cNvSpPr>
            <a:spLocks noGrp="1"/>
          </p:cNvSpPr>
          <p:nvPr>
            <p:ph type="ctrTitle"/>
          </p:nvPr>
        </p:nvSpPr>
        <p:spPr>
          <a:xfrm>
            <a:off x="160986" y="3594165"/>
            <a:ext cx="7282446" cy="1154061"/>
          </a:xfrm>
        </p:spPr>
        <p:txBody>
          <a:bodyPr anchor="b">
            <a:normAutofit fontScale="90000"/>
          </a:bodyPr>
          <a:lstStyle/>
          <a:p>
            <a:r>
              <a:rPr lang="en-US" sz="6600" dirty="0">
                <a:solidFill>
                  <a:srgbClr val="FFFFFF"/>
                </a:solidFill>
                <a:latin typeface="Elephant Pro"/>
              </a:rPr>
              <a:t>Tawheed</a:t>
            </a:r>
            <a:r>
              <a:rPr lang="en-US" sz="6600" dirty="0">
                <a:solidFill>
                  <a:srgbClr val="FFFFFF"/>
                </a:solidFill>
              </a:rPr>
              <a:t>: </a:t>
            </a:r>
            <a:r>
              <a:rPr lang="en-US" sz="6600" dirty="0">
                <a:solidFill>
                  <a:srgbClr val="FFFFFF"/>
                </a:solidFill>
                <a:latin typeface="Elephant Pro"/>
              </a:rPr>
              <a:t>Shirk  and key to paradise</a:t>
            </a:r>
          </a:p>
        </p:txBody>
      </p:sp>
      <p:sp>
        <p:nvSpPr>
          <p:cNvPr id="3" name="Subtitle 2"/>
          <p:cNvSpPr>
            <a:spLocks noGrp="1"/>
          </p:cNvSpPr>
          <p:nvPr>
            <p:ph type="subTitle" idx="1"/>
          </p:nvPr>
        </p:nvSpPr>
        <p:spPr>
          <a:xfrm>
            <a:off x="7449798" y="3544059"/>
            <a:ext cx="3633923" cy="2397488"/>
          </a:xfrm>
        </p:spPr>
        <p:txBody>
          <a:bodyPr anchor="ctr">
            <a:normAutofit/>
          </a:bodyPr>
          <a:lstStyle/>
          <a:p>
            <a:r>
              <a:rPr lang="en-US" sz="2000" dirty="0">
                <a:solidFill>
                  <a:srgbClr val="FFFFFF"/>
                </a:solidFill>
                <a:latin typeface="Elephant Pro"/>
              </a:rPr>
              <a:t>Week</a:t>
            </a:r>
            <a:r>
              <a:rPr lang="en-US" sz="2000" dirty="0">
                <a:solidFill>
                  <a:srgbClr val="FFFFFF"/>
                </a:solidFill>
              </a:rPr>
              <a:t> </a:t>
            </a:r>
            <a:r>
              <a:rPr lang="en-US" sz="2000" dirty="0">
                <a:solidFill>
                  <a:srgbClr val="FFFFFF"/>
                </a:solidFill>
                <a:latin typeface="Elephant Pro"/>
              </a:rPr>
              <a:t>Two</a:t>
            </a:r>
          </a:p>
        </p:txBody>
      </p:sp>
      <p:cxnSp>
        <p:nvCxnSpPr>
          <p:cNvPr id="13" name="Straight Connector 1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5"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340" y="1225788"/>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7"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34855" y="1685867"/>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9"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87962" y="2175690"/>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Tree>
    <p:extLst>
      <p:ext uri="{BB962C8B-B14F-4D97-AF65-F5344CB8AC3E}">
        <p14:creationId xmlns:p14="http://schemas.microsoft.com/office/powerpoint/2010/main" val="109857222"/>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611119EE-87CB-3F6F-B942-90F9CC74F87D}"/>
              </a:ext>
            </a:extLst>
          </p:cNvPr>
          <p:cNvSpPr>
            <a:spLocks noGrp="1"/>
          </p:cNvSpPr>
          <p:nvPr>
            <p:ph type="title"/>
          </p:nvPr>
        </p:nvSpPr>
        <p:spPr>
          <a:xfrm>
            <a:off x="727488" y="1246632"/>
            <a:ext cx="4671893" cy="4270963"/>
          </a:xfrm>
        </p:spPr>
        <p:txBody>
          <a:bodyPr anchor="ctr">
            <a:normAutofit/>
          </a:bodyPr>
          <a:lstStyle/>
          <a:p>
            <a:pPr algn="ctr"/>
            <a:r>
              <a:rPr lang="en-US" sz="7200" dirty="0">
                <a:solidFill>
                  <a:schemeClr val="bg1"/>
                </a:solidFill>
                <a:latin typeface="Elephant Pro"/>
              </a:rPr>
              <a:t>Tawheed: Shirk</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1AB67A2C-A4EB-3567-64BF-FEA945BDEAEE}"/>
              </a:ext>
            </a:extLst>
          </p:cNvPr>
          <p:cNvSpPr>
            <a:spLocks noGrp="1"/>
          </p:cNvSpPr>
          <p:nvPr>
            <p:ph idx="1"/>
          </p:nvPr>
        </p:nvSpPr>
        <p:spPr>
          <a:xfrm>
            <a:off x="6397039" y="381935"/>
            <a:ext cx="4685916" cy="5974415"/>
          </a:xfrm>
        </p:spPr>
        <p:txBody>
          <a:bodyPr anchor="ctr">
            <a:normAutofit/>
          </a:bodyPr>
          <a:lstStyle/>
          <a:p>
            <a:pPr marL="0" indent="0">
              <a:buNone/>
            </a:pPr>
            <a:r>
              <a:rPr lang="en-US" sz="1800" dirty="0">
                <a:latin typeface="Elephant Pro"/>
              </a:rPr>
              <a:t>Tawheed means Allah alone is the creator. </a:t>
            </a:r>
            <a:r>
              <a:rPr lang="en-US" sz="1800" dirty="0">
                <a:latin typeface="Elephant Pro"/>
                <a:ea typeface="+mn-lt"/>
                <a:cs typeface="+mn-lt"/>
              </a:rPr>
              <a:t>But when someone likens anyone or anything to Allah, suggests in anyways that other people or things share Al ah's creative power with </a:t>
            </a:r>
            <a:endParaRPr lang="en-US" dirty="0">
              <a:latin typeface="Elephant Pro"/>
            </a:endParaRPr>
          </a:p>
          <a:p>
            <a:pPr>
              <a:buNone/>
            </a:pPr>
            <a:r>
              <a:rPr lang="en-US" sz="1800" dirty="0">
                <a:latin typeface="Elephant Pro"/>
                <a:ea typeface="+mn-lt"/>
                <a:cs typeface="+mn-lt"/>
              </a:rPr>
              <a:t>Him or have the knowledge or ability to guide or to forgive - this then </a:t>
            </a:r>
            <a:endParaRPr lang="en-US">
              <a:latin typeface="Elephant Pro"/>
            </a:endParaRPr>
          </a:p>
          <a:p>
            <a:pPr>
              <a:buNone/>
            </a:pPr>
            <a:r>
              <a:rPr lang="en-US" sz="1800" dirty="0">
                <a:latin typeface="Elephant Pro"/>
                <a:ea typeface="+mn-lt"/>
                <a:cs typeface="+mn-lt"/>
              </a:rPr>
              <a:t>is the sin of shirk. If someone worships others besides Allah, he has </a:t>
            </a:r>
            <a:endParaRPr lang="en-US" dirty="0">
              <a:latin typeface="Elephant Pro"/>
            </a:endParaRPr>
          </a:p>
          <a:p>
            <a:pPr marL="0" indent="0">
              <a:buNone/>
            </a:pPr>
            <a:r>
              <a:rPr lang="en-US" sz="1800" dirty="0">
                <a:latin typeface="Elephant Pro"/>
                <a:ea typeface="+mn-lt"/>
                <a:cs typeface="+mn-lt"/>
              </a:rPr>
              <a:t>also committed the sin of shirk. </a:t>
            </a:r>
            <a:endParaRPr lang="en-US">
              <a:latin typeface="Elephant Pro"/>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4190096"/>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77CB4F-3C86-0DA0-3961-E077036C5DB4}"/>
              </a:ext>
            </a:extLst>
          </p:cNvPr>
          <p:cNvSpPr>
            <a:spLocks noGrp="1"/>
          </p:cNvSpPr>
          <p:nvPr>
            <p:ph type="title"/>
          </p:nvPr>
        </p:nvSpPr>
        <p:spPr>
          <a:xfrm>
            <a:off x="66636" y="381935"/>
            <a:ext cx="5130016" cy="5974414"/>
          </a:xfrm>
        </p:spPr>
        <p:txBody>
          <a:bodyPr anchor="ctr">
            <a:normAutofit/>
          </a:bodyPr>
          <a:lstStyle/>
          <a:p>
            <a:r>
              <a:rPr lang="en-US" sz="7200" b="1" cap="all" dirty="0">
                <a:solidFill>
                  <a:schemeClr val="bg1"/>
                </a:solidFill>
                <a:latin typeface="Elephant Pro"/>
              </a:rPr>
              <a:t>TAWHED</a:t>
            </a:r>
            <a:r>
              <a:rPr lang="en-US" sz="7200" b="1" cap="all" dirty="0">
                <a:solidFill>
                  <a:schemeClr val="bg1"/>
                </a:solidFill>
                <a:ea typeface="+mj-lt"/>
                <a:cs typeface="+mj-lt"/>
              </a:rPr>
              <a:t>: </a:t>
            </a:r>
            <a:r>
              <a:rPr lang="en-US" sz="7200" b="1" cap="all" dirty="0">
                <a:solidFill>
                  <a:schemeClr val="bg1"/>
                </a:solidFill>
                <a:latin typeface="Elephant Pro"/>
              </a:rPr>
              <a:t>SHIRK</a:t>
            </a:r>
            <a:endParaRPr lang="en-US" sz="7200" dirty="0">
              <a:solidFill>
                <a:schemeClr val="bg1"/>
              </a:solidFill>
              <a:ea typeface="+mj-lt"/>
              <a:cs typeface="+mj-lt"/>
            </a:endParaRPr>
          </a:p>
          <a:p>
            <a:endParaRPr lang="en-US" sz="7200" dirty="0">
              <a:solidFill>
                <a:schemeClr val="bg1"/>
              </a:solidFill>
            </a:endParaRPr>
          </a:p>
        </p:txBody>
      </p:sp>
      <p:sp>
        <p:nvSpPr>
          <p:cNvPr id="28"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29"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30"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1" name="Content Placeholder 2">
            <a:extLst>
              <a:ext uri="{FF2B5EF4-FFF2-40B4-BE49-F238E27FC236}">
                <a16:creationId xmlns:a16="http://schemas.microsoft.com/office/drawing/2014/main" id="{29AB511C-C2F4-51BC-3F00-F669C5E604F8}"/>
              </a:ext>
            </a:extLst>
          </p:cNvPr>
          <p:cNvSpPr>
            <a:spLocks noGrp="1"/>
          </p:cNvSpPr>
          <p:nvPr>
            <p:ph idx="1"/>
          </p:nvPr>
        </p:nvSpPr>
        <p:spPr>
          <a:xfrm>
            <a:off x="6279444" y="99713"/>
            <a:ext cx="4803511" cy="6327192"/>
          </a:xfrm>
        </p:spPr>
        <p:txBody>
          <a:bodyPr anchor="ctr">
            <a:normAutofit/>
          </a:bodyPr>
          <a:lstStyle/>
          <a:p>
            <a:pPr>
              <a:buNone/>
            </a:pPr>
            <a:r>
              <a:rPr lang="en-US" sz="1800" dirty="0">
                <a:latin typeface="Elephant Pro"/>
                <a:ea typeface="+mn-lt"/>
                <a:cs typeface="+mn-lt"/>
              </a:rPr>
              <a:t>      A prophet cannot be god. In fact, no prophet of Allah ever claimed he was a god. </a:t>
            </a:r>
            <a:r>
              <a:rPr lang="en-US" sz="1800" dirty="0" err="1">
                <a:latin typeface="Elephant Pro"/>
                <a:ea typeface="+mn-lt"/>
                <a:cs typeface="+mn-lt"/>
              </a:rPr>
              <a:t>lsa</a:t>
            </a:r>
            <a:r>
              <a:rPr lang="en-US" sz="1800" dirty="0">
                <a:latin typeface="Elephant Pro"/>
                <a:ea typeface="+mn-lt"/>
                <a:cs typeface="+mn-lt"/>
              </a:rPr>
              <a:t>          was a prophet. It is true that he worked miracles, but he did so by the command of Allah. Allah has no equal or partner. </a:t>
            </a:r>
            <a:endParaRPr lang="en-US">
              <a:latin typeface="Elephant Pro"/>
              <a:ea typeface="+mn-lt"/>
              <a:cs typeface="+mn-lt"/>
            </a:endParaRPr>
          </a:p>
          <a:p>
            <a:pPr>
              <a:buNone/>
            </a:pPr>
            <a:r>
              <a:rPr lang="en-US" sz="1800" dirty="0">
                <a:latin typeface="Elephant Pro"/>
              </a:rPr>
              <a:t>              </a:t>
            </a:r>
          </a:p>
          <a:p>
            <a:pPr marL="0" indent="0">
              <a:buNone/>
            </a:pPr>
            <a:r>
              <a:rPr lang="en-US" sz="1800" dirty="0">
                <a:latin typeface="Elephant Pro"/>
              </a:rPr>
              <a:t>      </a:t>
            </a:r>
            <a:r>
              <a:rPr lang="en-US" sz="1800" dirty="0">
                <a:latin typeface="Elephant Pro"/>
                <a:ea typeface="+mn-lt"/>
                <a:cs typeface="+mn-lt"/>
              </a:rPr>
              <a:t>Allah is the Giver of life. He keeps things alive and provides for their needs. He was not created by anyone or anything. He has always been and will always be. He is the First and the Last. </a:t>
            </a:r>
            <a:r>
              <a:rPr lang="en-US" sz="1800" dirty="0">
                <a:latin typeface="Elephant Pro"/>
              </a:rPr>
              <a:t>    </a:t>
            </a:r>
            <a:endParaRPr lang="en-US" dirty="0">
              <a:latin typeface="Elephant Pro"/>
            </a:endParaRPr>
          </a:p>
          <a:p>
            <a:pPr>
              <a:buNone/>
            </a:pPr>
            <a:endParaRPr lang="en-US" sz="1800" dirty="0">
              <a:latin typeface="Elephant Pro"/>
            </a:endParaRPr>
          </a:p>
          <a:p>
            <a:pPr>
              <a:buNone/>
            </a:pPr>
            <a:endParaRPr lang="en-US" sz="1800" dirty="0">
              <a:latin typeface="Elephant Pro"/>
            </a:endParaRPr>
          </a:p>
        </p:txBody>
      </p:sp>
      <p:cxnSp>
        <p:nvCxnSpPr>
          <p:cNvPr id="32"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pic>
        <p:nvPicPr>
          <p:cNvPr id="4" name="Picture 4">
            <a:extLst>
              <a:ext uri="{FF2B5EF4-FFF2-40B4-BE49-F238E27FC236}">
                <a16:creationId xmlns:a16="http://schemas.microsoft.com/office/drawing/2014/main" id="{31D8FCA6-7772-0E02-12E5-8325F7313890}"/>
              </a:ext>
            </a:extLst>
          </p:cNvPr>
          <p:cNvPicPr>
            <a:picLocks noChangeAspect="1"/>
          </p:cNvPicPr>
          <p:nvPr/>
        </p:nvPicPr>
        <p:blipFill>
          <a:blip r:embed="rId2"/>
          <a:stretch>
            <a:fillRect/>
          </a:stretch>
        </p:blipFill>
        <p:spPr>
          <a:xfrm>
            <a:off x="8098281" y="1759192"/>
            <a:ext cx="458278" cy="300667"/>
          </a:xfrm>
          <a:prstGeom prst="rect">
            <a:avLst/>
          </a:prstGeom>
        </p:spPr>
      </p:pic>
    </p:spTree>
    <p:extLst>
      <p:ext uri="{BB962C8B-B14F-4D97-AF65-F5344CB8AC3E}">
        <p14:creationId xmlns:p14="http://schemas.microsoft.com/office/powerpoint/2010/main" val="869776835"/>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7D9568-AE4C-3CD1-4A54-149F174E9938}"/>
              </a:ext>
            </a:extLst>
          </p:cNvPr>
          <p:cNvSpPr>
            <a:spLocks noGrp="1"/>
          </p:cNvSpPr>
          <p:nvPr>
            <p:ph type="title"/>
          </p:nvPr>
        </p:nvSpPr>
        <p:spPr>
          <a:xfrm>
            <a:off x="1064" y="2388469"/>
            <a:ext cx="5373102" cy="2621817"/>
          </a:xfrm>
        </p:spPr>
        <p:txBody>
          <a:bodyPr vert="horz" lIns="91440" tIns="45720" rIns="91440" bIns="45720" rtlCol="0" anchor="t">
            <a:normAutofit/>
          </a:bodyPr>
          <a:lstStyle/>
          <a:p>
            <a:r>
              <a:rPr lang="en-US" sz="6000" b="1" cap="all" dirty="0">
                <a:solidFill>
                  <a:schemeClr val="bg1"/>
                </a:solidFill>
                <a:latin typeface="Elephant Pro"/>
              </a:rPr>
              <a:t>Tawheed: Shirk</a:t>
            </a:r>
            <a:endParaRPr lang="en-US" sz="6000" b="1" i="0" kern="1200" cap="all" baseline="0" dirty="0">
              <a:solidFill>
                <a:schemeClr val="bg1"/>
              </a:solidFill>
              <a:latin typeface="Elephant Pro"/>
            </a:endParaRPr>
          </a:p>
        </p:txBody>
      </p:sp>
      <p:cxnSp>
        <p:nvCxnSpPr>
          <p:cNvPr id="12" name="Straight Connector 1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4"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3128" y="1731109"/>
            <a:ext cx="13903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chemeClr val="bg1"/>
          </a:solidFill>
          <a:ln w="603" cap="flat">
            <a:noFill/>
            <a:prstDash val="solid"/>
            <a:miter/>
          </a:ln>
        </p:spPr>
        <p:txBody>
          <a:bodyPr rtlCol="0" anchor="ctr"/>
          <a:lstStyle/>
          <a:p>
            <a:endParaRPr lang="en-US"/>
          </a:p>
        </p:txBody>
      </p:sp>
      <p:sp>
        <p:nvSpPr>
          <p:cNvPr id="16"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1908" y="1956458"/>
            <a:ext cx="91138"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chemeClr val="bg1"/>
          </a:solidFill>
          <a:ln w="422" cap="flat">
            <a:noFill/>
            <a:prstDash val="solid"/>
            <a:miter/>
          </a:ln>
        </p:spPr>
        <p:txBody>
          <a:bodyPr rtlCol="0" anchor="ctr"/>
          <a:lstStyle/>
          <a:p>
            <a:endParaRPr lang="en-US"/>
          </a:p>
        </p:txBody>
      </p:sp>
      <p:sp>
        <p:nvSpPr>
          <p:cNvPr id="18"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7588" y="2177021"/>
            <a:ext cx="127714"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chemeClr val="bg1"/>
          </a:solidFill>
          <a:ln w="610" cap="flat">
            <a:noFill/>
            <a:prstDash val="solid"/>
            <a:miter/>
          </a:ln>
        </p:spPr>
        <p:txBody>
          <a:bodyPr rtlCol="0" anchor="ctr"/>
          <a:lstStyle/>
          <a:p>
            <a:endParaRPr lang="en-US"/>
          </a:p>
        </p:txBody>
      </p:sp>
      <p:sp>
        <p:nvSpPr>
          <p:cNvPr id="4" name="TextBox 3">
            <a:extLst>
              <a:ext uri="{FF2B5EF4-FFF2-40B4-BE49-F238E27FC236}">
                <a16:creationId xmlns:a16="http://schemas.microsoft.com/office/drawing/2014/main" id="{1C41C04D-57F8-3CD1-5965-80E5FF0D8795}"/>
              </a:ext>
            </a:extLst>
          </p:cNvPr>
          <p:cNvSpPr txBox="1"/>
          <p:nvPr/>
        </p:nvSpPr>
        <p:spPr>
          <a:xfrm>
            <a:off x="5517444" y="1495777"/>
            <a:ext cx="5136444"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chemeClr val="bg1"/>
                </a:solidFill>
                <a:latin typeface="Elephant Pro"/>
                <a:ea typeface="+mn-lt"/>
                <a:cs typeface="+mn-lt"/>
              </a:rPr>
              <a:t>Allah was not born , and He has no father or mother. He is not in need of children to live after Him or help Him. He has no wife. He is </a:t>
            </a:r>
            <a:endParaRPr lang="en-US" dirty="0">
              <a:solidFill>
                <a:schemeClr val="bg1"/>
              </a:solidFill>
              <a:latin typeface="Elephant Pro"/>
            </a:endParaRPr>
          </a:p>
          <a:p>
            <a:r>
              <a:rPr lang="en-US" dirty="0">
                <a:solidFill>
                  <a:schemeClr val="bg1"/>
                </a:solidFill>
                <a:latin typeface="Elephant Pro"/>
                <a:ea typeface="+mn-lt"/>
                <a:cs typeface="+mn-lt"/>
              </a:rPr>
              <a:t>One and without a partner. Therefore, we should not worship any of  the following because it is shirk to do so: </a:t>
            </a:r>
          </a:p>
          <a:p>
            <a:endParaRPr lang="en-US" dirty="0">
              <a:solidFill>
                <a:schemeClr val="bg1"/>
              </a:solidFill>
              <a:latin typeface="Elephant Pro"/>
            </a:endParaRPr>
          </a:p>
          <a:p>
            <a:r>
              <a:rPr lang="en-US" dirty="0">
                <a:solidFill>
                  <a:schemeClr val="bg1"/>
                </a:solidFill>
                <a:latin typeface="Elephant Pro"/>
                <a:ea typeface="+mn-lt"/>
                <a:cs typeface="+mn-lt"/>
              </a:rPr>
              <a:t>(1 ) Any created beings such as men, angels, animals or the </a:t>
            </a:r>
          </a:p>
          <a:p>
            <a:r>
              <a:rPr lang="en-US" dirty="0">
                <a:solidFill>
                  <a:schemeClr val="bg1"/>
                </a:solidFill>
                <a:latin typeface="Elephant Pro"/>
                <a:ea typeface="+mn-lt"/>
                <a:cs typeface="+mn-lt"/>
              </a:rPr>
              <a:t>dead in their graves! </a:t>
            </a:r>
          </a:p>
          <a:p>
            <a:endParaRPr lang="en-US" dirty="0">
              <a:solidFill>
                <a:schemeClr val="bg1"/>
              </a:solidFill>
              <a:latin typeface="Elephant Pro"/>
              <a:ea typeface="+mn-lt"/>
              <a:cs typeface="+mn-lt"/>
            </a:endParaRPr>
          </a:p>
          <a:p>
            <a:r>
              <a:rPr lang="en-US" dirty="0">
                <a:solidFill>
                  <a:schemeClr val="bg1"/>
                </a:solidFill>
                <a:latin typeface="Elephant Pro"/>
                <a:ea typeface="+mn-lt"/>
                <a:cs typeface="+mn-lt"/>
              </a:rPr>
              <a:t>(2) Any created objects such as trees, mountains, stones, </a:t>
            </a:r>
          </a:p>
          <a:p>
            <a:r>
              <a:rPr lang="en-US" dirty="0">
                <a:solidFill>
                  <a:schemeClr val="bg1"/>
                </a:solidFill>
                <a:latin typeface="Elephant Pro"/>
                <a:ea typeface="+mn-lt"/>
                <a:cs typeface="+mn-lt"/>
              </a:rPr>
              <a:t>rivers, statues, idols or pictures. </a:t>
            </a:r>
          </a:p>
          <a:p>
            <a:endParaRPr lang="en-US" dirty="0">
              <a:solidFill>
                <a:schemeClr val="bg1"/>
              </a:solidFill>
              <a:latin typeface="Elephant Pro"/>
              <a:ea typeface="+mn-lt"/>
              <a:cs typeface="+mn-lt"/>
            </a:endParaRPr>
          </a:p>
          <a:p>
            <a:r>
              <a:rPr lang="en-US" dirty="0">
                <a:solidFill>
                  <a:schemeClr val="bg1"/>
                </a:solidFill>
                <a:latin typeface="Elephant Pro"/>
                <a:ea typeface="+mn-lt"/>
                <a:cs typeface="+mn-lt"/>
              </a:rPr>
              <a:t>(3) Man-made gods and goddesses. </a:t>
            </a:r>
            <a:endParaRPr lang="en-US" dirty="0">
              <a:solidFill>
                <a:schemeClr val="bg1"/>
              </a:solidFill>
            </a:endParaRPr>
          </a:p>
        </p:txBody>
      </p:sp>
    </p:spTree>
    <p:extLst>
      <p:ext uri="{BB962C8B-B14F-4D97-AF65-F5344CB8AC3E}">
        <p14:creationId xmlns:p14="http://schemas.microsoft.com/office/powerpoint/2010/main" val="1202514956"/>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B8C4A7-4411-3808-AC32-B856BD6A0AB4}"/>
              </a:ext>
            </a:extLst>
          </p:cNvPr>
          <p:cNvSpPr>
            <a:spLocks noGrp="1"/>
          </p:cNvSpPr>
          <p:nvPr>
            <p:ph type="title"/>
          </p:nvPr>
        </p:nvSpPr>
        <p:spPr>
          <a:xfrm>
            <a:off x="803775" y="1106007"/>
            <a:ext cx="10550025" cy="1182927"/>
          </a:xfrm>
        </p:spPr>
        <p:txBody>
          <a:bodyPr anchor="b">
            <a:normAutofit/>
          </a:bodyPr>
          <a:lstStyle/>
          <a:p>
            <a:r>
              <a:rPr lang="en-US" sz="6600" dirty="0">
                <a:solidFill>
                  <a:schemeClr val="bg1"/>
                </a:solidFill>
                <a:latin typeface="Elephant Pro"/>
              </a:rPr>
              <a:t>Tawheed: Shirk</a:t>
            </a:r>
          </a:p>
        </p:txBody>
      </p:sp>
      <p:cxnSp>
        <p:nvCxnSpPr>
          <p:cNvPr id="10" name="Straight Connector 9">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2"/>
                </a:gs>
                <a:gs pos="100000">
                  <a:schemeClr val="accent4"/>
                </a:gs>
              </a:gsLst>
              <a:lin ang="108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534BF9D9-BD1C-6CCE-3FAD-E3F7931B8E0E}"/>
              </a:ext>
            </a:extLst>
          </p:cNvPr>
          <p:cNvSpPr>
            <a:spLocks noGrp="1"/>
          </p:cNvSpPr>
          <p:nvPr>
            <p:ph idx="1"/>
          </p:nvPr>
        </p:nvSpPr>
        <p:spPr>
          <a:xfrm>
            <a:off x="803775" y="2598947"/>
            <a:ext cx="10550025" cy="3677348"/>
          </a:xfrm>
        </p:spPr>
        <p:txBody>
          <a:bodyPr anchor="t">
            <a:normAutofit/>
          </a:bodyPr>
          <a:lstStyle/>
          <a:p>
            <a:pPr>
              <a:buNone/>
            </a:pPr>
            <a:r>
              <a:rPr lang="en-US" sz="1800" dirty="0">
                <a:solidFill>
                  <a:schemeClr val="bg1"/>
                </a:solidFill>
                <a:latin typeface="Elephant Pro"/>
                <a:ea typeface="+mn-lt"/>
                <a:cs typeface="+mn-lt"/>
              </a:rPr>
              <a:t>Shirk means associating others with Allah in worship. It is the </a:t>
            </a:r>
            <a:endParaRPr lang="en-US">
              <a:solidFill>
                <a:schemeClr val="bg1"/>
              </a:solidFill>
              <a:latin typeface="Elephant Pro"/>
              <a:ea typeface="+mn-lt"/>
              <a:cs typeface="+mn-lt"/>
            </a:endParaRPr>
          </a:p>
          <a:p>
            <a:pPr>
              <a:buNone/>
            </a:pPr>
            <a:r>
              <a:rPr lang="en-US" sz="1800" dirty="0">
                <a:solidFill>
                  <a:schemeClr val="bg1"/>
                </a:solidFill>
                <a:latin typeface="Elephant Pro"/>
                <a:ea typeface="+mn-lt"/>
                <a:cs typeface="+mn-lt"/>
              </a:rPr>
              <a:t>opposite of Tawheed. If someone associates anyone or anything </a:t>
            </a:r>
            <a:endParaRPr lang="en-US">
              <a:solidFill>
                <a:schemeClr val="bg1"/>
              </a:solidFill>
              <a:latin typeface="Elephant Pro"/>
              <a:ea typeface="+mn-lt"/>
              <a:cs typeface="+mn-lt"/>
            </a:endParaRPr>
          </a:p>
          <a:p>
            <a:pPr>
              <a:buNone/>
            </a:pPr>
            <a:r>
              <a:rPr lang="en-US" sz="1800" dirty="0">
                <a:solidFill>
                  <a:schemeClr val="bg1"/>
                </a:solidFill>
                <a:latin typeface="Elephant Pro"/>
                <a:ea typeface="+mn-lt"/>
                <a:cs typeface="+mn-lt"/>
              </a:rPr>
              <a:t>with his Creator in worship, he becomes a </a:t>
            </a:r>
            <a:r>
              <a:rPr lang="en-US" sz="1800" dirty="0" err="1">
                <a:solidFill>
                  <a:schemeClr val="bg1"/>
                </a:solidFill>
                <a:latin typeface="Elephant Pro"/>
                <a:ea typeface="+mn-lt"/>
                <a:cs typeface="+mn-lt"/>
              </a:rPr>
              <a:t>mushrik</a:t>
            </a:r>
            <a:r>
              <a:rPr lang="en-US" sz="1800" dirty="0">
                <a:solidFill>
                  <a:schemeClr val="bg1"/>
                </a:solidFill>
                <a:latin typeface="Elephant Pro"/>
                <a:ea typeface="+mn-lt"/>
                <a:cs typeface="+mn-lt"/>
              </a:rPr>
              <a:t>. Tawheed rejects </a:t>
            </a:r>
            <a:endParaRPr lang="en-US">
              <a:solidFill>
                <a:schemeClr val="bg1"/>
              </a:solidFill>
              <a:latin typeface="Elephant Pro"/>
              <a:ea typeface="+mn-lt"/>
              <a:cs typeface="+mn-lt"/>
            </a:endParaRPr>
          </a:p>
          <a:p>
            <a:pPr>
              <a:buNone/>
            </a:pPr>
            <a:r>
              <a:rPr lang="en-US" sz="1800" dirty="0">
                <a:solidFill>
                  <a:schemeClr val="bg1"/>
                </a:solidFill>
                <a:latin typeface="Elephant Pro"/>
                <a:ea typeface="+mn-lt"/>
                <a:cs typeface="+mn-lt"/>
              </a:rPr>
              <a:t>all kinds of shirk. A </a:t>
            </a:r>
            <a:r>
              <a:rPr lang="en-US" sz="1800" dirty="0" err="1">
                <a:solidFill>
                  <a:schemeClr val="bg1"/>
                </a:solidFill>
                <a:latin typeface="Elephant Pro"/>
                <a:ea typeface="+mn-lt"/>
                <a:cs typeface="+mn-lt"/>
              </a:rPr>
              <a:t>mushrik</a:t>
            </a:r>
            <a:r>
              <a:rPr lang="en-US" sz="1800" dirty="0">
                <a:solidFill>
                  <a:schemeClr val="bg1"/>
                </a:solidFill>
                <a:latin typeface="Elephant Pro"/>
                <a:ea typeface="+mn-lt"/>
                <a:cs typeface="+mn-lt"/>
              </a:rPr>
              <a:t> worries and relies on material things. Shirk </a:t>
            </a:r>
            <a:endParaRPr lang="en-US">
              <a:solidFill>
                <a:schemeClr val="bg1"/>
              </a:solidFill>
              <a:latin typeface="Elephant Pro"/>
              <a:ea typeface="+mn-lt"/>
              <a:cs typeface="+mn-lt"/>
            </a:endParaRPr>
          </a:p>
          <a:p>
            <a:pPr marL="0" indent="0">
              <a:buNone/>
            </a:pPr>
            <a:r>
              <a:rPr lang="en-US" sz="1800" dirty="0">
                <a:solidFill>
                  <a:schemeClr val="bg1"/>
                </a:solidFill>
                <a:latin typeface="Elephant Pro"/>
                <a:ea typeface="+mn-lt"/>
                <a:cs typeface="+mn-lt"/>
              </a:rPr>
              <a:t>makes a person believe in superstitions. </a:t>
            </a:r>
            <a:endParaRPr lang="en-US">
              <a:solidFill>
                <a:schemeClr val="bg1"/>
              </a:solidFill>
              <a:latin typeface="Elephant Pro"/>
              <a:ea typeface="+mn-lt"/>
              <a:cs typeface="+mn-lt"/>
            </a:endParaRPr>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spTree>
    <p:extLst>
      <p:ext uri="{BB962C8B-B14F-4D97-AF65-F5344CB8AC3E}">
        <p14:creationId xmlns:p14="http://schemas.microsoft.com/office/powerpoint/2010/main" val="622345914"/>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CDBF2F9D-983F-4E90-827D-5A23216DE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86EB24-8682-A7DF-D757-514277C4C920}"/>
              </a:ext>
            </a:extLst>
          </p:cNvPr>
          <p:cNvSpPr>
            <a:spLocks noGrp="1"/>
          </p:cNvSpPr>
          <p:nvPr>
            <p:ph type="title"/>
          </p:nvPr>
        </p:nvSpPr>
        <p:spPr>
          <a:xfrm>
            <a:off x="5113372" y="1143935"/>
            <a:ext cx="5869247" cy="1496576"/>
          </a:xfrm>
        </p:spPr>
        <p:txBody>
          <a:bodyPr anchor="b">
            <a:normAutofit/>
          </a:bodyPr>
          <a:lstStyle/>
          <a:p>
            <a:r>
              <a:rPr lang="en-US" sz="4800" dirty="0">
                <a:latin typeface="Elephant Pro"/>
              </a:rPr>
              <a:t>Tawheed: Key to Paradise</a:t>
            </a:r>
          </a:p>
        </p:txBody>
      </p:sp>
      <p:sp>
        <p:nvSpPr>
          <p:cNvPr id="21"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960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4"/>
          </a:solidFill>
          <a:ln w="776" cap="flat">
            <a:noFill/>
            <a:prstDash val="solid"/>
            <a:miter/>
          </a:ln>
        </p:spPr>
        <p:txBody>
          <a:bodyPr rtlCol="0" anchor="ctr"/>
          <a:lstStyle/>
          <a:p>
            <a:endParaRPr lang="en-US"/>
          </a:p>
        </p:txBody>
      </p:sp>
      <p:sp>
        <p:nvSpPr>
          <p:cNvPr id="22"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6116"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4"/>
          </a:solidFill>
          <a:ln w="516" cap="flat">
            <a:noFill/>
            <a:prstDash val="solid"/>
            <a:miter/>
          </a:ln>
        </p:spPr>
        <p:txBody>
          <a:bodyPr rtlCol="0" anchor="ctr"/>
          <a:lstStyle/>
          <a:p>
            <a:endParaRPr lang="en-US"/>
          </a:p>
        </p:txBody>
      </p:sp>
      <p:sp>
        <p:nvSpPr>
          <p:cNvPr id="23"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2748"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4"/>
          </a:solidFill>
          <a:ln w="751" cap="flat">
            <a:noFill/>
            <a:prstDash val="solid"/>
            <a:miter/>
          </a:ln>
        </p:spPr>
        <p:txBody>
          <a:bodyPr rtlCol="0" anchor="ctr"/>
          <a:lstStyle/>
          <a:p>
            <a:endParaRPr lang="en-US"/>
          </a:p>
        </p:txBody>
      </p:sp>
      <p:sp>
        <p:nvSpPr>
          <p:cNvPr id="24" name="Content Placeholder 2">
            <a:extLst>
              <a:ext uri="{FF2B5EF4-FFF2-40B4-BE49-F238E27FC236}">
                <a16:creationId xmlns:a16="http://schemas.microsoft.com/office/drawing/2014/main" id="{5AAE1610-C4B5-53FA-016A-302A7230655C}"/>
              </a:ext>
            </a:extLst>
          </p:cNvPr>
          <p:cNvSpPr>
            <a:spLocks noGrp="1"/>
          </p:cNvSpPr>
          <p:nvPr>
            <p:ph idx="1"/>
          </p:nvPr>
        </p:nvSpPr>
        <p:spPr>
          <a:xfrm>
            <a:off x="239448" y="3175552"/>
            <a:ext cx="10973210" cy="2809114"/>
          </a:xfrm>
        </p:spPr>
        <p:txBody>
          <a:bodyPr anchor="t">
            <a:normAutofit/>
          </a:bodyPr>
          <a:lstStyle/>
          <a:p>
            <a:pPr>
              <a:buNone/>
            </a:pPr>
            <a:r>
              <a:rPr lang="en-US" sz="1800" dirty="0">
                <a:latin typeface="Elephant Pro"/>
                <a:ea typeface="+mn-lt"/>
                <a:cs typeface="+mn-lt"/>
              </a:rPr>
              <a:t>           Allah has forbidden Paradise to those who commit the sin of shirk. Shirk is the worst kind of injustice. Anyone who associates partners with Allah will never enter Paradise. The people of Tawheed will be admitted into Paradise because Tawheed is the key to it. The gates of Paradise will not open for anyone without this key, or for anyone who has a key that lacks teeth. The teeth of this key are Shahadah, salah, zakat, Sawm and Hajj . </a:t>
            </a:r>
          </a:p>
          <a:p>
            <a:pPr>
              <a:buNone/>
            </a:pPr>
            <a:r>
              <a:rPr lang="en-US" sz="1800" dirty="0">
                <a:latin typeface="Elephant Pro"/>
              </a:rPr>
              <a:t>     </a:t>
            </a:r>
            <a:r>
              <a:rPr lang="en-US" sz="1800" dirty="0">
                <a:latin typeface="Elephant Pro"/>
                <a:ea typeface="+mn-lt"/>
                <a:cs typeface="+mn-lt"/>
              </a:rPr>
              <a:t>    </a:t>
            </a:r>
            <a:r>
              <a:rPr lang="en-US" sz="1800" dirty="0">
                <a:latin typeface="Univers"/>
                <a:ea typeface="+mn-lt"/>
                <a:cs typeface="+mn-lt"/>
              </a:rPr>
              <a:t> </a:t>
            </a:r>
            <a:r>
              <a:rPr lang="en-US" sz="1800" dirty="0">
                <a:latin typeface="Elephant Pro"/>
                <a:ea typeface="+mn-lt"/>
                <a:cs typeface="+mn-lt"/>
              </a:rPr>
              <a:t>Anyone who acquires the right key in this life, the key of  Tawheed along with its teeth, by following Allah's commands, will  come on the Day of Judgement to the door of Paradise with the only key that opens it. He will not be kept out, unless the burden of his sins  remains with him. </a:t>
            </a:r>
          </a:p>
          <a:p>
            <a:pPr>
              <a:buNone/>
            </a:pPr>
            <a:endParaRPr lang="en-US" sz="1800" dirty="0">
              <a:latin typeface="Elephant Pro"/>
            </a:endParaRPr>
          </a:p>
          <a:p>
            <a:pPr marL="0" indent="0">
              <a:buNone/>
            </a:pPr>
            <a:endParaRPr lang="en-US" sz="1800" dirty="0">
              <a:latin typeface="Elephant Pro"/>
            </a:endParaRPr>
          </a:p>
        </p:txBody>
      </p:sp>
      <p:cxnSp>
        <p:nvCxnSpPr>
          <p:cNvPr id="25"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68377" y="3610394"/>
            <a:ext cx="0" cy="3238728"/>
          </a:xfrm>
          <a:prstGeom prst="line">
            <a:avLst/>
          </a:prstGeom>
          <a:ln w="25400" cap="sq">
            <a:gradFill>
              <a:gsLst>
                <a:gs pos="0">
                  <a:schemeClr val="accent2"/>
                </a:gs>
                <a:gs pos="100000">
                  <a:schemeClr val="accent4"/>
                </a:gs>
              </a:gsLst>
              <a:lin ang="5400000" scaled="1"/>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0270163"/>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6" name="Straight Connector 7">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7" name="Rectangle 9">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F25092-CD41-6A16-7FB2-F145FFF91CBE}"/>
              </a:ext>
            </a:extLst>
          </p:cNvPr>
          <p:cNvSpPr>
            <a:spLocks noGrp="1"/>
          </p:cNvSpPr>
          <p:nvPr>
            <p:ph type="title"/>
          </p:nvPr>
        </p:nvSpPr>
        <p:spPr>
          <a:xfrm>
            <a:off x="1256275" y="2271449"/>
            <a:ext cx="9679449" cy="2847058"/>
          </a:xfrm>
        </p:spPr>
        <p:txBody>
          <a:bodyPr vert="horz" lIns="91440" tIns="45720" rIns="91440" bIns="45720" rtlCol="0" anchor="b">
            <a:normAutofit fontScale="90000"/>
          </a:bodyPr>
          <a:lstStyle/>
          <a:p>
            <a:r>
              <a:rPr lang="en-US" sz="7200" b="1" cap="all" dirty="0">
                <a:solidFill>
                  <a:schemeClr val="bg1"/>
                </a:solidFill>
                <a:latin typeface="Elephant Pro"/>
              </a:rPr>
              <a:t>Let us Enjoy a beautiful video</a:t>
            </a:r>
            <a:endParaRPr lang="en-US" sz="7200" b="1" i="0" kern="1200" cap="all" baseline="0" dirty="0">
              <a:solidFill>
                <a:schemeClr val="bg1"/>
              </a:solidFill>
              <a:latin typeface="Elephant Pro"/>
            </a:endParaRPr>
          </a:p>
        </p:txBody>
      </p:sp>
      <p:cxnSp>
        <p:nvCxnSpPr>
          <p:cNvPr id="28" name="Straight Connector 1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29"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30"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31"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
        <p:nvSpPr>
          <p:cNvPr id="4" name="Rectangle: Rounded Corners 3">
            <a:extLst>
              <a:ext uri="{FF2B5EF4-FFF2-40B4-BE49-F238E27FC236}">
                <a16:creationId xmlns:a16="http://schemas.microsoft.com/office/drawing/2014/main" id="{0D6B8B1F-D98A-18E8-3D92-566B60733307}"/>
              </a:ext>
            </a:extLst>
          </p:cNvPr>
          <p:cNvSpPr/>
          <p:nvPr/>
        </p:nvSpPr>
        <p:spPr>
          <a:xfrm>
            <a:off x="3572332" y="5372144"/>
            <a:ext cx="3651849" cy="97766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1">
            <a:extLst>
              <a:ext uri="{FF2B5EF4-FFF2-40B4-BE49-F238E27FC236}">
                <a16:creationId xmlns:a16="http://schemas.microsoft.com/office/drawing/2014/main" id="{6724397E-5B62-A5DA-A682-31C951B8A521}"/>
              </a:ext>
            </a:extLst>
          </p:cNvPr>
          <p:cNvSpPr txBox="1"/>
          <p:nvPr/>
        </p:nvSpPr>
        <p:spPr>
          <a:xfrm>
            <a:off x="4597820" y="5594846"/>
            <a:ext cx="2827645"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latin typeface="Elephant Pro"/>
                <a:hlinkClick r:id="rId2"/>
              </a:rPr>
              <a:t>Video</a:t>
            </a:r>
            <a:endParaRPr lang="en-US" sz="2800" dirty="0">
              <a:latin typeface="Elephant Pro"/>
            </a:endParaRPr>
          </a:p>
        </p:txBody>
      </p:sp>
    </p:spTree>
    <p:extLst>
      <p:ext uri="{BB962C8B-B14F-4D97-AF65-F5344CB8AC3E}">
        <p14:creationId xmlns:p14="http://schemas.microsoft.com/office/powerpoint/2010/main" val="2934543319"/>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CCB86C-5536-3C37-23D4-6064DF61FBB0}"/>
              </a:ext>
            </a:extLst>
          </p:cNvPr>
          <p:cNvSpPr>
            <a:spLocks noGrp="1"/>
          </p:cNvSpPr>
          <p:nvPr>
            <p:ph type="title"/>
          </p:nvPr>
        </p:nvSpPr>
        <p:spPr>
          <a:xfrm>
            <a:off x="1263237" y="3092654"/>
            <a:ext cx="9147940" cy="2337238"/>
          </a:xfrm>
        </p:spPr>
        <p:txBody>
          <a:bodyPr vert="horz" lIns="91440" tIns="45720" rIns="91440" bIns="45720" rtlCol="0" anchor="b">
            <a:normAutofit fontScale="90000"/>
          </a:bodyPr>
          <a:lstStyle/>
          <a:p>
            <a:pPr algn="ctr">
              <a:lnSpc>
                <a:spcPct val="100000"/>
              </a:lnSpc>
            </a:pPr>
            <a:r>
              <a:rPr lang="en-US" sz="2800" cap="all" dirty="0">
                <a:solidFill>
                  <a:schemeClr val="bg1"/>
                </a:solidFill>
                <a:latin typeface="Elephant Pro"/>
                <a:ea typeface="+mj-lt"/>
                <a:cs typeface="+mj-lt"/>
              </a:rPr>
              <a:t>May Allah SWT give us ability to have proper understanding about Tawheed and </a:t>
            </a:r>
            <a:r>
              <a:rPr lang="en-US" sz="2800" cap="all">
                <a:solidFill>
                  <a:schemeClr val="bg1"/>
                </a:solidFill>
                <a:latin typeface="Elephant Pro"/>
                <a:ea typeface="+mj-lt"/>
                <a:cs typeface="+mj-lt"/>
              </a:rPr>
              <a:t>refrain from shirk Ameen.</a:t>
            </a:r>
          </a:p>
          <a:p>
            <a:pPr algn="ctr">
              <a:lnSpc>
                <a:spcPct val="100000"/>
              </a:lnSpc>
            </a:pPr>
            <a:br>
              <a:rPr lang="en-US" sz="6000" cap="all" dirty="0">
                <a:ea typeface="+mj-lt"/>
                <a:cs typeface="+mj-lt"/>
              </a:rPr>
            </a:br>
            <a:endParaRPr lang="en-US" sz="6000" i="0" kern="1200" cap="all" baseline="0" dirty="0">
              <a:ea typeface="+mj-lt"/>
              <a:cs typeface="+mj-lt"/>
            </a:endParaRPr>
          </a:p>
        </p:txBody>
      </p:sp>
      <p:sp>
        <p:nvSpPr>
          <p:cNvPr id="12"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1869" y="2383077"/>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14"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4364" y="226546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6"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4834" y="253720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
        <p:nvSpPr>
          <p:cNvPr id="18"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053" y="283296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a:p>
        </p:txBody>
      </p:sp>
      <p:sp>
        <p:nvSpPr>
          <p:cNvPr id="20"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72266" y="28039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2"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3405" y="324249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cxnSp>
        <p:nvCxnSpPr>
          <p:cNvPr id="24" name="Straight Connector 23">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831729"/>
            <a:ext cx="12188952"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5" name="Picture 4" descr="A picture containing text&#10;&#10;Description automatically generated">
            <a:extLst>
              <a:ext uri="{FF2B5EF4-FFF2-40B4-BE49-F238E27FC236}">
                <a16:creationId xmlns:a16="http://schemas.microsoft.com/office/drawing/2014/main" id="{88DA53B2-4FAE-EA09-883D-C3B49FFAD12F}"/>
              </a:ext>
            </a:extLst>
          </p:cNvPr>
          <p:cNvPicPr>
            <a:picLocks noChangeAspect="1"/>
          </p:cNvPicPr>
          <p:nvPr/>
        </p:nvPicPr>
        <p:blipFill>
          <a:blip r:embed="rId2"/>
          <a:stretch>
            <a:fillRect/>
          </a:stretch>
        </p:blipFill>
        <p:spPr>
          <a:xfrm>
            <a:off x="3459193" y="4192260"/>
            <a:ext cx="4770407" cy="903253"/>
          </a:xfrm>
          <a:prstGeom prst="rect">
            <a:avLst/>
          </a:prstGeom>
        </p:spPr>
      </p:pic>
    </p:spTree>
    <p:extLst>
      <p:ext uri="{BB962C8B-B14F-4D97-AF65-F5344CB8AC3E}">
        <p14:creationId xmlns:p14="http://schemas.microsoft.com/office/powerpoint/2010/main" val="729151024"/>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theme/theme1.xml><?xml version="1.0" encoding="utf-8"?>
<a:theme xmlns:a="http://schemas.openxmlformats.org/drawingml/2006/main" name="GradientVTI">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GradientVTI</vt:lpstr>
      <vt:lpstr>PowerPoint Presentation</vt:lpstr>
      <vt:lpstr>Tawheed: Shirk  and key to paradise</vt:lpstr>
      <vt:lpstr>Tawheed: Shirk</vt:lpstr>
      <vt:lpstr>TAWHED: SHIRK </vt:lpstr>
      <vt:lpstr>Tawheed: Shirk</vt:lpstr>
      <vt:lpstr>Tawheed: Shirk</vt:lpstr>
      <vt:lpstr>Tawheed: Key to Paradise</vt:lpstr>
      <vt:lpstr>Let us Enjoy a beautiful video</vt:lpstr>
      <vt:lpstr>May Allah SWT give us ability to have proper understanding about Tawheed and refrain from shirk Ameen.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216</cp:revision>
  <dcterms:created xsi:type="dcterms:W3CDTF">2023-01-08T16:02:12Z</dcterms:created>
  <dcterms:modified xsi:type="dcterms:W3CDTF">2023-01-08T21:24:13Z</dcterms:modified>
</cp:coreProperties>
</file>