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5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53" r:id="rId16"/>
    <p:sldId id="354" r:id="rId17"/>
    <p:sldId id="270" r:id="rId18"/>
    <p:sldId id="337" r:id="rId19"/>
    <p:sldId id="271" r:id="rId20"/>
    <p:sldId id="272" r:id="rId21"/>
    <p:sldId id="339" r:id="rId22"/>
    <p:sldId id="340" r:id="rId23"/>
    <p:sldId id="343" r:id="rId24"/>
    <p:sldId id="342" r:id="rId25"/>
    <p:sldId id="341" r:id="rId26"/>
    <p:sldId id="344" r:id="rId27"/>
    <p:sldId id="345" r:id="rId28"/>
    <p:sldId id="338" r:id="rId29"/>
    <p:sldId id="273" r:id="rId30"/>
    <p:sldId id="274" r:id="rId31"/>
    <p:sldId id="347" r:id="rId32"/>
    <p:sldId id="346" r:id="rId33"/>
    <p:sldId id="275" r:id="rId34"/>
    <p:sldId id="276" r:id="rId35"/>
    <p:sldId id="277" r:id="rId36"/>
    <p:sldId id="278" r:id="rId37"/>
    <p:sldId id="279" r:id="rId38"/>
    <p:sldId id="280" r:id="rId39"/>
    <p:sldId id="281" r:id="rId40"/>
    <p:sldId id="282" r:id="rId41"/>
    <p:sldId id="283" r:id="rId42"/>
    <p:sldId id="335" r:id="rId43"/>
    <p:sldId id="336" r:id="rId44"/>
    <p:sldId id="348" r:id="rId45"/>
    <p:sldId id="349" r:id="rId46"/>
    <p:sldId id="352" r:id="rId47"/>
    <p:sldId id="351" r:id="rId48"/>
    <p:sldId id="350" r:id="rId4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CE1"/>
    <a:srgbClr val="E35340"/>
    <a:srgbClr val="02818F"/>
    <a:srgbClr val="904B25"/>
    <a:srgbClr val="C0652E"/>
    <a:srgbClr val="871C17"/>
    <a:srgbClr val="A5241D"/>
    <a:srgbClr val="16313B"/>
    <a:srgbClr val="0C1E25"/>
    <a:srgbClr val="9A3E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97"/>
    <p:restoredTop sz="94150"/>
  </p:normalViewPr>
  <p:slideViewPr>
    <p:cSldViewPr snapToGrid="0" snapToObjects="1">
      <p:cViewPr varScale="1">
        <p:scale>
          <a:sx n="92" d="100"/>
          <a:sy n="92" d="100"/>
        </p:scale>
        <p:origin x="182" y="293"/>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4/23/2025</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97737" y="2073932"/>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847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997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94446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49600" y="3416300"/>
            <a:ext cx="5575300" cy="1549400"/>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Perfection is the </a:t>
            </a:r>
            <a:br>
              <a:rPr lang="en-US"/>
            </a:br>
            <a:r>
              <a:rPr lang="en-US"/>
              <a:t>Absolute Standard</a:t>
            </a:r>
            <a:endParaRPr lang="en-US" dirty="0"/>
          </a:p>
        </p:txBody>
      </p:sp>
      <p:sp>
        <p:nvSpPr>
          <p:cNvPr id="13" name="TextBox 12"/>
          <p:cNvSpPr txBox="1"/>
          <p:nvPr userDrawn="1"/>
        </p:nvSpPr>
        <p:spPr>
          <a:xfrm>
            <a:off x="2503109" y="2096950"/>
            <a:ext cx="3939514"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11349" y="1954061"/>
            <a:ext cx="2638251" cy="3363913"/>
          </a:xfrm>
        </p:spPr>
        <p:txBody>
          <a:bodyPr anchor="b">
            <a:normAutofit/>
          </a:bodyPr>
          <a:lstStyle>
            <a:lvl1pPr marL="0" indent="0" algn="ctr">
              <a:buNone/>
              <a:defRPr sz="19900">
                <a:latin typeface="Lato Black"/>
                <a:cs typeface="Lato Black"/>
              </a:defRPr>
            </a:lvl1pPr>
          </a:lstStyle>
          <a:p>
            <a:pPr lvl="0"/>
            <a:r>
              <a:rPr lang="en-US" dirty="0"/>
              <a:t>9</a:t>
            </a:r>
          </a:p>
        </p:txBody>
      </p:sp>
      <p:cxnSp>
        <p:nvCxnSpPr>
          <p:cNvPr id="4" name="Straight Connector 3"/>
          <p:cNvCxnSpPr/>
          <p:nvPr userDrawn="1"/>
        </p:nvCxnSpPr>
        <p:spPr>
          <a:xfrm>
            <a:off x="3031099" y="1965183"/>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ble Vers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Statm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66" r:id="rId5"/>
    <p:sldLayoutId id="2147483661" r:id="rId6"/>
    <p:sldLayoutId id="2147483660" r:id="rId7"/>
    <p:sldLayoutId id="2147483663" r:id="rId8"/>
    <p:sldLayoutId id="2147483668" r:id="rId9"/>
    <p:sldLayoutId id="2147483669" r:id="rId10"/>
    <p:sldLayoutId id="2147483670" r:id="rId11"/>
  </p:sldLayoutIdLst>
  <p:txStyles>
    <p:titleStyle>
      <a:lvl1pPr algn="l" defTabSz="457200" rtl="0" eaLnBrk="1" latinLnBrk="0" hangingPunct="1">
        <a:spcBef>
          <a:spcPct val="0"/>
        </a:spcBef>
        <a:buNone/>
        <a:defRPr sz="36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6981" y="1396240"/>
            <a:ext cx="3180522" cy="3302982"/>
          </a:xfrm>
        </p:spPr>
        <p:txBody>
          <a:bodyPr>
            <a:normAutofit/>
          </a:bodyPr>
          <a:lstStyle/>
          <a:p>
            <a:r>
              <a:rPr lang="en-US" sz="16600" dirty="0"/>
              <a:t>4</a:t>
            </a:r>
          </a:p>
        </p:txBody>
      </p:sp>
      <p:sp>
        <p:nvSpPr>
          <p:cNvPr id="3" name="Subtitle 2"/>
          <p:cNvSpPr>
            <a:spLocks noGrp="1"/>
          </p:cNvSpPr>
          <p:nvPr>
            <p:ph type="subTitle" idx="1"/>
          </p:nvPr>
        </p:nvSpPr>
        <p:spPr>
          <a:xfrm>
            <a:off x="3068198" y="2754078"/>
            <a:ext cx="5633385" cy="1239893"/>
          </a:xfrm>
        </p:spPr>
        <p:txBody>
          <a:bodyPr/>
          <a:lstStyle/>
          <a:p>
            <a:r>
              <a:rPr lang="en-US" sz="4400" dirty="0"/>
              <a:t>How does Satan Attack our Faith?</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5B3AFB-7043-4E46-9630-47BF31A5753F}"/>
              </a:ext>
            </a:extLst>
          </p:cNvPr>
          <p:cNvSpPr/>
          <p:nvPr/>
        </p:nvSpPr>
        <p:spPr>
          <a:xfrm>
            <a:off x="713220" y="2732072"/>
            <a:ext cx="4279193"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9F86DE7E-39E0-904B-8838-26EA49950ECB}"/>
              </a:ext>
            </a:extLst>
          </p:cNvPr>
          <p:cNvSpPr>
            <a:spLocks noGrp="1"/>
          </p:cNvSpPr>
          <p:nvPr>
            <p:ph type="body" sz="quarter" idx="10"/>
          </p:nvPr>
        </p:nvSpPr>
        <p:spPr>
          <a:xfrm>
            <a:off x="713221" y="429598"/>
            <a:ext cx="6959331" cy="3680039"/>
          </a:xfrm>
        </p:spPr>
        <p:txBody>
          <a:bodyPr>
            <a:normAutofit/>
          </a:bodyPr>
          <a:lstStyle/>
          <a:p>
            <a:r>
              <a:rPr lang="en-US" dirty="0"/>
              <a:t>You are from God, little children, </a:t>
            </a:r>
            <a:br>
              <a:rPr lang="en-US" dirty="0"/>
            </a:br>
            <a:r>
              <a:rPr lang="en-US" dirty="0"/>
              <a:t>and have overcome them; because greater is He who is in you than </a:t>
            </a:r>
            <a:br>
              <a:rPr lang="en-US" dirty="0"/>
            </a:br>
            <a:r>
              <a:rPr lang="en-US" b="1" dirty="0">
                <a:latin typeface="Lato Black" panose="020F0502020204030203" pitchFamily="34" charset="0"/>
                <a:ea typeface="Lato Black" panose="020F0502020204030203" pitchFamily="34" charset="0"/>
                <a:cs typeface="Lato Black" panose="020F0502020204030203" pitchFamily="34" charset="0"/>
              </a:rPr>
              <a:t>he who is in the world</a:t>
            </a:r>
            <a:r>
              <a:rPr lang="en-US" dirty="0"/>
              <a:t>.</a:t>
            </a:r>
          </a:p>
        </p:txBody>
      </p:sp>
      <p:sp>
        <p:nvSpPr>
          <p:cNvPr id="3" name="Text Placeholder 2">
            <a:extLst>
              <a:ext uri="{FF2B5EF4-FFF2-40B4-BE49-F238E27FC236}">
                <a16:creationId xmlns:a16="http://schemas.microsoft.com/office/drawing/2014/main" id="{2E345199-D938-BB4F-8097-2D2B7ACFF106}"/>
              </a:ext>
            </a:extLst>
          </p:cNvPr>
          <p:cNvSpPr>
            <a:spLocks noGrp="1"/>
          </p:cNvSpPr>
          <p:nvPr>
            <p:ph type="body" sz="quarter" idx="11"/>
          </p:nvPr>
        </p:nvSpPr>
        <p:spPr/>
        <p:txBody>
          <a:bodyPr/>
          <a:lstStyle/>
          <a:p>
            <a:r>
              <a:rPr lang="en-US" dirty="0"/>
              <a:t>- 1 John 4:4 </a:t>
            </a:r>
          </a:p>
        </p:txBody>
      </p:sp>
    </p:spTree>
    <p:extLst>
      <p:ext uri="{BB962C8B-B14F-4D97-AF65-F5344CB8AC3E}">
        <p14:creationId xmlns:p14="http://schemas.microsoft.com/office/powerpoint/2010/main" val="2865583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FE4DDA-5AB8-8C4E-B238-5E196D7D7E2B}"/>
              </a:ext>
            </a:extLst>
          </p:cNvPr>
          <p:cNvSpPr/>
          <p:nvPr/>
        </p:nvSpPr>
        <p:spPr>
          <a:xfrm>
            <a:off x="713221" y="2494124"/>
            <a:ext cx="2418862"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9F86DE7E-39E0-904B-8838-26EA49950ECB}"/>
              </a:ext>
            </a:extLst>
          </p:cNvPr>
          <p:cNvSpPr>
            <a:spLocks noGrp="1"/>
          </p:cNvSpPr>
          <p:nvPr>
            <p:ph type="body" sz="quarter" idx="10"/>
          </p:nvPr>
        </p:nvSpPr>
        <p:spPr/>
        <p:txBody>
          <a:bodyPr>
            <a:normAutofit/>
          </a:bodyPr>
          <a:lstStyle/>
          <a:p>
            <a:r>
              <a:rPr lang="en-US" dirty="0"/>
              <a:t>We know that we are of God, and that the whole world lies in the power of </a:t>
            </a:r>
            <a:br>
              <a:rPr lang="en-US" dirty="0"/>
            </a:br>
            <a:r>
              <a:rPr lang="en-US" b="1" dirty="0">
                <a:latin typeface="Lato Black" panose="020F0502020204030203" pitchFamily="34" charset="0"/>
                <a:ea typeface="Lato Black" panose="020F0502020204030203" pitchFamily="34" charset="0"/>
                <a:cs typeface="Lato Black" panose="020F0502020204030203" pitchFamily="34" charset="0"/>
              </a:rPr>
              <a:t>the evil one</a:t>
            </a:r>
            <a:r>
              <a:rPr lang="en-US" dirty="0"/>
              <a:t>. </a:t>
            </a:r>
          </a:p>
        </p:txBody>
      </p:sp>
      <p:sp>
        <p:nvSpPr>
          <p:cNvPr id="3" name="Text Placeholder 2">
            <a:extLst>
              <a:ext uri="{FF2B5EF4-FFF2-40B4-BE49-F238E27FC236}">
                <a16:creationId xmlns:a16="http://schemas.microsoft.com/office/drawing/2014/main" id="{2E345199-D938-BB4F-8097-2D2B7ACFF106}"/>
              </a:ext>
            </a:extLst>
          </p:cNvPr>
          <p:cNvSpPr>
            <a:spLocks noGrp="1"/>
          </p:cNvSpPr>
          <p:nvPr>
            <p:ph type="body" sz="quarter" idx="11"/>
          </p:nvPr>
        </p:nvSpPr>
        <p:spPr/>
        <p:txBody>
          <a:bodyPr/>
          <a:lstStyle/>
          <a:p>
            <a:r>
              <a:rPr lang="en-US" dirty="0"/>
              <a:t>- 1 John 5:19 </a:t>
            </a:r>
          </a:p>
        </p:txBody>
      </p:sp>
    </p:spTree>
    <p:extLst>
      <p:ext uri="{BB962C8B-B14F-4D97-AF65-F5344CB8AC3E}">
        <p14:creationId xmlns:p14="http://schemas.microsoft.com/office/powerpoint/2010/main" val="3569482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DE5907-A112-8D4A-9038-62F174759367}"/>
              </a:ext>
            </a:extLst>
          </p:cNvPr>
          <p:cNvSpPr/>
          <p:nvPr/>
        </p:nvSpPr>
        <p:spPr>
          <a:xfrm>
            <a:off x="737889" y="2251414"/>
            <a:ext cx="3119407"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9F86DE7E-39E0-904B-8838-26EA49950ECB}"/>
              </a:ext>
            </a:extLst>
          </p:cNvPr>
          <p:cNvSpPr>
            <a:spLocks noGrp="1"/>
          </p:cNvSpPr>
          <p:nvPr>
            <p:ph type="body" sz="quarter" idx="10"/>
          </p:nvPr>
        </p:nvSpPr>
        <p:spPr>
          <a:xfrm>
            <a:off x="713221" y="429598"/>
            <a:ext cx="7327193" cy="3680039"/>
          </a:xfrm>
        </p:spPr>
        <p:txBody>
          <a:bodyPr>
            <a:normAutofit/>
          </a:bodyPr>
          <a:lstStyle/>
          <a:p>
            <a:r>
              <a:rPr lang="en-US" dirty="0"/>
              <a:t>And the great dragon was thrown down, the serpent of old who is called the devil and Satan, who deceives </a:t>
            </a:r>
            <a:br>
              <a:rPr lang="en-US" dirty="0"/>
            </a:br>
            <a:r>
              <a:rPr lang="en-US" b="1" dirty="0">
                <a:latin typeface="Lato Black" panose="020F0502020204030203" pitchFamily="34" charset="0"/>
                <a:ea typeface="Lato Black" panose="020F0502020204030203" pitchFamily="34" charset="0"/>
                <a:cs typeface="Lato Black" panose="020F0502020204030203" pitchFamily="34" charset="0"/>
              </a:rPr>
              <a:t>the whole world</a:t>
            </a:r>
            <a:r>
              <a:rPr lang="en-US" dirty="0"/>
              <a:t>; he was thrown down to the earth, and his angels were thrown down with him. </a:t>
            </a:r>
          </a:p>
        </p:txBody>
      </p:sp>
      <p:sp>
        <p:nvSpPr>
          <p:cNvPr id="3" name="Text Placeholder 2">
            <a:extLst>
              <a:ext uri="{FF2B5EF4-FFF2-40B4-BE49-F238E27FC236}">
                <a16:creationId xmlns:a16="http://schemas.microsoft.com/office/drawing/2014/main" id="{2E345199-D938-BB4F-8097-2D2B7ACFF106}"/>
              </a:ext>
            </a:extLst>
          </p:cNvPr>
          <p:cNvSpPr>
            <a:spLocks noGrp="1"/>
          </p:cNvSpPr>
          <p:nvPr>
            <p:ph type="body" sz="quarter" idx="11"/>
          </p:nvPr>
        </p:nvSpPr>
        <p:spPr/>
        <p:txBody>
          <a:bodyPr/>
          <a:lstStyle/>
          <a:p>
            <a:r>
              <a:rPr lang="en-US" dirty="0"/>
              <a:t>- Revelation 12:9 </a:t>
            </a:r>
          </a:p>
        </p:txBody>
      </p:sp>
    </p:spTree>
    <p:extLst>
      <p:ext uri="{BB962C8B-B14F-4D97-AF65-F5344CB8AC3E}">
        <p14:creationId xmlns:p14="http://schemas.microsoft.com/office/powerpoint/2010/main" val="3214050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10398B-7A35-074D-9BFA-41D5B737916C}"/>
              </a:ext>
            </a:extLst>
          </p:cNvPr>
          <p:cNvSpPr/>
          <p:nvPr/>
        </p:nvSpPr>
        <p:spPr>
          <a:xfrm>
            <a:off x="3784820" y="2505807"/>
            <a:ext cx="4031311"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404EA25-1E3B-3F48-9D24-5761254BE5E0}"/>
              </a:ext>
            </a:extLst>
          </p:cNvPr>
          <p:cNvSpPr/>
          <p:nvPr/>
        </p:nvSpPr>
        <p:spPr>
          <a:xfrm>
            <a:off x="793273" y="2015159"/>
            <a:ext cx="1918121"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9F86DE7E-39E0-904B-8838-26EA49950ECB}"/>
              </a:ext>
            </a:extLst>
          </p:cNvPr>
          <p:cNvSpPr>
            <a:spLocks noGrp="1"/>
          </p:cNvSpPr>
          <p:nvPr>
            <p:ph type="body" sz="quarter" idx="10"/>
          </p:nvPr>
        </p:nvSpPr>
        <p:spPr>
          <a:xfrm>
            <a:off x="769420" y="429598"/>
            <a:ext cx="7778232" cy="3680039"/>
          </a:xfrm>
        </p:spPr>
        <p:txBody>
          <a:bodyPr>
            <a:normAutofit/>
          </a:bodyPr>
          <a:lstStyle/>
          <a:p>
            <a:r>
              <a:rPr lang="en-US" dirty="0"/>
              <a:t>When the thousand years are completed, </a:t>
            </a:r>
            <a:r>
              <a:rPr lang="en-US" b="1" dirty="0">
                <a:latin typeface="Lato Black" panose="020F0502020204030203" pitchFamily="34" charset="0"/>
                <a:ea typeface="Lato Black" panose="020F0502020204030203" pitchFamily="34" charset="0"/>
                <a:cs typeface="Lato Black" panose="020F0502020204030203" pitchFamily="34" charset="0"/>
              </a:rPr>
              <a:t>Satan will </a:t>
            </a:r>
            <a:r>
              <a:rPr lang="en-US" dirty="0"/>
              <a:t>be released from his prison, and will come out to </a:t>
            </a:r>
            <a:r>
              <a:rPr lang="en-US" b="1" dirty="0">
                <a:latin typeface="Lato Black" panose="020F0502020204030203" pitchFamily="34" charset="0"/>
                <a:ea typeface="Lato Black" panose="020F0502020204030203" pitchFamily="34" charset="0"/>
                <a:cs typeface="Lato Black" panose="020F0502020204030203" pitchFamily="34" charset="0"/>
              </a:rPr>
              <a:t>deceive the nations</a:t>
            </a:r>
            <a:r>
              <a:rPr lang="en-US" dirty="0"/>
              <a:t>…</a:t>
            </a:r>
          </a:p>
        </p:txBody>
      </p:sp>
      <p:sp>
        <p:nvSpPr>
          <p:cNvPr id="3" name="Text Placeholder 2">
            <a:extLst>
              <a:ext uri="{FF2B5EF4-FFF2-40B4-BE49-F238E27FC236}">
                <a16:creationId xmlns:a16="http://schemas.microsoft.com/office/drawing/2014/main" id="{2E345199-D938-BB4F-8097-2D2B7ACFF106}"/>
              </a:ext>
            </a:extLst>
          </p:cNvPr>
          <p:cNvSpPr>
            <a:spLocks noGrp="1"/>
          </p:cNvSpPr>
          <p:nvPr>
            <p:ph type="body" sz="quarter" idx="11"/>
          </p:nvPr>
        </p:nvSpPr>
        <p:spPr/>
        <p:txBody>
          <a:bodyPr/>
          <a:lstStyle/>
          <a:p>
            <a:r>
              <a:rPr lang="en-US" dirty="0"/>
              <a:t>- Revelation 20:7-8 </a:t>
            </a:r>
          </a:p>
        </p:txBody>
      </p:sp>
    </p:spTree>
    <p:extLst>
      <p:ext uri="{BB962C8B-B14F-4D97-AF65-F5344CB8AC3E}">
        <p14:creationId xmlns:p14="http://schemas.microsoft.com/office/powerpoint/2010/main" val="2899754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7F79D-3D13-A24C-AF32-348527D09846}"/>
              </a:ext>
            </a:extLst>
          </p:cNvPr>
          <p:cNvSpPr>
            <a:spLocks noGrp="1"/>
          </p:cNvSpPr>
          <p:nvPr>
            <p:ph type="title"/>
          </p:nvPr>
        </p:nvSpPr>
        <p:spPr/>
        <p:txBody>
          <a:bodyPr/>
          <a:lstStyle/>
          <a:p>
            <a:r>
              <a:rPr lang="en-US" dirty="0"/>
              <a:t>Satan’s Scheme for the 21st Century</a:t>
            </a:r>
          </a:p>
        </p:txBody>
      </p:sp>
      <p:sp>
        <p:nvSpPr>
          <p:cNvPr id="3" name="Text Placeholder 2">
            <a:extLst>
              <a:ext uri="{FF2B5EF4-FFF2-40B4-BE49-F238E27FC236}">
                <a16:creationId xmlns:a16="http://schemas.microsoft.com/office/drawing/2014/main" id="{DD7167CE-B499-7F4E-9820-5FB51D281AF4}"/>
              </a:ext>
            </a:extLst>
          </p:cNvPr>
          <p:cNvSpPr>
            <a:spLocks noGrp="1"/>
          </p:cNvSpPr>
          <p:nvPr>
            <p:ph type="body" sz="quarter" idx="10"/>
          </p:nvPr>
        </p:nvSpPr>
        <p:spPr/>
        <p:txBody>
          <a:bodyPr/>
          <a:lstStyle/>
          <a:p>
            <a:pPr>
              <a:spcAft>
                <a:spcPts val="1800"/>
              </a:spcAft>
            </a:pPr>
            <a:r>
              <a:rPr lang="en-US" sz="3600" dirty="0"/>
              <a:t>Satan is not </a:t>
            </a:r>
            <a:r>
              <a:rPr lang="en-US" sz="3600" b="1" u="sng" dirty="0">
                <a:latin typeface="Lato Black" panose="020F0502020204030203" pitchFamily="34" charset="0"/>
                <a:ea typeface="Lato Black" panose="020F0502020204030203" pitchFamily="34" charset="0"/>
                <a:cs typeface="Lato Black" panose="020F0502020204030203" pitchFamily="34" charset="0"/>
              </a:rPr>
              <a:t>stupid</a:t>
            </a:r>
            <a:r>
              <a:rPr lang="en-US" sz="3600" dirty="0"/>
              <a:t>.</a:t>
            </a:r>
          </a:p>
          <a:p>
            <a:pPr lvl="1"/>
            <a:r>
              <a:rPr lang="en-US" b="1" u="sng" dirty="0">
                <a:latin typeface="Lato Black" panose="020F0502020204030203" pitchFamily="34" charset="0"/>
                <a:ea typeface="Lato Black" panose="020F0502020204030203" pitchFamily="34" charset="0"/>
                <a:cs typeface="Lato Black" panose="020F0502020204030203" pitchFamily="34" charset="0"/>
              </a:rPr>
              <a:t>Ephesians 6:10-12</a:t>
            </a:r>
          </a:p>
        </p:txBody>
      </p:sp>
    </p:spTree>
    <p:extLst>
      <p:ext uri="{BB962C8B-B14F-4D97-AF65-F5344CB8AC3E}">
        <p14:creationId xmlns:p14="http://schemas.microsoft.com/office/powerpoint/2010/main" val="2682055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315D0C-857A-014B-A1B2-BFCF80948E63}"/>
              </a:ext>
            </a:extLst>
          </p:cNvPr>
          <p:cNvSpPr>
            <a:spLocks noGrp="1"/>
          </p:cNvSpPr>
          <p:nvPr>
            <p:ph type="body" sz="quarter" idx="10"/>
          </p:nvPr>
        </p:nvSpPr>
        <p:spPr/>
        <p:txBody>
          <a:bodyPr>
            <a:normAutofit/>
          </a:bodyPr>
          <a:lstStyle/>
          <a:p>
            <a:r>
              <a:rPr lang="en-US" baseline="30000" dirty="0"/>
              <a:t>10</a:t>
            </a:r>
            <a:r>
              <a:rPr lang="en-US" dirty="0"/>
              <a:t> Finally, be strong in the Lord and in the strength of His might. </a:t>
            </a:r>
            <a:r>
              <a:rPr lang="en-US" baseline="30000" dirty="0"/>
              <a:t>11</a:t>
            </a:r>
            <a:r>
              <a:rPr lang="en-US" dirty="0"/>
              <a:t> Put on the full armor of God, so that you will be able to stand firm against the schemes of the devil.</a:t>
            </a:r>
          </a:p>
        </p:txBody>
      </p:sp>
      <p:sp>
        <p:nvSpPr>
          <p:cNvPr id="3" name="Text Placeholder 2">
            <a:extLst>
              <a:ext uri="{FF2B5EF4-FFF2-40B4-BE49-F238E27FC236}">
                <a16:creationId xmlns:a16="http://schemas.microsoft.com/office/drawing/2014/main" id="{503EFF6C-04C6-AA46-99A4-57089CC03B72}"/>
              </a:ext>
            </a:extLst>
          </p:cNvPr>
          <p:cNvSpPr>
            <a:spLocks noGrp="1"/>
          </p:cNvSpPr>
          <p:nvPr>
            <p:ph type="body" sz="quarter" idx="11"/>
          </p:nvPr>
        </p:nvSpPr>
        <p:spPr/>
        <p:txBody>
          <a:bodyPr/>
          <a:lstStyle/>
          <a:p>
            <a:r>
              <a:rPr lang="en-US" dirty="0"/>
              <a:t>- Ephesians 6:10-11</a:t>
            </a:r>
          </a:p>
        </p:txBody>
      </p:sp>
    </p:spTree>
    <p:extLst>
      <p:ext uri="{BB962C8B-B14F-4D97-AF65-F5344CB8AC3E}">
        <p14:creationId xmlns:p14="http://schemas.microsoft.com/office/powerpoint/2010/main" val="1363277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315D0C-857A-014B-A1B2-BFCF80948E63}"/>
              </a:ext>
            </a:extLst>
          </p:cNvPr>
          <p:cNvSpPr>
            <a:spLocks noGrp="1"/>
          </p:cNvSpPr>
          <p:nvPr>
            <p:ph type="body" sz="quarter" idx="10"/>
          </p:nvPr>
        </p:nvSpPr>
        <p:spPr/>
        <p:txBody>
          <a:bodyPr>
            <a:normAutofit/>
          </a:bodyPr>
          <a:lstStyle/>
          <a:p>
            <a:r>
              <a:rPr lang="en-US"/>
              <a:t>For </a:t>
            </a:r>
            <a:r>
              <a:rPr lang="en-US" dirty="0"/>
              <a:t>our struggle is not against flesh and blood, but against the rulers, against the powers, against the world forces of this darkness, against the spiritual forces of wickedness in the heavenly places.</a:t>
            </a:r>
          </a:p>
        </p:txBody>
      </p:sp>
      <p:sp>
        <p:nvSpPr>
          <p:cNvPr id="3" name="Text Placeholder 2">
            <a:extLst>
              <a:ext uri="{FF2B5EF4-FFF2-40B4-BE49-F238E27FC236}">
                <a16:creationId xmlns:a16="http://schemas.microsoft.com/office/drawing/2014/main" id="{503EFF6C-04C6-AA46-99A4-57089CC03B72}"/>
              </a:ext>
            </a:extLst>
          </p:cNvPr>
          <p:cNvSpPr>
            <a:spLocks noGrp="1"/>
          </p:cNvSpPr>
          <p:nvPr>
            <p:ph type="body" sz="quarter" idx="11"/>
          </p:nvPr>
        </p:nvSpPr>
        <p:spPr/>
        <p:txBody>
          <a:bodyPr/>
          <a:lstStyle/>
          <a:p>
            <a:r>
              <a:rPr lang="en-US" dirty="0"/>
              <a:t>- Ephesians 6:12</a:t>
            </a:r>
          </a:p>
        </p:txBody>
      </p:sp>
    </p:spTree>
    <p:extLst>
      <p:ext uri="{BB962C8B-B14F-4D97-AF65-F5344CB8AC3E}">
        <p14:creationId xmlns:p14="http://schemas.microsoft.com/office/powerpoint/2010/main" val="3423653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90F3E0-E472-2940-B146-F785B7DCBB5A}"/>
              </a:ext>
            </a:extLst>
          </p:cNvPr>
          <p:cNvSpPr>
            <a:spLocks noGrp="1"/>
          </p:cNvSpPr>
          <p:nvPr>
            <p:ph type="body" sz="quarter" idx="10"/>
          </p:nvPr>
        </p:nvSpPr>
        <p:spPr>
          <a:xfrm>
            <a:off x="713221" y="429598"/>
            <a:ext cx="7894751" cy="3680039"/>
          </a:xfrm>
        </p:spPr>
        <p:txBody>
          <a:bodyPr>
            <a:normAutofit/>
          </a:bodyPr>
          <a:lstStyle/>
          <a:p>
            <a:r>
              <a:rPr lang="en-US" dirty="0"/>
              <a:t>Now faith is the assurance of things hoped for, the conviction of things not seen. </a:t>
            </a:r>
            <a:br>
              <a:rPr lang="en-US" dirty="0"/>
            </a:br>
            <a:r>
              <a:rPr lang="en-US" sz="2400" dirty="0"/>
              <a:t>(NASB 95) </a:t>
            </a:r>
          </a:p>
          <a:p>
            <a:endParaRPr lang="en-US" sz="1200" dirty="0"/>
          </a:p>
          <a:p>
            <a:r>
              <a:rPr lang="en-US" dirty="0"/>
              <a:t>Now faith is being sure of what we hope for and certain of what we do not see.   </a:t>
            </a:r>
            <a:r>
              <a:rPr lang="en-US" sz="2400" dirty="0"/>
              <a:t>(NIV 84)</a:t>
            </a:r>
            <a:endParaRPr lang="en-US" dirty="0"/>
          </a:p>
        </p:txBody>
      </p:sp>
      <p:sp>
        <p:nvSpPr>
          <p:cNvPr id="3" name="Text Placeholder 2">
            <a:extLst>
              <a:ext uri="{FF2B5EF4-FFF2-40B4-BE49-F238E27FC236}">
                <a16:creationId xmlns:a16="http://schemas.microsoft.com/office/drawing/2014/main" id="{7E011A68-3A42-E24F-A4B2-77B08AA06DE6}"/>
              </a:ext>
            </a:extLst>
          </p:cNvPr>
          <p:cNvSpPr>
            <a:spLocks noGrp="1"/>
          </p:cNvSpPr>
          <p:nvPr>
            <p:ph type="body" sz="quarter" idx="11"/>
          </p:nvPr>
        </p:nvSpPr>
        <p:spPr/>
        <p:txBody>
          <a:bodyPr/>
          <a:lstStyle/>
          <a:p>
            <a:r>
              <a:rPr lang="en-US" dirty="0"/>
              <a:t>- Hebrews 11:1</a:t>
            </a:r>
          </a:p>
        </p:txBody>
      </p:sp>
    </p:spTree>
    <p:extLst>
      <p:ext uri="{BB962C8B-B14F-4D97-AF65-F5344CB8AC3E}">
        <p14:creationId xmlns:p14="http://schemas.microsoft.com/office/powerpoint/2010/main" val="1893757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2327-1862-C94D-9441-CA4CCC9EEB36}"/>
              </a:ext>
            </a:extLst>
          </p:cNvPr>
          <p:cNvSpPr>
            <a:spLocks noGrp="1"/>
          </p:cNvSpPr>
          <p:nvPr>
            <p:ph type="title"/>
          </p:nvPr>
        </p:nvSpPr>
        <p:spPr>
          <a:xfrm>
            <a:off x="1065475" y="465439"/>
            <a:ext cx="7463240" cy="4236288"/>
          </a:xfrm>
        </p:spPr>
        <p:txBody>
          <a:bodyPr>
            <a:normAutofit/>
          </a:bodyPr>
          <a:lstStyle/>
          <a:p>
            <a:pPr algn="l"/>
            <a:r>
              <a:rPr lang="en-US" sz="4400" dirty="0"/>
              <a:t>Satan has a plan, and he knows what he is doing.</a:t>
            </a:r>
          </a:p>
        </p:txBody>
      </p:sp>
    </p:spTree>
    <p:extLst>
      <p:ext uri="{BB962C8B-B14F-4D97-AF65-F5344CB8AC3E}">
        <p14:creationId xmlns:p14="http://schemas.microsoft.com/office/powerpoint/2010/main" val="2692881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EC195-E8FD-FD41-9AD3-0431F1BCC0EF}"/>
              </a:ext>
            </a:extLst>
          </p:cNvPr>
          <p:cNvSpPr>
            <a:spLocks noGrp="1"/>
          </p:cNvSpPr>
          <p:nvPr>
            <p:ph type="title"/>
          </p:nvPr>
        </p:nvSpPr>
        <p:spPr/>
        <p:txBody>
          <a:bodyPr/>
          <a:lstStyle/>
          <a:p>
            <a:r>
              <a:rPr lang="en-US" dirty="0"/>
              <a:t>Satan’s Mission Statement</a:t>
            </a:r>
          </a:p>
        </p:txBody>
      </p:sp>
      <p:sp>
        <p:nvSpPr>
          <p:cNvPr id="3" name="Text Placeholder 2">
            <a:extLst>
              <a:ext uri="{FF2B5EF4-FFF2-40B4-BE49-F238E27FC236}">
                <a16:creationId xmlns:a16="http://schemas.microsoft.com/office/drawing/2014/main" id="{F64189F2-69E9-354B-B4BC-F69D1785A280}"/>
              </a:ext>
            </a:extLst>
          </p:cNvPr>
          <p:cNvSpPr>
            <a:spLocks noGrp="1"/>
          </p:cNvSpPr>
          <p:nvPr>
            <p:ph type="body" sz="quarter" idx="10"/>
          </p:nvPr>
        </p:nvSpPr>
        <p:spPr>
          <a:xfrm>
            <a:off x="598488" y="1376855"/>
            <a:ext cx="7913687" cy="3516825"/>
          </a:xfrm>
        </p:spPr>
        <p:txBody>
          <a:bodyPr>
            <a:normAutofit fontScale="92500" lnSpcReduction="20000"/>
          </a:bodyPr>
          <a:lstStyle/>
          <a:p>
            <a:pPr marL="0" indent="0">
              <a:buNone/>
            </a:pPr>
            <a:r>
              <a:rPr lang="en-US" dirty="0"/>
              <a:t>Satan is trying to make you unsure and uncertain of your faith.  He does not have to destroy your faith to win.  He just wants to get you to compromise.  He works through media, school, music, friends and even family to plant seeds of doubt in your mind.  Satan’s goal is for you to have stagnant faith; no growth, no reaching out. It pleases him to see nominal church attendance.</a:t>
            </a:r>
          </a:p>
        </p:txBody>
      </p:sp>
    </p:spTree>
    <p:extLst>
      <p:ext uri="{BB962C8B-B14F-4D97-AF65-F5344CB8AC3E}">
        <p14:creationId xmlns:p14="http://schemas.microsoft.com/office/powerpoint/2010/main" val="1410323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B9A667-2C23-0447-90CC-2DA2494F0F79}"/>
              </a:ext>
            </a:extLst>
          </p:cNvPr>
          <p:cNvSpPr/>
          <p:nvPr/>
        </p:nvSpPr>
        <p:spPr>
          <a:xfrm>
            <a:off x="1440649" y="2269617"/>
            <a:ext cx="3428614"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AEE63B1-4A8D-A440-B37E-A7622C1F830E}"/>
              </a:ext>
            </a:extLst>
          </p:cNvPr>
          <p:cNvSpPr>
            <a:spLocks noGrp="1"/>
          </p:cNvSpPr>
          <p:nvPr>
            <p:ph type="body" sz="quarter" idx="10"/>
          </p:nvPr>
        </p:nvSpPr>
        <p:spPr/>
        <p:txBody>
          <a:bodyPr>
            <a:normAutofit/>
          </a:bodyPr>
          <a:lstStyle/>
          <a:p>
            <a:r>
              <a:rPr lang="en-US" dirty="0"/>
              <a:t>Now judgment is upon this world; now the </a:t>
            </a:r>
            <a:r>
              <a:rPr lang="en-US" b="1" dirty="0">
                <a:latin typeface="Lato Black" panose="020F0502020204030203" pitchFamily="34" charset="0"/>
                <a:ea typeface="Lato Black" panose="020F0502020204030203" pitchFamily="34" charset="0"/>
                <a:cs typeface="Lato Black" panose="020F0502020204030203" pitchFamily="34" charset="0"/>
              </a:rPr>
              <a:t>ruler of this world </a:t>
            </a:r>
            <a:r>
              <a:rPr lang="en-US" dirty="0"/>
              <a:t>will be cast out. </a:t>
            </a:r>
          </a:p>
        </p:txBody>
      </p:sp>
      <p:sp>
        <p:nvSpPr>
          <p:cNvPr id="3" name="Text Placeholder 2">
            <a:extLst>
              <a:ext uri="{FF2B5EF4-FFF2-40B4-BE49-F238E27FC236}">
                <a16:creationId xmlns:a16="http://schemas.microsoft.com/office/drawing/2014/main" id="{2E3AC02A-3CD9-E848-ACD4-56A2C4A59045}"/>
              </a:ext>
            </a:extLst>
          </p:cNvPr>
          <p:cNvSpPr>
            <a:spLocks noGrp="1"/>
          </p:cNvSpPr>
          <p:nvPr>
            <p:ph type="body" sz="quarter" idx="11"/>
          </p:nvPr>
        </p:nvSpPr>
        <p:spPr/>
        <p:txBody>
          <a:bodyPr/>
          <a:lstStyle/>
          <a:p>
            <a:r>
              <a:rPr lang="en-US" dirty="0"/>
              <a:t>- John 12:31 </a:t>
            </a:r>
          </a:p>
        </p:txBody>
      </p:sp>
    </p:spTree>
    <p:extLst>
      <p:ext uri="{BB962C8B-B14F-4D97-AF65-F5344CB8AC3E}">
        <p14:creationId xmlns:p14="http://schemas.microsoft.com/office/powerpoint/2010/main" val="2253869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8C80-126C-444A-8A39-E443B90399A6}"/>
              </a:ext>
            </a:extLst>
          </p:cNvPr>
          <p:cNvSpPr>
            <a:spLocks noGrp="1"/>
          </p:cNvSpPr>
          <p:nvPr>
            <p:ph type="title"/>
          </p:nvPr>
        </p:nvSpPr>
        <p:spPr/>
        <p:txBody>
          <a:bodyPr/>
          <a:lstStyle/>
          <a:p>
            <a:r>
              <a:rPr lang="en-US" dirty="0"/>
              <a:t>Satan attacks faith by:</a:t>
            </a:r>
          </a:p>
        </p:txBody>
      </p:sp>
      <p:sp>
        <p:nvSpPr>
          <p:cNvPr id="3" name="Text Placeholder 2">
            <a:extLst>
              <a:ext uri="{FF2B5EF4-FFF2-40B4-BE49-F238E27FC236}">
                <a16:creationId xmlns:a16="http://schemas.microsoft.com/office/drawing/2014/main" id="{8E4D7705-C729-C240-853C-10E8E7A1E3B7}"/>
              </a:ext>
            </a:extLst>
          </p:cNvPr>
          <p:cNvSpPr>
            <a:spLocks noGrp="1"/>
          </p:cNvSpPr>
          <p:nvPr>
            <p:ph type="body" sz="quarter" idx="10"/>
          </p:nvPr>
        </p:nvSpPr>
        <p:spPr/>
        <p:txBody>
          <a:bodyPr>
            <a:normAutofit/>
          </a:bodyPr>
          <a:lstStyle/>
          <a:p>
            <a:pPr marL="731520" indent="-731520">
              <a:spcAft>
                <a:spcPts val="2400"/>
              </a:spcAft>
              <a:buFont typeface="+mj-lt"/>
              <a:buAutoNum type="arabicPeriod"/>
            </a:pPr>
            <a:r>
              <a:rPr lang="en-US" sz="4800" dirty="0"/>
              <a:t>Providing </a:t>
            </a:r>
            <a:r>
              <a:rPr lang="en-US" sz="4800" b="1" u="sng" dirty="0">
                <a:latin typeface="Lato Black" panose="020F0502020204030203" pitchFamily="34" charset="0"/>
                <a:ea typeface="Lato Black" panose="020F0502020204030203" pitchFamily="34" charset="0"/>
                <a:cs typeface="Lato Black" panose="020F0502020204030203" pitchFamily="34" charset="0"/>
              </a:rPr>
              <a:t>temptation</a:t>
            </a:r>
            <a:r>
              <a:rPr lang="en-US" sz="4800" dirty="0"/>
              <a:t>.</a:t>
            </a:r>
            <a:endParaRPr lang="en-US" sz="3600" dirty="0"/>
          </a:p>
          <a:p>
            <a:pPr marL="914400" lvl="1" indent="-514350"/>
            <a:r>
              <a:rPr lang="en-US" b="1" u="sng" dirty="0">
                <a:latin typeface="Lato Black" panose="020F0502020204030203" pitchFamily="34" charset="0"/>
                <a:ea typeface="Lato Black" panose="020F0502020204030203" pitchFamily="34" charset="0"/>
                <a:cs typeface="Lato Black" panose="020F0502020204030203" pitchFamily="34" charset="0"/>
              </a:rPr>
              <a:t>Matthew 4:1-11</a:t>
            </a:r>
            <a:r>
              <a:rPr lang="en-US" dirty="0"/>
              <a:t>; </a:t>
            </a:r>
            <a:r>
              <a:rPr lang="en-US" b="1" u="sng" dirty="0">
                <a:latin typeface="Lato Black" panose="020F0502020204030203" pitchFamily="34" charset="0"/>
                <a:ea typeface="Lato Black" panose="020F0502020204030203" pitchFamily="34" charset="0"/>
                <a:cs typeface="Lato Black" panose="020F0502020204030203" pitchFamily="34" charset="0"/>
              </a:rPr>
              <a:t>5:27-30</a:t>
            </a:r>
            <a:r>
              <a:rPr lang="en-US" dirty="0"/>
              <a:t>. </a:t>
            </a:r>
          </a:p>
        </p:txBody>
      </p:sp>
    </p:spTree>
    <p:extLst>
      <p:ext uri="{BB962C8B-B14F-4D97-AF65-F5344CB8AC3E}">
        <p14:creationId xmlns:p14="http://schemas.microsoft.com/office/powerpoint/2010/main" val="1332897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A01572-2106-8249-B1EB-E37B100E9930}"/>
              </a:ext>
            </a:extLst>
          </p:cNvPr>
          <p:cNvSpPr>
            <a:spLocks noGrp="1"/>
          </p:cNvSpPr>
          <p:nvPr>
            <p:ph type="body" sz="quarter" idx="10"/>
          </p:nvPr>
        </p:nvSpPr>
        <p:spPr>
          <a:xfrm>
            <a:off x="713221" y="429598"/>
            <a:ext cx="7717558" cy="3680039"/>
          </a:xfrm>
        </p:spPr>
        <p:txBody>
          <a:bodyPr>
            <a:normAutofit/>
          </a:bodyPr>
          <a:lstStyle/>
          <a:p>
            <a:r>
              <a:rPr lang="en-US" baseline="30000" dirty="0"/>
              <a:t>1</a:t>
            </a:r>
            <a:r>
              <a:rPr lang="en-US" dirty="0"/>
              <a:t> Then Jesus was led up by the Spirit into the wilderness to be tempted by the devil. </a:t>
            </a:r>
            <a:r>
              <a:rPr lang="en-US" baseline="30000" dirty="0"/>
              <a:t>2</a:t>
            </a:r>
            <a:r>
              <a:rPr lang="en-US" dirty="0"/>
              <a:t> And after He had fasted forty days and forty nights, He then became hungry. </a:t>
            </a:r>
            <a:br>
              <a:rPr lang="en-US" dirty="0"/>
            </a:br>
            <a:r>
              <a:rPr lang="en-US" baseline="30000" dirty="0"/>
              <a:t>3</a:t>
            </a:r>
            <a:r>
              <a:rPr lang="en-US" dirty="0"/>
              <a:t> And the tempter came and said to Him, “If You are the Son of God, command that these stones become bread.”</a:t>
            </a:r>
          </a:p>
        </p:txBody>
      </p:sp>
      <p:sp>
        <p:nvSpPr>
          <p:cNvPr id="3" name="Text Placeholder 2">
            <a:extLst>
              <a:ext uri="{FF2B5EF4-FFF2-40B4-BE49-F238E27FC236}">
                <a16:creationId xmlns:a16="http://schemas.microsoft.com/office/drawing/2014/main" id="{A95E3EA0-EA62-0548-95DD-B3E3C58EFE60}"/>
              </a:ext>
            </a:extLst>
          </p:cNvPr>
          <p:cNvSpPr>
            <a:spLocks noGrp="1"/>
          </p:cNvSpPr>
          <p:nvPr>
            <p:ph type="body" sz="quarter" idx="11"/>
          </p:nvPr>
        </p:nvSpPr>
        <p:spPr/>
        <p:txBody>
          <a:bodyPr>
            <a:normAutofit/>
          </a:bodyPr>
          <a:lstStyle/>
          <a:p>
            <a:r>
              <a:rPr lang="en-US" dirty="0"/>
              <a:t>- Matthew 4:1-3</a:t>
            </a:r>
          </a:p>
        </p:txBody>
      </p:sp>
    </p:spTree>
    <p:extLst>
      <p:ext uri="{BB962C8B-B14F-4D97-AF65-F5344CB8AC3E}">
        <p14:creationId xmlns:p14="http://schemas.microsoft.com/office/powerpoint/2010/main" val="268626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A01572-2106-8249-B1EB-E37B100E9930}"/>
              </a:ext>
            </a:extLst>
          </p:cNvPr>
          <p:cNvSpPr>
            <a:spLocks noGrp="1"/>
          </p:cNvSpPr>
          <p:nvPr>
            <p:ph type="body" sz="quarter" idx="10"/>
          </p:nvPr>
        </p:nvSpPr>
        <p:spPr/>
        <p:txBody>
          <a:bodyPr>
            <a:normAutofit/>
          </a:bodyPr>
          <a:lstStyle/>
          <a:p>
            <a:r>
              <a:rPr lang="en-US" baseline="30000" dirty="0"/>
              <a:t>4</a:t>
            </a:r>
            <a:r>
              <a:rPr lang="en-US" dirty="0"/>
              <a:t> But He answered and said, “It is written, ‘Man shall not live on bread alone, but on every word that proceeds out of the mouth of God.’” </a:t>
            </a:r>
            <a:r>
              <a:rPr lang="en-US" baseline="30000" dirty="0"/>
              <a:t>5</a:t>
            </a:r>
            <a:r>
              <a:rPr lang="en-US" dirty="0"/>
              <a:t> Then the devil took Him into the holy city and had Him stand on the pinnacle of the temple, </a:t>
            </a:r>
          </a:p>
        </p:txBody>
      </p:sp>
      <p:sp>
        <p:nvSpPr>
          <p:cNvPr id="3" name="Text Placeholder 2">
            <a:extLst>
              <a:ext uri="{FF2B5EF4-FFF2-40B4-BE49-F238E27FC236}">
                <a16:creationId xmlns:a16="http://schemas.microsoft.com/office/drawing/2014/main" id="{A95E3EA0-EA62-0548-95DD-B3E3C58EFE60}"/>
              </a:ext>
            </a:extLst>
          </p:cNvPr>
          <p:cNvSpPr>
            <a:spLocks noGrp="1"/>
          </p:cNvSpPr>
          <p:nvPr>
            <p:ph type="body" sz="quarter" idx="11"/>
          </p:nvPr>
        </p:nvSpPr>
        <p:spPr/>
        <p:txBody>
          <a:bodyPr>
            <a:normAutofit/>
          </a:bodyPr>
          <a:lstStyle/>
          <a:p>
            <a:r>
              <a:rPr lang="en-US" dirty="0"/>
              <a:t>- Matthew 4:4-5</a:t>
            </a:r>
          </a:p>
        </p:txBody>
      </p:sp>
    </p:spTree>
    <p:extLst>
      <p:ext uri="{BB962C8B-B14F-4D97-AF65-F5344CB8AC3E}">
        <p14:creationId xmlns:p14="http://schemas.microsoft.com/office/powerpoint/2010/main" val="3060448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A01572-2106-8249-B1EB-E37B100E9930}"/>
              </a:ext>
            </a:extLst>
          </p:cNvPr>
          <p:cNvSpPr>
            <a:spLocks noGrp="1"/>
          </p:cNvSpPr>
          <p:nvPr>
            <p:ph type="body" sz="quarter" idx="10"/>
          </p:nvPr>
        </p:nvSpPr>
        <p:spPr/>
        <p:txBody>
          <a:bodyPr>
            <a:normAutofit lnSpcReduction="10000"/>
          </a:bodyPr>
          <a:lstStyle/>
          <a:p>
            <a:r>
              <a:rPr lang="en-US" dirty="0"/>
              <a:t>and said to Him, </a:t>
            </a:r>
          </a:p>
          <a:p>
            <a:r>
              <a:rPr lang="en-US" dirty="0"/>
              <a:t>“If You are the Son of God, throw Yourself down; for it is written, ‘He will command His angels concerning You’; </a:t>
            </a:r>
          </a:p>
          <a:p>
            <a:r>
              <a:rPr lang="en-US" dirty="0"/>
              <a:t>and ‘On their hands they will bear You up, So that You will not strike Your foot against a stone.’”</a:t>
            </a:r>
          </a:p>
        </p:txBody>
      </p:sp>
      <p:sp>
        <p:nvSpPr>
          <p:cNvPr id="3" name="Text Placeholder 2">
            <a:extLst>
              <a:ext uri="{FF2B5EF4-FFF2-40B4-BE49-F238E27FC236}">
                <a16:creationId xmlns:a16="http://schemas.microsoft.com/office/drawing/2014/main" id="{A95E3EA0-EA62-0548-95DD-B3E3C58EFE60}"/>
              </a:ext>
            </a:extLst>
          </p:cNvPr>
          <p:cNvSpPr>
            <a:spLocks noGrp="1"/>
          </p:cNvSpPr>
          <p:nvPr>
            <p:ph type="body" sz="quarter" idx="11"/>
          </p:nvPr>
        </p:nvSpPr>
        <p:spPr/>
        <p:txBody>
          <a:bodyPr>
            <a:normAutofit/>
          </a:bodyPr>
          <a:lstStyle/>
          <a:p>
            <a:r>
              <a:rPr lang="en-US" dirty="0"/>
              <a:t>- Matthew 4:6</a:t>
            </a:r>
          </a:p>
        </p:txBody>
      </p:sp>
    </p:spTree>
    <p:extLst>
      <p:ext uri="{BB962C8B-B14F-4D97-AF65-F5344CB8AC3E}">
        <p14:creationId xmlns:p14="http://schemas.microsoft.com/office/powerpoint/2010/main" val="3211297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A01572-2106-8249-B1EB-E37B100E9930}"/>
              </a:ext>
            </a:extLst>
          </p:cNvPr>
          <p:cNvSpPr>
            <a:spLocks noGrp="1"/>
          </p:cNvSpPr>
          <p:nvPr>
            <p:ph type="body" sz="quarter" idx="10"/>
          </p:nvPr>
        </p:nvSpPr>
        <p:spPr/>
        <p:txBody>
          <a:bodyPr>
            <a:normAutofit/>
          </a:bodyPr>
          <a:lstStyle/>
          <a:p>
            <a:r>
              <a:rPr lang="en-US" baseline="30000" dirty="0"/>
              <a:t>7</a:t>
            </a:r>
            <a:r>
              <a:rPr lang="en-US" dirty="0"/>
              <a:t> Jesus said to him, “On the other hand, it is written, ‘You shall not put the Lord your God to the test.’” </a:t>
            </a:r>
            <a:r>
              <a:rPr lang="en-US" baseline="30000" dirty="0"/>
              <a:t>8</a:t>
            </a:r>
            <a:r>
              <a:rPr lang="en-US" dirty="0"/>
              <a:t> Again, the devil took Him to a very high mountain and showed Him all the kingdoms of the world and their glory; </a:t>
            </a:r>
          </a:p>
        </p:txBody>
      </p:sp>
      <p:sp>
        <p:nvSpPr>
          <p:cNvPr id="3" name="Text Placeholder 2">
            <a:extLst>
              <a:ext uri="{FF2B5EF4-FFF2-40B4-BE49-F238E27FC236}">
                <a16:creationId xmlns:a16="http://schemas.microsoft.com/office/drawing/2014/main" id="{A95E3EA0-EA62-0548-95DD-B3E3C58EFE60}"/>
              </a:ext>
            </a:extLst>
          </p:cNvPr>
          <p:cNvSpPr>
            <a:spLocks noGrp="1"/>
          </p:cNvSpPr>
          <p:nvPr>
            <p:ph type="body" sz="quarter" idx="11"/>
          </p:nvPr>
        </p:nvSpPr>
        <p:spPr/>
        <p:txBody>
          <a:bodyPr>
            <a:normAutofit/>
          </a:bodyPr>
          <a:lstStyle/>
          <a:p>
            <a:r>
              <a:rPr lang="en-US" dirty="0"/>
              <a:t>- Matthew 4:7-8</a:t>
            </a:r>
          </a:p>
        </p:txBody>
      </p:sp>
    </p:spTree>
    <p:extLst>
      <p:ext uri="{BB962C8B-B14F-4D97-AF65-F5344CB8AC3E}">
        <p14:creationId xmlns:p14="http://schemas.microsoft.com/office/powerpoint/2010/main" val="2031779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A01572-2106-8249-B1EB-E37B100E9930}"/>
              </a:ext>
            </a:extLst>
          </p:cNvPr>
          <p:cNvSpPr>
            <a:spLocks noGrp="1"/>
          </p:cNvSpPr>
          <p:nvPr>
            <p:ph type="body" sz="quarter" idx="10"/>
          </p:nvPr>
        </p:nvSpPr>
        <p:spPr/>
        <p:txBody>
          <a:bodyPr>
            <a:normAutofit lnSpcReduction="10000"/>
          </a:bodyPr>
          <a:lstStyle/>
          <a:p>
            <a:r>
              <a:rPr lang="en-US" baseline="30000" dirty="0"/>
              <a:t>9</a:t>
            </a:r>
            <a:r>
              <a:rPr lang="en-US" dirty="0"/>
              <a:t> and he said to Him, “All these things I will give You, if You fall down and worship me.” </a:t>
            </a:r>
            <a:r>
              <a:rPr lang="en-US" baseline="30000" dirty="0"/>
              <a:t>10</a:t>
            </a:r>
            <a:r>
              <a:rPr lang="en-US" dirty="0"/>
              <a:t> Then Jesus said to him, “Go, Satan! For it is written, ‘You shall worship the Lord your God, and serve Him only.’” </a:t>
            </a:r>
            <a:r>
              <a:rPr lang="en-US" baseline="30000" dirty="0"/>
              <a:t>11</a:t>
            </a:r>
            <a:r>
              <a:rPr lang="en-US" dirty="0"/>
              <a:t> Then the devil left Him; and behold, angels came and began to minister to Him.</a:t>
            </a:r>
          </a:p>
        </p:txBody>
      </p:sp>
      <p:sp>
        <p:nvSpPr>
          <p:cNvPr id="3" name="Text Placeholder 2">
            <a:extLst>
              <a:ext uri="{FF2B5EF4-FFF2-40B4-BE49-F238E27FC236}">
                <a16:creationId xmlns:a16="http://schemas.microsoft.com/office/drawing/2014/main" id="{A95E3EA0-EA62-0548-95DD-B3E3C58EFE60}"/>
              </a:ext>
            </a:extLst>
          </p:cNvPr>
          <p:cNvSpPr>
            <a:spLocks noGrp="1"/>
          </p:cNvSpPr>
          <p:nvPr>
            <p:ph type="body" sz="quarter" idx="11"/>
          </p:nvPr>
        </p:nvSpPr>
        <p:spPr/>
        <p:txBody>
          <a:bodyPr>
            <a:normAutofit/>
          </a:bodyPr>
          <a:lstStyle/>
          <a:p>
            <a:r>
              <a:rPr lang="en-US" dirty="0"/>
              <a:t>- Matthew 4:9-11</a:t>
            </a:r>
          </a:p>
        </p:txBody>
      </p:sp>
    </p:spTree>
    <p:extLst>
      <p:ext uri="{BB962C8B-B14F-4D97-AF65-F5344CB8AC3E}">
        <p14:creationId xmlns:p14="http://schemas.microsoft.com/office/powerpoint/2010/main" val="3529378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A01572-2106-8249-B1EB-E37B100E9930}"/>
              </a:ext>
            </a:extLst>
          </p:cNvPr>
          <p:cNvSpPr>
            <a:spLocks noGrp="1"/>
          </p:cNvSpPr>
          <p:nvPr>
            <p:ph type="body" sz="quarter" idx="10"/>
          </p:nvPr>
        </p:nvSpPr>
        <p:spPr/>
        <p:txBody>
          <a:bodyPr>
            <a:normAutofit/>
          </a:bodyPr>
          <a:lstStyle/>
          <a:p>
            <a:r>
              <a:rPr lang="en-US" baseline="30000" dirty="0"/>
              <a:t>27</a:t>
            </a:r>
            <a:r>
              <a:rPr lang="en-US" dirty="0"/>
              <a:t> “You have heard that it was said, ‘You shall not commit adultery’; </a:t>
            </a:r>
            <a:r>
              <a:rPr lang="en-US" baseline="30000" dirty="0"/>
              <a:t>28</a:t>
            </a:r>
            <a:r>
              <a:rPr lang="en-US" dirty="0"/>
              <a:t> but I say to you that everyone who looks at a woman with lust for her has already committed adultery with her in his heart. </a:t>
            </a:r>
          </a:p>
        </p:txBody>
      </p:sp>
      <p:sp>
        <p:nvSpPr>
          <p:cNvPr id="3" name="Text Placeholder 2">
            <a:extLst>
              <a:ext uri="{FF2B5EF4-FFF2-40B4-BE49-F238E27FC236}">
                <a16:creationId xmlns:a16="http://schemas.microsoft.com/office/drawing/2014/main" id="{A95E3EA0-EA62-0548-95DD-B3E3C58EFE60}"/>
              </a:ext>
            </a:extLst>
          </p:cNvPr>
          <p:cNvSpPr>
            <a:spLocks noGrp="1"/>
          </p:cNvSpPr>
          <p:nvPr>
            <p:ph type="body" sz="quarter" idx="11"/>
          </p:nvPr>
        </p:nvSpPr>
        <p:spPr/>
        <p:txBody>
          <a:bodyPr>
            <a:normAutofit/>
          </a:bodyPr>
          <a:lstStyle/>
          <a:p>
            <a:r>
              <a:rPr lang="en-US" dirty="0"/>
              <a:t>- Matthew 5:27-28</a:t>
            </a:r>
          </a:p>
        </p:txBody>
      </p:sp>
    </p:spTree>
    <p:extLst>
      <p:ext uri="{BB962C8B-B14F-4D97-AF65-F5344CB8AC3E}">
        <p14:creationId xmlns:p14="http://schemas.microsoft.com/office/powerpoint/2010/main" val="3007522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A01572-2106-8249-B1EB-E37B100E9930}"/>
              </a:ext>
            </a:extLst>
          </p:cNvPr>
          <p:cNvSpPr>
            <a:spLocks noGrp="1"/>
          </p:cNvSpPr>
          <p:nvPr>
            <p:ph type="body" sz="quarter" idx="10"/>
          </p:nvPr>
        </p:nvSpPr>
        <p:spPr/>
        <p:txBody>
          <a:bodyPr>
            <a:normAutofit fontScale="92500" lnSpcReduction="20000"/>
          </a:bodyPr>
          <a:lstStyle/>
          <a:p>
            <a:r>
              <a:rPr lang="en-US" baseline="30000" dirty="0"/>
              <a:t>29</a:t>
            </a:r>
            <a:r>
              <a:rPr lang="en-US" dirty="0"/>
              <a:t> If your right eye makes you stumble, tear it out and throw it from you; for it is better for you to lose one of the parts of your body, than for your whole body to be thrown into hell. </a:t>
            </a:r>
            <a:r>
              <a:rPr lang="en-US" baseline="30000" dirty="0"/>
              <a:t>30</a:t>
            </a:r>
            <a:r>
              <a:rPr lang="en-US" dirty="0"/>
              <a:t> If your right hand makes you stumble, cut it off and throw it from you; for it is better for you to lose one of the parts of your body, than for your whole body to go into hell.</a:t>
            </a:r>
          </a:p>
        </p:txBody>
      </p:sp>
      <p:sp>
        <p:nvSpPr>
          <p:cNvPr id="3" name="Text Placeholder 2">
            <a:extLst>
              <a:ext uri="{FF2B5EF4-FFF2-40B4-BE49-F238E27FC236}">
                <a16:creationId xmlns:a16="http://schemas.microsoft.com/office/drawing/2014/main" id="{A95E3EA0-EA62-0548-95DD-B3E3C58EFE60}"/>
              </a:ext>
            </a:extLst>
          </p:cNvPr>
          <p:cNvSpPr>
            <a:spLocks noGrp="1"/>
          </p:cNvSpPr>
          <p:nvPr>
            <p:ph type="body" sz="quarter" idx="11"/>
          </p:nvPr>
        </p:nvSpPr>
        <p:spPr/>
        <p:txBody>
          <a:bodyPr>
            <a:normAutofit/>
          </a:bodyPr>
          <a:lstStyle/>
          <a:p>
            <a:r>
              <a:rPr lang="en-US" dirty="0"/>
              <a:t>- Matthew 5:29-30</a:t>
            </a:r>
          </a:p>
        </p:txBody>
      </p:sp>
    </p:spTree>
    <p:extLst>
      <p:ext uri="{BB962C8B-B14F-4D97-AF65-F5344CB8AC3E}">
        <p14:creationId xmlns:p14="http://schemas.microsoft.com/office/powerpoint/2010/main" val="2588631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EE03-DE53-0C41-B675-055C8F1F3590}"/>
              </a:ext>
            </a:extLst>
          </p:cNvPr>
          <p:cNvSpPr>
            <a:spLocks noGrp="1"/>
          </p:cNvSpPr>
          <p:nvPr>
            <p:ph type="title"/>
          </p:nvPr>
        </p:nvSpPr>
        <p:spPr>
          <a:xfrm>
            <a:off x="1200647" y="453606"/>
            <a:ext cx="7534802" cy="4236288"/>
          </a:xfrm>
        </p:spPr>
        <p:txBody>
          <a:bodyPr>
            <a:normAutofit/>
          </a:bodyPr>
          <a:lstStyle/>
          <a:p>
            <a:pPr algn="l"/>
            <a:r>
              <a:rPr lang="en-US" sz="4800" dirty="0"/>
              <a:t>Sin spells victory for Satan.</a:t>
            </a:r>
          </a:p>
        </p:txBody>
      </p:sp>
    </p:spTree>
    <p:extLst>
      <p:ext uri="{BB962C8B-B14F-4D97-AF65-F5344CB8AC3E}">
        <p14:creationId xmlns:p14="http://schemas.microsoft.com/office/powerpoint/2010/main" val="1103820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8C80-126C-444A-8A39-E443B90399A6}"/>
              </a:ext>
            </a:extLst>
          </p:cNvPr>
          <p:cNvSpPr>
            <a:spLocks noGrp="1"/>
          </p:cNvSpPr>
          <p:nvPr>
            <p:ph type="title"/>
          </p:nvPr>
        </p:nvSpPr>
        <p:spPr/>
        <p:txBody>
          <a:bodyPr/>
          <a:lstStyle/>
          <a:p>
            <a:r>
              <a:rPr lang="en-US" dirty="0"/>
              <a:t>Satan attacks faith by:</a:t>
            </a:r>
          </a:p>
        </p:txBody>
      </p:sp>
      <p:sp>
        <p:nvSpPr>
          <p:cNvPr id="3" name="Text Placeholder 2">
            <a:extLst>
              <a:ext uri="{FF2B5EF4-FFF2-40B4-BE49-F238E27FC236}">
                <a16:creationId xmlns:a16="http://schemas.microsoft.com/office/drawing/2014/main" id="{8E4D7705-C729-C240-853C-10E8E7A1E3B7}"/>
              </a:ext>
            </a:extLst>
          </p:cNvPr>
          <p:cNvSpPr>
            <a:spLocks noGrp="1"/>
          </p:cNvSpPr>
          <p:nvPr>
            <p:ph type="body" sz="quarter" idx="10"/>
          </p:nvPr>
        </p:nvSpPr>
        <p:spPr/>
        <p:txBody>
          <a:bodyPr/>
          <a:lstStyle/>
          <a:p>
            <a:pPr marL="731520" indent="-731520">
              <a:spcAft>
                <a:spcPts val="2400"/>
              </a:spcAft>
              <a:buFont typeface="+mj-lt"/>
              <a:buAutoNum type="arabicPeriod" startAt="2"/>
            </a:pPr>
            <a:r>
              <a:rPr lang="en-US" sz="4800" dirty="0"/>
              <a:t>Providing </a:t>
            </a:r>
            <a:r>
              <a:rPr lang="en-US" sz="4800" b="1" u="sng" dirty="0">
                <a:latin typeface="Lato Black" panose="020F0502020204030203" pitchFamily="34" charset="0"/>
                <a:ea typeface="Lato Black" panose="020F0502020204030203" pitchFamily="34" charset="0"/>
                <a:cs typeface="Lato Black" panose="020F0502020204030203" pitchFamily="34" charset="0"/>
              </a:rPr>
              <a:t>hardship</a:t>
            </a:r>
            <a:r>
              <a:rPr lang="en-US" sz="4800" dirty="0"/>
              <a:t>.</a:t>
            </a:r>
          </a:p>
        </p:txBody>
      </p:sp>
    </p:spTree>
    <p:extLst>
      <p:ext uri="{BB962C8B-B14F-4D97-AF65-F5344CB8AC3E}">
        <p14:creationId xmlns:p14="http://schemas.microsoft.com/office/powerpoint/2010/main" val="945794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6276F6-A548-764B-959D-377260CA1CA3}"/>
              </a:ext>
            </a:extLst>
          </p:cNvPr>
          <p:cNvSpPr/>
          <p:nvPr/>
        </p:nvSpPr>
        <p:spPr>
          <a:xfrm>
            <a:off x="1440648" y="2015159"/>
            <a:ext cx="3320537"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AEE63B1-4A8D-A440-B37E-A7622C1F830E}"/>
              </a:ext>
            </a:extLst>
          </p:cNvPr>
          <p:cNvSpPr>
            <a:spLocks noGrp="1"/>
          </p:cNvSpPr>
          <p:nvPr>
            <p:ph type="body" sz="quarter" idx="10"/>
          </p:nvPr>
        </p:nvSpPr>
        <p:spPr/>
        <p:txBody>
          <a:bodyPr>
            <a:normAutofit/>
          </a:bodyPr>
          <a:lstStyle/>
          <a:p>
            <a:r>
              <a:rPr lang="en-US" dirty="0"/>
              <a:t>I will not speak much more with you, for the </a:t>
            </a:r>
            <a:r>
              <a:rPr lang="en-US" b="1" dirty="0">
                <a:latin typeface="Lato Black" panose="020F0502020204030203" pitchFamily="34" charset="0"/>
                <a:ea typeface="Lato Black" panose="020F0502020204030203" pitchFamily="34" charset="0"/>
                <a:cs typeface="Lato Black" panose="020F0502020204030203" pitchFamily="34" charset="0"/>
              </a:rPr>
              <a:t>ruler of the world </a:t>
            </a:r>
            <a:r>
              <a:rPr lang="en-US" dirty="0"/>
              <a:t>is coming, and he has nothing in regard to Me, </a:t>
            </a:r>
          </a:p>
        </p:txBody>
      </p:sp>
      <p:sp>
        <p:nvSpPr>
          <p:cNvPr id="3" name="Text Placeholder 2">
            <a:extLst>
              <a:ext uri="{FF2B5EF4-FFF2-40B4-BE49-F238E27FC236}">
                <a16:creationId xmlns:a16="http://schemas.microsoft.com/office/drawing/2014/main" id="{2E3AC02A-3CD9-E848-ACD4-56A2C4A59045}"/>
              </a:ext>
            </a:extLst>
          </p:cNvPr>
          <p:cNvSpPr>
            <a:spLocks noGrp="1"/>
          </p:cNvSpPr>
          <p:nvPr>
            <p:ph type="body" sz="quarter" idx="11"/>
          </p:nvPr>
        </p:nvSpPr>
        <p:spPr/>
        <p:txBody>
          <a:bodyPr/>
          <a:lstStyle/>
          <a:p>
            <a:r>
              <a:rPr lang="en-US" dirty="0"/>
              <a:t>- John 14:31 </a:t>
            </a:r>
          </a:p>
        </p:txBody>
      </p:sp>
    </p:spTree>
    <p:extLst>
      <p:ext uri="{BB962C8B-B14F-4D97-AF65-F5344CB8AC3E}">
        <p14:creationId xmlns:p14="http://schemas.microsoft.com/office/powerpoint/2010/main" val="2823739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8C80-126C-444A-8A39-E443B90399A6}"/>
              </a:ext>
            </a:extLst>
          </p:cNvPr>
          <p:cNvSpPr>
            <a:spLocks noGrp="1"/>
          </p:cNvSpPr>
          <p:nvPr>
            <p:ph type="title"/>
          </p:nvPr>
        </p:nvSpPr>
        <p:spPr/>
        <p:txBody>
          <a:bodyPr/>
          <a:lstStyle/>
          <a:p>
            <a:r>
              <a:rPr lang="en-US" dirty="0"/>
              <a:t>Satan attacks faith by:</a:t>
            </a:r>
          </a:p>
        </p:txBody>
      </p:sp>
      <p:sp>
        <p:nvSpPr>
          <p:cNvPr id="3" name="Text Placeholder 2">
            <a:extLst>
              <a:ext uri="{FF2B5EF4-FFF2-40B4-BE49-F238E27FC236}">
                <a16:creationId xmlns:a16="http://schemas.microsoft.com/office/drawing/2014/main" id="{8E4D7705-C729-C240-853C-10E8E7A1E3B7}"/>
              </a:ext>
            </a:extLst>
          </p:cNvPr>
          <p:cNvSpPr>
            <a:spLocks noGrp="1"/>
          </p:cNvSpPr>
          <p:nvPr>
            <p:ph type="body" sz="quarter" idx="10"/>
          </p:nvPr>
        </p:nvSpPr>
        <p:spPr/>
        <p:txBody>
          <a:bodyPr>
            <a:normAutofit/>
          </a:bodyPr>
          <a:lstStyle/>
          <a:p>
            <a:pPr marL="731520" indent="-731520">
              <a:spcAft>
                <a:spcPts val="2400"/>
              </a:spcAft>
              <a:buFont typeface="+mj-lt"/>
              <a:buAutoNum type="arabicPeriod" startAt="3"/>
            </a:pPr>
            <a:r>
              <a:rPr lang="en-US" sz="4800" dirty="0"/>
              <a:t>Providing </a:t>
            </a:r>
            <a:r>
              <a:rPr lang="en-US" sz="4800" b="1" u="sng" dirty="0">
                <a:latin typeface="Lato Black" panose="020F0502020204030203" pitchFamily="34" charset="0"/>
                <a:ea typeface="Lato Black" panose="020F0502020204030203" pitchFamily="34" charset="0"/>
                <a:cs typeface="Lato Black" panose="020F0502020204030203" pitchFamily="34" charset="0"/>
              </a:rPr>
              <a:t>affluence</a:t>
            </a:r>
            <a:r>
              <a:rPr lang="en-US" sz="4800" dirty="0"/>
              <a:t>.</a:t>
            </a:r>
            <a:br>
              <a:rPr lang="en-US" sz="4800" dirty="0"/>
            </a:br>
            <a:br>
              <a:rPr lang="en-US" sz="1000" dirty="0"/>
            </a:br>
            <a:r>
              <a:rPr lang="en-US" sz="3600" dirty="0"/>
              <a:t>We are more inclined to seek </a:t>
            </a:r>
            <a:br>
              <a:rPr lang="en-US" sz="3600" dirty="0"/>
            </a:br>
            <a:r>
              <a:rPr lang="en-US" sz="3600" dirty="0"/>
              <a:t>God when we are hungry.</a:t>
            </a:r>
          </a:p>
          <a:p>
            <a:pPr marL="914400" lvl="1" indent="-514350"/>
            <a:r>
              <a:rPr lang="en-US" sz="3600" b="1" u="sng" dirty="0">
                <a:latin typeface="Lato Black" panose="020F0502020204030203" pitchFamily="34" charset="0"/>
                <a:ea typeface="Lato Black" panose="020F0502020204030203" pitchFamily="34" charset="0"/>
                <a:cs typeface="Lato Black" panose="020F0502020204030203" pitchFamily="34" charset="0"/>
              </a:rPr>
              <a:t>Proverbs 30:7-9</a:t>
            </a:r>
          </a:p>
        </p:txBody>
      </p:sp>
    </p:spTree>
    <p:extLst>
      <p:ext uri="{BB962C8B-B14F-4D97-AF65-F5344CB8AC3E}">
        <p14:creationId xmlns:p14="http://schemas.microsoft.com/office/powerpoint/2010/main" val="2401757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51138C-7420-0C42-A0C4-AE41D698F5DE}"/>
              </a:ext>
            </a:extLst>
          </p:cNvPr>
          <p:cNvSpPr>
            <a:spLocks noGrp="1"/>
          </p:cNvSpPr>
          <p:nvPr>
            <p:ph type="body" sz="quarter" idx="10"/>
          </p:nvPr>
        </p:nvSpPr>
        <p:spPr>
          <a:xfrm>
            <a:off x="713221" y="429598"/>
            <a:ext cx="7717558" cy="3680039"/>
          </a:xfrm>
        </p:spPr>
        <p:txBody>
          <a:bodyPr>
            <a:normAutofit/>
          </a:bodyPr>
          <a:lstStyle/>
          <a:p>
            <a:r>
              <a:rPr lang="en-US" baseline="30000" dirty="0"/>
              <a:t>7</a:t>
            </a:r>
            <a:r>
              <a:rPr lang="en-US" dirty="0"/>
              <a:t> Two things I asked of You, </a:t>
            </a:r>
          </a:p>
          <a:p>
            <a:r>
              <a:rPr lang="en-US" dirty="0"/>
              <a:t>Do not refuse me before I die: </a:t>
            </a:r>
          </a:p>
          <a:p>
            <a:r>
              <a:rPr lang="en-US" baseline="30000" dirty="0"/>
              <a:t>8</a:t>
            </a:r>
            <a:r>
              <a:rPr lang="en-US" dirty="0"/>
              <a:t> Keep deception and lies far from me, </a:t>
            </a:r>
          </a:p>
          <a:p>
            <a:r>
              <a:rPr lang="en-US" dirty="0"/>
              <a:t>Give me neither poverty nor riches; </a:t>
            </a:r>
          </a:p>
          <a:p>
            <a:r>
              <a:rPr lang="en-US" dirty="0"/>
              <a:t>Feed me with the food that is my portion,</a:t>
            </a:r>
          </a:p>
        </p:txBody>
      </p:sp>
      <p:sp>
        <p:nvSpPr>
          <p:cNvPr id="3" name="Text Placeholder 2">
            <a:extLst>
              <a:ext uri="{FF2B5EF4-FFF2-40B4-BE49-F238E27FC236}">
                <a16:creationId xmlns:a16="http://schemas.microsoft.com/office/drawing/2014/main" id="{77376D18-18F4-D840-909B-9203F3C3DB4A}"/>
              </a:ext>
            </a:extLst>
          </p:cNvPr>
          <p:cNvSpPr>
            <a:spLocks noGrp="1"/>
          </p:cNvSpPr>
          <p:nvPr>
            <p:ph type="body" sz="quarter" idx="11"/>
          </p:nvPr>
        </p:nvSpPr>
        <p:spPr/>
        <p:txBody>
          <a:bodyPr/>
          <a:lstStyle/>
          <a:p>
            <a:r>
              <a:rPr lang="en-US" dirty="0"/>
              <a:t>- Proverbs 30:7-8</a:t>
            </a:r>
          </a:p>
        </p:txBody>
      </p:sp>
    </p:spTree>
    <p:extLst>
      <p:ext uri="{BB962C8B-B14F-4D97-AF65-F5344CB8AC3E}">
        <p14:creationId xmlns:p14="http://schemas.microsoft.com/office/powerpoint/2010/main" val="1017586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51138C-7420-0C42-A0C4-AE41D698F5DE}"/>
              </a:ext>
            </a:extLst>
          </p:cNvPr>
          <p:cNvSpPr>
            <a:spLocks noGrp="1"/>
          </p:cNvSpPr>
          <p:nvPr>
            <p:ph type="body" sz="quarter" idx="10"/>
          </p:nvPr>
        </p:nvSpPr>
        <p:spPr/>
        <p:txBody>
          <a:bodyPr>
            <a:normAutofit/>
          </a:bodyPr>
          <a:lstStyle/>
          <a:p>
            <a:r>
              <a:rPr lang="en-US" dirty="0"/>
              <a:t>That I not be full and deny You and say, “Who is the Lord?” </a:t>
            </a:r>
          </a:p>
          <a:p>
            <a:r>
              <a:rPr lang="en-US" dirty="0"/>
              <a:t>Or that I not be in want and steal, </a:t>
            </a:r>
          </a:p>
          <a:p>
            <a:r>
              <a:rPr lang="en-US" dirty="0"/>
              <a:t>And profane the name of my God.</a:t>
            </a:r>
          </a:p>
        </p:txBody>
      </p:sp>
      <p:sp>
        <p:nvSpPr>
          <p:cNvPr id="3" name="Text Placeholder 2">
            <a:extLst>
              <a:ext uri="{FF2B5EF4-FFF2-40B4-BE49-F238E27FC236}">
                <a16:creationId xmlns:a16="http://schemas.microsoft.com/office/drawing/2014/main" id="{77376D18-18F4-D840-909B-9203F3C3DB4A}"/>
              </a:ext>
            </a:extLst>
          </p:cNvPr>
          <p:cNvSpPr>
            <a:spLocks noGrp="1"/>
          </p:cNvSpPr>
          <p:nvPr>
            <p:ph type="body" sz="quarter" idx="11"/>
          </p:nvPr>
        </p:nvSpPr>
        <p:spPr/>
        <p:txBody>
          <a:bodyPr/>
          <a:lstStyle/>
          <a:p>
            <a:r>
              <a:rPr lang="en-US" dirty="0"/>
              <a:t>- Proverbs 30:9</a:t>
            </a:r>
          </a:p>
        </p:txBody>
      </p:sp>
    </p:spTree>
    <p:extLst>
      <p:ext uri="{BB962C8B-B14F-4D97-AF65-F5344CB8AC3E}">
        <p14:creationId xmlns:p14="http://schemas.microsoft.com/office/powerpoint/2010/main" val="585843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8C80-126C-444A-8A39-E443B90399A6}"/>
              </a:ext>
            </a:extLst>
          </p:cNvPr>
          <p:cNvSpPr>
            <a:spLocks noGrp="1"/>
          </p:cNvSpPr>
          <p:nvPr>
            <p:ph type="title"/>
          </p:nvPr>
        </p:nvSpPr>
        <p:spPr/>
        <p:txBody>
          <a:bodyPr/>
          <a:lstStyle/>
          <a:p>
            <a:r>
              <a:rPr lang="en-US" dirty="0"/>
              <a:t>Satan attacks faith by:</a:t>
            </a:r>
          </a:p>
        </p:txBody>
      </p:sp>
      <p:sp>
        <p:nvSpPr>
          <p:cNvPr id="3" name="Text Placeholder 2">
            <a:extLst>
              <a:ext uri="{FF2B5EF4-FFF2-40B4-BE49-F238E27FC236}">
                <a16:creationId xmlns:a16="http://schemas.microsoft.com/office/drawing/2014/main" id="{8E4D7705-C729-C240-853C-10E8E7A1E3B7}"/>
              </a:ext>
            </a:extLst>
          </p:cNvPr>
          <p:cNvSpPr>
            <a:spLocks noGrp="1"/>
          </p:cNvSpPr>
          <p:nvPr>
            <p:ph type="body" sz="quarter" idx="10"/>
          </p:nvPr>
        </p:nvSpPr>
        <p:spPr/>
        <p:txBody>
          <a:bodyPr>
            <a:normAutofit/>
          </a:bodyPr>
          <a:lstStyle/>
          <a:p>
            <a:pPr marL="731520" indent="-731520">
              <a:spcAft>
                <a:spcPts val="2400"/>
              </a:spcAft>
              <a:buFont typeface="+mj-lt"/>
              <a:buAutoNum type="arabicPeriod" startAt="4"/>
            </a:pPr>
            <a:r>
              <a:rPr lang="en-US" sz="4800" dirty="0"/>
              <a:t>Providing </a:t>
            </a:r>
            <a:r>
              <a:rPr lang="en-US" sz="4800" b="1" u="sng" dirty="0">
                <a:latin typeface="Lato Black" panose="020F0502020204030203" pitchFamily="34" charset="0"/>
                <a:ea typeface="Lato Black" panose="020F0502020204030203" pitchFamily="34" charset="0"/>
                <a:cs typeface="Lato Black" panose="020F0502020204030203" pitchFamily="34" charset="0"/>
              </a:rPr>
              <a:t>propaganda</a:t>
            </a:r>
            <a:r>
              <a:rPr lang="en-US" sz="4800" dirty="0"/>
              <a:t> which discredits </a:t>
            </a:r>
            <a:br>
              <a:rPr lang="en-US" sz="4800" dirty="0"/>
            </a:br>
            <a:r>
              <a:rPr lang="en-US" sz="4800" dirty="0"/>
              <a:t>the Bible.</a:t>
            </a:r>
            <a:endParaRPr lang="en-US" sz="3600" b="1" u="sng"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2908709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3B32-5DB9-5049-8EC5-9DC46A413830}"/>
              </a:ext>
            </a:extLst>
          </p:cNvPr>
          <p:cNvSpPr>
            <a:spLocks noGrp="1"/>
          </p:cNvSpPr>
          <p:nvPr>
            <p:ph type="title"/>
          </p:nvPr>
        </p:nvSpPr>
        <p:spPr>
          <a:xfrm>
            <a:off x="615285" y="1954923"/>
            <a:ext cx="7913430" cy="2746803"/>
          </a:xfrm>
        </p:spPr>
        <p:txBody>
          <a:bodyPr/>
          <a:lstStyle/>
          <a:p>
            <a:r>
              <a:rPr lang="en-US" dirty="0"/>
              <a:t>“The Bible is contaminated.”</a:t>
            </a:r>
          </a:p>
        </p:txBody>
      </p:sp>
      <p:pic>
        <p:nvPicPr>
          <p:cNvPr id="4" name="Picture 3" descr="Icon&#10;&#10;Description automatically generated">
            <a:extLst>
              <a:ext uri="{FF2B5EF4-FFF2-40B4-BE49-F238E27FC236}">
                <a16:creationId xmlns:a16="http://schemas.microsoft.com/office/drawing/2014/main" id="{DBA56C5A-1DB2-D547-A9E8-53F0809CF525}"/>
              </a:ext>
            </a:extLst>
          </p:cNvPr>
          <p:cNvPicPr>
            <a:picLocks noChangeAspect="1"/>
          </p:cNvPicPr>
          <p:nvPr/>
        </p:nvPicPr>
        <p:blipFill>
          <a:blip r:embed="rId2"/>
          <a:stretch>
            <a:fillRect/>
          </a:stretch>
        </p:blipFill>
        <p:spPr>
          <a:xfrm>
            <a:off x="3487464" y="612584"/>
            <a:ext cx="2169072" cy="2169072"/>
          </a:xfrm>
          <a:prstGeom prst="rect">
            <a:avLst/>
          </a:prstGeom>
        </p:spPr>
      </p:pic>
    </p:spTree>
    <p:extLst>
      <p:ext uri="{BB962C8B-B14F-4D97-AF65-F5344CB8AC3E}">
        <p14:creationId xmlns:p14="http://schemas.microsoft.com/office/powerpoint/2010/main" val="1603460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3B32-5DB9-5049-8EC5-9DC46A413830}"/>
              </a:ext>
            </a:extLst>
          </p:cNvPr>
          <p:cNvSpPr>
            <a:spLocks noGrp="1"/>
          </p:cNvSpPr>
          <p:nvPr>
            <p:ph type="title"/>
          </p:nvPr>
        </p:nvSpPr>
        <p:spPr>
          <a:xfrm>
            <a:off x="615285" y="1954923"/>
            <a:ext cx="7913430" cy="2746803"/>
          </a:xfrm>
        </p:spPr>
        <p:txBody>
          <a:bodyPr/>
          <a:lstStyle/>
          <a:p>
            <a:r>
              <a:rPr lang="en-US" dirty="0"/>
              <a:t>“The earth was not created by God.”</a:t>
            </a:r>
          </a:p>
        </p:txBody>
      </p:sp>
      <p:pic>
        <p:nvPicPr>
          <p:cNvPr id="4" name="Picture 3" descr="Icon&#10;&#10;Description automatically generated">
            <a:extLst>
              <a:ext uri="{FF2B5EF4-FFF2-40B4-BE49-F238E27FC236}">
                <a16:creationId xmlns:a16="http://schemas.microsoft.com/office/drawing/2014/main" id="{DBA56C5A-1DB2-D547-A9E8-53F0809CF525}"/>
              </a:ext>
            </a:extLst>
          </p:cNvPr>
          <p:cNvPicPr>
            <a:picLocks noChangeAspect="1"/>
          </p:cNvPicPr>
          <p:nvPr/>
        </p:nvPicPr>
        <p:blipFill>
          <a:blip r:embed="rId2"/>
          <a:stretch>
            <a:fillRect/>
          </a:stretch>
        </p:blipFill>
        <p:spPr>
          <a:xfrm>
            <a:off x="3487464" y="612584"/>
            <a:ext cx="2169072" cy="2169072"/>
          </a:xfrm>
          <a:prstGeom prst="rect">
            <a:avLst/>
          </a:prstGeom>
        </p:spPr>
      </p:pic>
    </p:spTree>
    <p:extLst>
      <p:ext uri="{BB962C8B-B14F-4D97-AF65-F5344CB8AC3E}">
        <p14:creationId xmlns:p14="http://schemas.microsoft.com/office/powerpoint/2010/main" val="3040667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3B32-5DB9-5049-8EC5-9DC46A413830}"/>
              </a:ext>
            </a:extLst>
          </p:cNvPr>
          <p:cNvSpPr>
            <a:spLocks noGrp="1"/>
          </p:cNvSpPr>
          <p:nvPr>
            <p:ph type="title"/>
          </p:nvPr>
        </p:nvSpPr>
        <p:spPr>
          <a:xfrm>
            <a:off x="615285" y="1954923"/>
            <a:ext cx="7913430" cy="2746803"/>
          </a:xfrm>
        </p:spPr>
        <p:txBody>
          <a:bodyPr/>
          <a:lstStyle/>
          <a:p>
            <a:r>
              <a:rPr lang="en-US" dirty="0"/>
              <a:t>“Marriage doesn’t have to </a:t>
            </a:r>
            <a:br>
              <a:rPr lang="en-US" dirty="0"/>
            </a:br>
            <a:r>
              <a:rPr lang="en-US" dirty="0"/>
              <a:t>be for a lifetime.”</a:t>
            </a:r>
          </a:p>
        </p:txBody>
      </p:sp>
      <p:pic>
        <p:nvPicPr>
          <p:cNvPr id="4" name="Picture 3" descr="Icon&#10;&#10;Description automatically generated">
            <a:extLst>
              <a:ext uri="{FF2B5EF4-FFF2-40B4-BE49-F238E27FC236}">
                <a16:creationId xmlns:a16="http://schemas.microsoft.com/office/drawing/2014/main" id="{DBA56C5A-1DB2-D547-A9E8-53F0809CF525}"/>
              </a:ext>
            </a:extLst>
          </p:cNvPr>
          <p:cNvPicPr>
            <a:picLocks noChangeAspect="1"/>
          </p:cNvPicPr>
          <p:nvPr/>
        </p:nvPicPr>
        <p:blipFill>
          <a:blip r:embed="rId2"/>
          <a:stretch>
            <a:fillRect/>
          </a:stretch>
        </p:blipFill>
        <p:spPr>
          <a:xfrm>
            <a:off x="3487464" y="612584"/>
            <a:ext cx="2169072" cy="2169072"/>
          </a:xfrm>
          <a:prstGeom prst="rect">
            <a:avLst/>
          </a:prstGeom>
        </p:spPr>
      </p:pic>
    </p:spTree>
    <p:extLst>
      <p:ext uri="{BB962C8B-B14F-4D97-AF65-F5344CB8AC3E}">
        <p14:creationId xmlns:p14="http://schemas.microsoft.com/office/powerpoint/2010/main" val="3180240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3B32-5DB9-5049-8EC5-9DC46A413830}"/>
              </a:ext>
            </a:extLst>
          </p:cNvPr>
          <p:cNvSpPr>
            <a:spLocks noGrp="1"/>
          </p:cNvSpPr>
          <p:nvPr>
            <p:ph type="title"/>
          </p:nvPr>
        </p:nvSpPr>
        <p:spPr>
          <a:xfrm>
            <a:off x="615285" y="1954923"/>
            <a:ext cx="7913430" cy="2746803"/>
          </a:xfrm>
        </p:spPr>
        <p:txBody>
          <a:bodyPr/>
          <a:lstStyle/>
          <a:p>
            <a:r>
              <a:rPr lang="en-US" dirty="0"/>
              <a:t>“No one needs to be the </a:t>
            </a:r>
            <a:br>
              <a:rPr lang="en-US" dirty="0"/>
            </a:br>
            <a:r>
              <a:rPr lang="en-US" dirty="0"/>
              <a:t>head of the household.”</a:t>
            </a:r>
          </a:p>
        </p:txBody>
      </p:sp>
      <p:pic>
        <p:nvPicPr>
          <p:cNvPr id="4" name="Picture 3" descr="Icon&#10;&#10;Description automatically generated">
            <a:extLst>
              <a:ext uri="{FF2B5EF4-FFF2-40B4-BE49-F238E27FC236}">
                <a16:creationId xmlns:a16="http://schemas.microsoft.com/office/drawing/2014/main" id="{DBA56C5A-1DB2-D547-A9E8-53F0809CF525}"/>
              </a:ext>
            </a:extLst>
          </p:cNvPr>
          <p:cNvPicPr>
            <a:picLocks noChangeAspect="1"/>
          </p:cNvPicPr>
          <p:nvPr/>
        </p:nvPicPr>
        <p:blipFill>
          <a:blip r:embed="rId2"/>
          <a:stretch>
            <a:fillRect/>
          </a:stretch>
        </p:blipFill>
        <p:spPr>
          <a:xfrm>
            <a:off x="3487464" y="612584"/>
            <a:ext cx="2169072" cy="2169072"/>
          </a:xfrm>
          <a:prstGeom prst="rect">
            <a:avLst/>
          </a:prstGeom>
        </p:spPr>
      </p:pic>
    </p:spTree>
    <p:extLst>
      <p:ext uri="{BB962C8B-B14F-4D97-AF65-F5344CB8AC3E}">
        <p14:creationId xmlns:p14="http://schemas.microsoft.com/office/powerpoint/2010/main" val="1510369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3B32-5DB9-5049-8EC5-9DC46A413830}"/>
              </a:ext>
            </a:extLst>
          </p:cNvPr>
          <p:cNvSpPr>
            <a:spLocks noGrp="1"/>
          </p:cNvSpPr>
          <p:nvPr>
            <p:ph type="title"/>
          </p:nvPr>
        </p:nvSpPr>
        <p:spPr>
          <a:xfrm>
            <a:off x="615285" y="1954923"/>
            <a:ext cx="7913430" cy="2746803"/>
          </a:xfrm>
        </p:spPr>
        <p:txBody>
          <a:bodyPr/>
          <a:lstStyle/>
          <a:p>
            <a:r>
              <a:rPr lang="en-US" dirty="0"/>
              <a:t>“Homosexuality is an </a:t>
            </a:r>
            <a:br>
              <a:rPr lang="en-US" dirty="0"/>
            </a:br>
            <a:r>
              <a:rPr lang="en-US" dirty="0"/>
              <a:t>acceptable alternative lifestyle.”</a:t>
            </a:r>
          </a:p>
        </p:txBody>
      </p:sp>
      <p:pic>
        <p:nvPicPr>
          <p:cNvPr id="4" name="Picture 3" descr="Icon&#10;&#10;Description automatically generated">
            <a:extLst>
              <a:ext uri="{FF2B5EF4-FFF2-40B4-BE49-F238E27FC236}">
                <a16:creationId xmlns:a16="http://schemas.microsoft.com/office/drawing/2014/main" id="{DBA56C5A-1DB2-D547-A9E8-53F0809CF525}"/>
              </a:ext>
            </a:extLst>
          </p:cNvPr>
          <p:cNvPicPr>
            <a:picLocks noChangeAspect="1"/>
          </p:cNvPicPr>
          <p:nvPr/>
        </p:nvPicPr>
        <p:blipFill>
          <a:blip r:embed="rId2"/>
          <a:stretch>
            <a:fillRect/>
          </a:stretch>
        </p:blipFill>
        <p:spPr>
          <a:xfrm>
            <a:off x="3487464" y="612584"/>
            <a:ext cx="2169072" cy="2169072"/>
          </a:xfrm>
          <a:prstGeom prst="rect">
            <a:avLst/>
          </a:prstGeom>
        </p:spPr>
      </p:pic>
    </p:spTree>
    <p:extLst>
      <p:ext uri="{BB962C8B-B14F-4D97-AF65-F5344CB8AC3E}">
        <p14:creationId xmlns:p14="http://schemas.microsoft.com/office/powerpoint/2010/main" val="4099645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3B32-5DB9-5049-8EC5-9DC46A413830}"/>
              </a:ext>
            </a:extLst>
          </p:cNvPr>
          <p:cNvSpPr>
            <a:spLocks noGrp="1"/>
          </p:cNvSpPr>
          <p:nvPr>
            <p:ph type="title"/>
          </p:nvPr>
        </p:nvSpPr>
        <p:spPr>
          <a:xfrm>
            <a:off x="615285" y="1954923"/>
            <a:ext cx="7913430" cy="2746803"/>
          </a:xfrm>
        </p:spPr>
        <p:txBody>
          <a:bodyPr/>
          <a:lstStyle/>
          <a:p>
            <a:r>
              <a:rPr lang="en-US" dirty="0"/>
              <a:t>“Marriage is for any two people </a:t>
            </a:r>
            <a:br>
              <a:rPr lang="en-US" dirty="0"/>
            </a:br>
            <a:r>
              <a:rPr lang="en-US" dirty="0"/>
              <a:t>who want to marry.”</a:t>
            </a:r>
          </a:p>
        </p:txBody>
      </p:sp>
      <p:pic>
        <p:nvPicPr>
          <p:cNvPr id="4" name="Picture 3" descr="Icon&#10;&#10;Description automatically generated">
            <a:extLst>
              <a:ext uri="{FF2B5EF4-FFF2-40B4-BE49-F238E27FC236}">
                <a16:creationId xmlns:a16="http://schemas.microsoft.com/office/drawing/2014/main" id="{DBA56C5A-1DB2-D547-A9E8-53F0809CF525}"/>
              </a:ext>
            </a:extLst>
          </p:cNvPr>
          <p:cNvPicPr>
            <a:picLocks noChangeAspect="1"/>
          </p:cNvPicPr>
          <p:nvPr/>
        </p:nvPicPr>
        <p:blipFill>
          <a:blip r:embed="rId2"/>
          <a:stretch>
            <a:fillRect/>
          </a:stretch>
        </p:blipFill>
        <p:spPr>
          <a:xfrm>
            <a:off x="3487464" y="612584"/>
            <a:ext cx="2169072" cy="2169072"/>
          </a:xfrm>
          <a:prstGeom prst="rect">
            <a:avLst/>
          </a:prstGeom>
        </p:spPr>
      </p:pic>
    </p:spTree>
    <p:extLst>
      <p:ext uri="{BB962C8B-B14F-4D97-AF65-F5344CB8AC3E}">
        <p14:creationId xmlns:p14="http://schemas.microsoft.com/office/powerpoint/2010/main" val="204301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7515D0-34BF-CA45-8851-87B0B3B5C7AA}"/>
              </a:ext>
            </a:extLst>
          </p:cNvPr>
          <p:cNvSpPr/>
          <p:nvPr/>
        </p:nvSpPr>
        <p:spPr>
          <a:xfrm>
            <a:off x="713220" y="2269617"/>
            <a:ext cx="3427855"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AEE63B1-4A8D-A440-B37E-A7622C1F830E}"/>
              </a:ext>
            </a:extLst>
          </p:cNvPr>
          <p:cNvSpPr>
            <a:spLocks noGrp="1"/>
          </p:cNvSpPr>
          <p:nvPr>
            <p:ph type="body" sz="quarter" idx="10"/>
          </p:nvPr>
        </p:nvSpPr>
        <p:spPr/>
        <p:txBody>
          <a:bodyPr>
            <a:normAutofit/>
          </a:bodyPr>
          <a:lstStyle/>
          <a:p>
            <a:r>
              <a:rPr lang="en-US" dirty="0"/>
              <a:t>and regarding judgment, because the </a:t>
            </a:r>
            <a:r>
              <a:rPr lang="en-US" b="1" dirty="0">
                <a:latin typeface="Lato Black" panose="020F0502020204030203" pitchFamily="34" charset="0"/>
                <a:ea typeface="Lato Black" panose="020F0502020204030203" pitchFamily="34" charset="0"/>
                <a:cs typeface="Lato Black" panose="020F0502020204030203" pitchFamily="34" charset="0"/>
              </a:rPr>
              <a:t>ruler of this world </a:t>
            </a:r>
            <a:r>
              <a:rPr lang="en-US" dirty="0"/>
              <a:t>has been judged.</a:t>
            </a:r>
          </a:p>
        </p:txBody>
      </p:sp>
      <p:sp>
        <p:nvSpPr>
          <p:cNvPr id="3" name="Text Placeholder 2">
            <a:extLst>
              <a:ext uri="{FF2B5EF4-FFF2-40B4-BE49-F238E27FC236}">
                <a16:creationId xmlns:a16="http://schemas.microsoft.com/office/drawing/2014/main" id="{2E3AC02A-3CD9-E848-ACD4-56A2C4A59045}"/>
              </a:ext>
            </a:extLst>
          </p:cNvPr>
          <p:cNvSpPr>
            <a:spLocks noGrp="1"/>
          </p:cNvSpPr>
          <p:nvPr>
            <p:ph type="body" sz="quarter" idx="11"/>
          </p:nvPr>
        </p:nvSpPr>
        <p:spPr/>
        <p:txBody>
          <a:bodyPr/>
          <a:lstStyle/>
          <a:p>
            <a:r>
              <a:rPr lang="en-US" dirty="0"/>
              <a:t>- John 16:11 </a:t>
            </a:r>
          </a:p>
        </p:txBody>
      </p:sp>
    </p:spTree>
    <p:extLst>
      <p:ext uri="{BB962C8B-B14F-4D97-AF65-F5344CB8AC3E}">
        <p14:creationId xmlns:p14="http://schemas.microsoft.com/office/powerpoint/2010/main" val="2328547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3B32-5DB9-5049-8EC5-9DC46A413830}"/>
              </a:ext>
            </a:extLst>
          </p:cNvPr>
          <p:cNvSpPr>
            <a:spLocks noGrp="1"/>
          </p:cNvSpPr>
          <p:nvPr>
            <p:ph type="title"/>
          </p:nvPr>
        </p:nvSpPr>
        <p:spPr>
          <a:xfrm>
            <a:off x="615285" y="1954923"/>
            <a:ext cx="7913430" cy="2746803"/>
          </a:xfrm>
        </p:spPr>
        <p:txBody>
          <a:bodyPr/>
          <a:lstStyle/>
          <a:p>
            <a:r>
              <a:rPr lang="en-US" dirty="0"/>
              <a:t>“You don’t have to accept your </a:t>
            </a:r>
            <a:br>
              <a:rPr lang="en-US" dirty="0"/>
            </a:br>
            <a:r>
              <a:rPr lang="en-US" dirty="0"/>
              <a:t>God-given gender.”</a:t>
            </a:r>
          </a:p>
        </p:txBody>
      </p:sp>
      <p:pic>
        <p:nvPicPr>
          <p:cNvPr id="4" name="Picture 3" descr="Icon&#10;&#10;Description automatically generated">
            <a:extLst>
              <a:ext uri="{FF2B5EF4-FFF2-40B4-BE49-F238E27FC236}">
                <a16:creationId xmlns:a16="http://schemas.microsoft.com/office/drawing/2014/main" id="{DBA56C5A-1DB2-D547-A9E8-53F0809CF525}"/>
              </a:ext>
            </a:extLst>
          </p:cNvPr>
          <p:cNvPicPr>
            <a:picLocks noChangeAspect="1"/>
          </p:cNvPicPr>
          <p:nvPr/>
        </p:nvPicPr>
        <p:blipFill>
          <a:blip r:embed="rId2"/>
          <a:stretch>
            <a:fillRect/>
          </a:stretch>
        </p:blipFill>
        <p:spPr>
          <a:xfrm>
            <a:off x="3487464" y="612584"/>
            <a:ext cx="2169072" cy="2169072"/>
          </a:xfrm>
          <a:prstGeom prst="rect">
            <a:avLst/>
          </a:prstGeom>
        </p:spPr>
      </p:pic>
    </p:spTree>
    <p:extLst>
      <p:ext uri="{BB962C8B-B14F-4D97-AF65-F5344CB8AC3E}">
        <p14:creationId xmlns:p14="http://schemas.microsoft.com/office/powerpoint/2010/main" val="185277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3B32-5DB9-5049-8EC5-9DC46A413830}"/>
              </a:ext>
            </a:extLst>
          </p:cNvPr>
          <p:cNvSpPr>
            <a:spLocks noGrp="1"/>
          </p:cNvSpPr>
          <p:nvPr>
            <p:ph type="title"/>
          </p:nvPr>
        </p:nvSpPr>
        <p:spPr>
          <a:xfrm>
            <a:off x="615285" y="1954923"/>
            <a:ext cx="7913430" cy="2746803"/>
          </a:xfrm>
        </p:spPr>
        <p:txBody>
          <a:bodyPr/>
          <a:lstStyle/>
          <a:p>
            <a:r>
              <a:rPr lang="en-US" dirty="0"/>
              <a:t>“The destiny of the world is </a:t>
            </a:r>
            <a:br>
              <a:rPr lang="en-US" dirty="0"/>
            </a:br>
            <a:r>
              <a:rPr lang="en-US" dirty="0"/>
              <a:t>in human hands.”</a:t>
            </a:r>
          </a:p>
        </p:txBody>
      </p:sp>
      <p:pic>
        <p:nvPicPr>
          <p:cNvPr id="4" name="Picture 3" descr="Icon&#10;&#10;Description automatically generated">
            <a:extLst>
              <a:ext uri="{FF2B5EF4-FFF2-40B4-BE49-F238E27FC236}">
                <a16:creationId xmlns:a16="http://schemas.microsoft.com/office/drawing/2014/main" id="{DBA56C5A-1DB2-D547-A9E8-53F0809CF525}"/>
              </a:ext>
            </a:extLst>
          </p:cNvPr>
          <p:cNvPicPr>
            <a:picLocks noChangeAspect="1"/>
          </p:cNvPicPr>
          <p:nvPr/>
        </p:nvPicPr>
        <p:blipFill>
          <a:blip r:embed="rId2"/>
          <a:stretch>
            <a:fillRect/>
          </a:stretch>
        </p:blipFill>
        <p:spPr>
          <a:xfrm>
            <a:off x="3487464" y="612584"/>
            <a:ext cx="2169072" cy="2169072"/>
          </a:xfrm>
          <a:prstGeom prst="rect">
            <a:avLst/>
          </a:prstGeom>
        </p:spPr>
      </p:pic>
    </p:spTree>
    <p:extLst>
      <p:ext uri="{BB962C8B-B14F-4D97-AF65-F5344CB8AC3E}">
        <p14:creationId xmlns:p14="http://schemas.microsoft.com/office/powerpoint/2010/main" val="175668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descr="A cake with a knife on top&#10;&#10;Description automatically generated with low confidence">
            <a:extLst>
              <a:ext uri="{FF2B5EF4-FFF2-40B4-BE49-F238E27FC236}">
                <a16:creationId xmlns:a16="http://schemas.microsoft.com/office/drawing/2014/main" id="{F383C716-8133-4243-85E0-129FC8DC37D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581" r="12864" b="1"/>
          <a:stretch/>
        </p:blipFill>
        <p:spPr bwMode="auto">
          <a:xfrm>
            <a:off x="966951" y="487416"/>
            <a:ext cx="7062952" cy="3972912"/>
          </a:xfrm>
          <a:prstGeom prst="rect">
            <a:avLst/>
          </a:prstGeom>
          <a:solidFill>
            <a:srgbClr val="FFFFFF"/>
          </a:solidFill>
        </p:spPr>
      </p:pic>
    </p:spTree>
    <p:extLst>
      <p:ext uri="{BB962C8B-B14F-4D97-AF65-F5344CB8AC3E}">
        <p14:creationId xmlns:p14="http://schemas.microsoft.com/office/powerpoint/2010/main" val="342187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8C80-126C-444A-8A39-E443B90399A6}"/>
              </a:ext>
            </a:extLst>
          </p:cNvPr>
          <p:cNvSpPr>
            <a:spLocks noGrp="1"/>
          </p:cNvSpPr>
          <p:nvPr>
            <p:ph type="title"/>
          </p:nvPr>
        </p:nvSpPr>
        <p:spPr/>
        <p:txBody>
          <a:bodyPr/>
          <a:lstStyle/>
          <a:p>
            <a:r>
              <a:rPr lang="en-US" dirty="0"/>
              <a:t>Satan attacks faith by:</a:t>
            </a:r>
          </a:p>
        </p:txBody>
      </p:sp>
      <p:sp>
        <p:nvSpPr>
          <p:cNvPr id="3" name="Text Placeholder 2">
            <a:extLst>
              <a:ext uri="{FF2B5EF4-FFF2-40B4-BE49-F238E27FC236}">
                <a16:creationId xmlns:a16="http://schemas.microsoft.com/office/drawing/2014/main" id="{8E4D7705-C729-C240-853C-10E8E7A1E3B7}"/>
              </a:ext>
            </a:extLst>
          </p:cNvPr>
          <p:cNvSpPr>
            <a:spLocks noGrp="1"/>
          </p:cNvSpPr>
          <p:nvPr>
            <p:ph type="body" sz="quarter" idx="10"/>
          </p:nvPr>
        </p:nvSpPr>
        <p:spPr/>
        <p:txBody>
          <a:bodyPr>
            <a:normAutofit/>
          </a:bodyPr>
          <a:lstStyle/>
          <a:p>
            <a:pPr marL="731520" indent="-731520">
              <a:spcAft>
                <a:spcPts val="1200"/>
              </a:spcAft>
              <a:buFont typeface="+mj-lt"/>
              <a:buAutoNum type="arabicPeriod" startAt="5"/>
            </a:pPr>
            <a:r>
              <a:rPr lang="en-US" sz="4400" dirty="0"/>
              <a:t>Convincing us that we are </a:t>
            </a:r>
            <a:r>
              <a:rPr lang="en-US" sz="4400" b="1" u="sng" dirty="0">
                <a:latin typeface="Lato Black" panose="020F0502020204030203" pitchFamily="34" charset="0"/>
                <a:ea typeface="Lato Black" panose="020F0502020204030203" pitchFamily="34" charset="0"/>
                <a:cs typeface="Lato Black" panose="020F0502020204030203" pitchFamily="34" charset="0"/>
              </a:rPr>
              <a:t>worshipping</a:t>
            </a:r>
            <a:r>
              <a:rPr lang="en-US" sz="4400" dirty="0"/>
              <a:t> God when we are not.</a:t>
            </a:r>
          </a:p>
          <a:p>
            <a:pPr marL="1314450" lvl="1" indent="-914400">
              <a:spcAft>
                <a:spcPts val="2400"/>
              </a:spcAft>
            </a:pPr>
            <a:r>
              <a:rPr lang="en-US" sz="3200" b="1" u="sng" dirty="0">
                <a:latin typeface="Lato Black" panose="020F0502020204030203" pitchFamily="34" charset="0"/>
                <a:ea typeface="Lato Black" panose="020F0502020204030203" pitchFamily="34" charset="0"/>
                <a:cs typeface="Lato Black" panose="020F0502020204030203" pitchFamily="34" charset="0"/>
              </a:rPr>
              <a:t>Malachi 1:6-10</a:t>
            </a:r>
            <a:r>
              <a:rPr lang="en-US" sz="3200" dirty="0"/>
              <a:t>; </a:t>
            </a:r>
            <a:br>
              <a:rPr lang="en-US" sz="3200" dirty="0"/>
            </a:br>
            <a:r>
              <a:rPr lang="en-US" sz="3200" dirty="0"/>
              <a:t>Revelation 3:14-22.</a:t>
            </a:r>
            <a:endParaRPr lang="en-US" sz="3200" b="1" u="sng"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706868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404720-3FAD-DA4C-8AAD-1312169E569A}"/>
              </a:ext>
            </a:extLst>
          </p:cNvPr>
          <p:cNvSpPr>
            <a:spLocks noGrp="1"/>
          </p:cNvSpPr>
          <p:nvPr>
            <p:ph type="body" sz="quarter" idx="10"/>
          </p:nvPr>
        </p:nvSpPr>
        <p:spPr/>
        <p:txBody>
          <a:bodyPr>
            <a:normAutofit/>
          </a:bodyPr>
          <a:lstStyle/>
          <a:p>
            <a:r>
              <a:rPr lang="en-US" dirty="0"/>
              <a:t>“‘A son honors his father, and a servant his master. Then if I am a father, where is My honor? And if I am a master, where is My respect?’ says the Lord of hosts to you, O priests who despise My name. But you say, ‘How have we despised Your name?’</a:t>
            </a:r>
          </a:p>
        </p:txBody>
      </p:sp>
      <p:sp>
        <p:nvSpPr>
          <p:cNvPr id="3" name="Text Placeholder 2">
            <a:extLst>
              <a:ext uri="{FF2B5EF4-FFF2-40B4-BE49-F238E27FC236}">
                <a16:creationId xmlns:a16="http://schemas.microsoft.com/office/drawing/2014/main" id="{ED1EA0C2-98E6-9542-A59A-C22034A8D5D4}"/>
              </a:ext>
            </a:extLst>
          </p:cNvPr>
          <p:cNvSpPr>
            <a:spLocks noGrp="1"/>
          </p:cNvSpPr>
          <p:nvPr>
            <p:ph type="body" sz="quarter" idx="11"/>
          </p:nvPr>
        </p:nvSpPr>
        <p:spPr/>
        <p:txBody>
          <a:bodyPr/>
          <a:lstStyle/>
          <a:p>
            <a:r>
              <a:rPr lang="en-US" dirty="0"/>
              <a:t>- Malachi 1:6</a:t>
            </a:r>
          </a:p>
        </p:txBody>
      </p:sp>
    </p:spTree>
    <p:extLst>
      <p:ext uri="{BB962C8B-B14F-4D97-AF65-F5344CB8AC3E}">
        <p14:creationId xmlns:p14="http://schemas.microsoft.com/office/powerpoint/2010/main" val="3626485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404720-3FAD-DA4C-8AAD-1312169E569A}"/>
              </a:ext>
            </a:extLst>
          </p:cNvPr>
          <p:cNvSpPr>
            <a:spLocks noGrp="1"/>
          </p:cNvSpPr>
          <p:nvPr>
            <p:ph type="body" sz="quarter" idx="10"/>
          </p:nvPr>
        </p:nvSpPr>
        <p:spPr/>
        <p:txBody>
          <a:bodyPr>
            <a:normAutofit/>
          </a:bodyPr>
          <a:lstStyle/>
          <a:p>
            <a:r>
              <a:rPr lang="en-US" dirty="0"/>
              <a:t>You are presenting defiled food upon My altar. But you say, ‘How have we defiled You?’ In that you say, ‘The table of the Lord is to be despised.’</a:t>
            </a:r>
          </a:p>
        </p:txBody>
      </p:sp>
      <p:sp>
        <p:nvSpPr>
          <p:cNvPr id="3" name="Text Placeholder 2">
            <a:extLst>
              <a:ext uri="{FF2B5EF4-FFF2-40B4-BE49-F238E27FC236}">
                <a16:creationId xmlns:a16="http://schemas.microsoft.com/office/drawing/2014/main" id="{ED1EA0C2-98E6-9542-A59A-C22034A8D5D4}"/>
              </a:ext>
            </a:extLst>
          </p:cNvPr>
          <p:cNvSpPr>
            <a:spLocks noGrp="1"/>
          </p:cNvSpPr>
          <p:nvPr>
            <p:ph type="body" sz="quarter" idx="11"/>
          </p:nvPr>
        </p:nvSpPr>
        <p:spPr/>
        <p:txBody>
          <a:bodyPr/>
          <a:lstStyle/>
          <a:p>
            <a:r>
              <a:rPr lang="en-US" dirty="0"/>
              <a:t>- Malachi 1:7</a:t>
            </a:r>
          </a:p>
        </p:txBody>
      </p:sp>
    </p:spTree>
    <p:extLst>
      <p:ext uri="{BB962C8B-B14F-4D97-AF65-F5344CB8AC3E}">
        <p14:creationId xmlns:p14="http://schemas.microsoft.com/office/powerpoint/2010/main" val="2419526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404720-3FAD-DA4C-8AAD-1312169E569A}"/>
              </a:ext>
            </a:extLst>
          </p:cNvPr>
          <p:cNvSpPr>
            <a:spLocks noGrp="1"/>
          </p:cNvSpPr>
          <p:nvPr>
            <p:ph type="body" sz="quarter" idx="10"/>
          </p:nvPr>
        </p:nvSpPr>
        <p:spPr/>
        <p:txBody>
          <a:bodyPr>
            <a:normAutofit/>
          </a:bodyPr>
          <a:lstStyle/>
          <a:p>
            <a:r>
              <a:rPr lang="en-US" dirty="0"/>
              <a:t>But when you present the blind for sacrifice, is it not evil? And when you present the lame and sick, is it not evil? Why not offer it to your governor? Would he be pleased with you? Or would he receive you kindly?” says the Lord of hosts. </a:t>
            </a:r>
          </a:p>
        </p:txBody>
      </p:sp>
      <p:sp>
        <p:nvSpPr>
          <p:cNvPr id="3" name="Text Placeholder 2">
            <a:extLst>
              <a:ext uri="{FF2B5EF4-FFF2-40B4-BE49-F238E27FC236}">
                <a16:creationId xmlns:a16="http://schemas.microsoft.com/office/drawing/2014/main" id="{ED1EA0C2-98E6-9542-A59A-C22034A8D5D4}"/>
              </a:ext>
            </a:extLst>
          </p:cNvPr>
          <p:cNvSpPr>
            <a:spLocks noGrp="1"/>
          </p:cNvSpPr>
          <p:nvPr>
            <p:ph type="body" sz="quarter" idx="11"/>
          </p:nvPr>
        </p:nvSpPr>
        <p:spPr/>
        <p:txBody>
          <a:bodyPr/>
          <a:lstStyle/>
          <a:p>
            <a:r>
              <a:rPr lang="en-US" dirty="0"/>
              <a:t>- Malachi 1:8</a:t>
            </a:r>
          </a:p>
        </p:txBody>
      </p:sp>
    </p:spTree>
    <p:extLst>
      <p:ext uri="{BB962C8B-B14F-4D97-AF65-F5344CB8AC3E}">
        <p14:creationId xmlns:p14="http://schemas.microsoft.com/office/powerpoint/2010/main" val="5303778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404720-3FAD-DA4C-8AAD-1312169E569A}"/>
              </a:ext>
            </a:extLst>
          </p:cNvPr>
          <p:cNvSpPr>
            <a:spLocks noGrp="1"/>
          </p:cNvSpPr>
          <p:nvPr>
            <p:ph type="body" sz="quarter" idx="10"/>
          </p:nvPr>
        </p:nvSpPr>
        <p:spPr/>
        <p:txBody>
          <a:bodyPr>
            <a:normAutofit/>
          </a:bodyPr>
          <a:lstStyle/>
          <a:p>
            <a:r>
              <a:rPr lang="en-US" dirty="0"/>
              <a:t>“But now will you not entreat God’s favor, that He may be gracious to us? With such an offering on your part, will He receive any of you kindly?” says the Lord of hosts. </a:t>
            </a:r>
          </a:p>
        </p:txBody>
      </p:sp>
      <p:sp>
        <p:nvSpPr>
          <p:cNvPr id="3" name="Text Placeholder 2">
            <a:extLst>
              <a:ext uri="{FF2B5EF4-FFF2-40B4-BE49-F238E27FC236}">
                <a16:creationId xmlns:a16="http://schemas.microsoft.com/office/drawing/2014/main" id="{ED1EA0C2-98E6-9542-A59A-C22034A8D5D4}"/>
              </a:ext>
            </a:extLst>
          </p:cNvPr>
          <p:cNvSpPr>
            <a:spLocks noGrp="1"/>
          </p:cNvSpPr>
          <p:nvPr>
            <p:ph type="body" sz="quarter" idx="11"/>
          </p:nvPr>
        </p:nvSpPr>
        <p:spPr/>
        <p:txBody>
          <a:bodyPr/>
          <a:lstStyle/>
          <a:p>
            <a:r>
              <a:rPr lang="en-US" dirty="0"/>
              <a:t>- Malachi 1:9</a:t>
            </a:r>
          </a:p>
        </p:txBody>
      </p:sp>
    </p:spTree>
    <p:extLst>
      <p:ext uri="{BB962C8B-B14F-4D97-AF65-F5344CB8AC3E}">
        <p14:creationId xmlns:p14="http://schemas.microsoft.com/office/powerpoint/2010/main" val="3513583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404720-3FAD-DA4C-8AAD-1312169E569A}"/>
              </a:ext>
            </a:extLst>
          </p:cNvPr>
          <p:cNvSpPr>
            <a:spLocks noGrp="1"/>
          </p:cNvSpPr>
          <p:nvPr>
            <p:ph type="body" sz="quarter" idx="10"/>
          </p:nvPr>
        </p:nvSpPr>
        <p:spPr/>
        <p:txBody>
          <a:bodyPr>
            <a:normAutofit/>
          </a:bodyPr>
          <a:lstStyle/>
          <a:p>
            <a:r>
              <a:rPr lang="en-US" dirty="0"/>
              <a:t>“Oh that there were one among you who would shut the gates, that you might not uselessly kindle fire on My altar! I am not pleased with you,” says the Lord of hosts, “nor will I accept an offering from you.</a:t>
            </a:r>
          </a:p>
        </p:txBody>
      </p:sp>
      <p:sp>
        <p:nvSpPr>
          <p:cNvPr id="3" name="Text Placeholder 2">
            <a:extLst>
              <a:ext uri="{FF2B5EF4-FFF2-40B4-BE49-F238E27FC236}">
                <a16:creationId xmlns:a16="http://schemas.microsoft.com/office/drawing/2014/main" id="{ED1EA0C2-98E6-9542-A59A-C22034A8D5D4}"/>
              </a:ext>
            </a:extLst>
          </p:cNvPr>
          <p:cNvSpPr>
            <a:spLocks noGrp="1"/>
          </p:cNvSpPr>
          <p:nvPr>
            <p:ph type="body" sz="quarter" idx="11"/>
          </p:nvPr>
        </p:nvSpPr>
        <p:spPr/>
        <p:txBody>
          <a:bodyPr/>
          <a:lstStyle/>
          <a:p>
            <a:r>
              <a:rPr lang="en-US" dirty="0"/>
              <a:t>- Malachi 1:10</a:t>
            </a:r>
          </a:p>
        </p:txBody>
      </p:sp>
    </p:spTree>
    <p:extLst>
      <p:ext uri="{BB962C8B-B14F-4D97-AF65-F5344CB8AC3E}">
        <p14:creationId xmlns:p14="http://schemas.microsoft.com/office/powerpoint/2010/main" val="252567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DBC3E3-F33D-614E-940A-78D37F14BCC5}"/>
              </a:ext>
            </a:extLst>
          </p:cNvPr>
          <p:cNvSpPr/>
          <p:nvPr/>
        </p:nvSpPr>
        <p:spPr>
          <a:xfrm>
            <a:off x="3889558" y="2259107"/>
            <a:ext cx="4296747"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6E170186-F669-C347-8BB5-8FF291F95BC4}"/>
              </a:ext>
            </a:extLst>
          </p:cNvPr>
          <p:cNvSpPr>
            <a:spLocks noGrp="1"/>
          </p:cNvSpPr>
          <p:nvPr>
            <p:ph type="body" sz="quarter" idx="10"/>
          </p:nvPr>
        </p:nvSpPr>
        <p:spPr/>
        <p:txBody>
          <a:bodyPr>
            <a:normAutofit/>
          </a:bodyPr>
          <a:lstStyle/>
          <a:p>
            <a:r>
              <a:rPr lang="en-US" dirty="0"/>
              <a:t>“While I was with you daily in the temple, you did not lay hands on Me; but this hour and </a:t>
            </a:r>
            <a:r>
              <a:rPr lang="en-US" b="1" dirty="0">
                <a:latin typeface="Lato Black" panose="020F0502020204030203" pitchFamily="34" charset="0"/>
                <a:ea typeface="Lato Black" panose="020F0502020204030203" pitchFamily="34" charset="0"/>
                <a:cs typeface="Lato Black" panose="020F0502020204030203" pitchFamily="34" charset="0"/>
              </a:rPr>
              <a:t>the power of darkness </a:t>
            </a:r>
            <a:r>
              <a:rPr lang="en-US" dirty="0"/>
              <a:t>are yours.”</a:t>
            </a:r>
          </a:p>
        </p:txBody>
      </p:sp>
      <p:sp>
        <p:nvSpPr>
          <p:cNvPr id="3" name="Text Placeholder 2">
            <a:extLst>
              <a:ext uri="{FF2B5EF4-FFF2-40B4-BE49-F238E27FC236}">
                <a16:creationId xmlns:a16="http://schemas.microsoft.com/office/drawing/2014/main" id="{F83879DB-4AB2-7043-813F-FE2DA3972924}"/>
              </a:ext>
            </a:extLst>
          </p:cNvPr>
          <p:cNvSpPr>
            <a:spLocks noGrp="1"/>
          </p:cNvSpPr>
          <p:nvPr>
            <p:ph type="body" sz="quarter" idx="11"/>
          </p:nvPr>
        </p:nvSpPr>
        <p:spPr/>
        <p:txBody>
          <a:bodyPr/>
          <a:lstStyle/>
          <a:p>
            <a:r>
              <a:rPr lang="en-US" dirty="0"/>
              <a:t>- Luke 22:53 </a:t>
            </a:r>
          </a:p>
        </p:txBody>
      </p:sp>
    </p:spTree>
    <p:extLst>
      <p:ext uri="{BB962C8B-B14F-4D97-AF65-F5344CB8AC3E}">
        <p14:creationId xmlns:p14="http://schemas.microsoft.com/office/powerpoint/2010/main" val="2348996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BEB811-48E4-E249-8D28-D88CC1192A7E}"/>
              </a:ext>
            </a:extLst>
          </p:cNvPr>
          <p:cNvSpPr/>
          <p:nvPr/>
        </p:nvSpPr>
        <p:spPr>
          <a:xfrm>
            <a:off x="4047214" y="1033670"/>
            <a:ext cx="3220278"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6E170186-F669-C347-8BB5-8FF291F95BC4}"/>
              </a:ext>
            </a:extLst>
          </p:cNvPr>
          <p:cNvSpPr>
            <a:spLocks noGrp="1"/>
          </p:cNvSpPr>
          <p:nvPr>
            <p:ph type="body" sz="quarter" idx="10"/>
          </p:nvPr>
        </p:nvSpPr>
        <p:spPr/>
        <p:txBody>
          <a:bodyPr>
            <a:normAutofit/>
          </a:bodyPr>
          <a:lstStyle/>
          <a:p>
            <a:r>
              <a:rPr lang="en-US" dirty="0"/>
              <a:t>In whose case the </a:t>
            </a:r>
            <a:r>
              <a:rPr lang="en-US" b="1" dirty="0">
                <a:latin typeface="Lato Black" panose="020F0502020204030203" pitchFamily="34" charset="0"/>
                <a:ea typeface="Lato Black" panose="020F0502020204030203" pitchFamily="34" charset="0"/>
                <a:cs typeface="Lato Black" panose="020F0502020204030203" pitchFamily="34" charset="0"/>
              </a:rPr>
              <a:t>god of this world </a:t>
            </a:r>
            <a:r>
              <a:rPr lang="en-US" dirty="0"/>
              <a:t>has blinded the minds of the unbelieving so that they will not see the light of the gospel of the glory of Christ, who is the image of God.</a:t>
            </a:r>
          </a:p>
        </p:txBody>
      </p:sp>
      <p:sp>
        <p:nvSpPr>
          <p:cNvPr id="3" name="Text Placeholder 2">
            <a:extLst>
              <a:ext uri="{FF2B5EF4-FFF2-40B4-BE49-F238E27FC236}">
                <a16:creationId xmlns:a16="http://schemas.microsoft.com/office/drawing/2014/main" id="{F83879DB-4AB2-7043-813F-FE2DA3972924}"/>
              </a:ext>
            </a:extLst>
          </p:cNvPr>
          <p:cNvSpPr>
            <a:spLocks noGrp="1"/>
          </p:cNvSpPr>
          <p:nvPr>
            <p:ph type="body" sz="quarter" idx="11"/>
          </p:nvPr>
        </p:nvSpPr>
        <p:spPr/>
        <p:txBody>
          <a:bodyPr/>
          <a:lstStyle/>
          <a:p>
            <a:r>
              <a:rPr lang="en-US" dirty="0"/>
              <a:t>- 2 Corinthians 4:4</a:t>
            </a:r>
          </a:p>
        </p:txBody>
      </p:sp>
    </p:spTree>
    <p:extLst>
      <p:ext uri="{BB962C8B-B14F-4D97-AF65-F5344CB8AC3E}">
        <p14:creationId xmlns:p14="http://schemas.microsoft.com/office/powerpoint/2010/main" val="2420456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183270-4917-254E-BA68-E0F54815B55C}"/>
              </a:ext>
            </a:extLst>
          </p:cNvPr>
          <p:cNvSpPr/>
          <p:nvPr/>
        </p:nvSpPr>
        <p:spPr>
          <a:xfrm>
            <a:off x="3731903" y="2012341"/>
            <a:ext cx="3790031"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5731416B-51EB-A24B-A763-50AE64788FD4}"/>
              </a:ext>
            </a:extLst>
          </p:cNvPr>
          <p:cNvSpPr>
            <a:spLocks noGrp="1"/>
          </p:cNvSpPr>
          <p:nvPr>
            <p:ph type="body" sz="quarter" idx="10"/>
          </p:nvPr>
        </p:nvSpPr>
        <p:spPr>
          <a:xfrm>
            <a:off x="713221" y="429598"/>
            <a:ext cx="7166522" cy="3680039"/>
          </a:xfrm>
        </p:spPr>
        <p:txBody>
          <a:bodyPr>
            <a:normAutofit/>
          </a:bodyPr>
          <a:lstStyle/>
          <a:p>
            <a:r>
              <a:rPr lang="en-US" dirty="0"/>
              <a:t>In which you previously walked according to the course of this world, according to the </a:t>
            </a:r>
            <a:r>
              <a:rPr lang="en-US" b="1" dirty="0">
                <a:latin typeface="Lato Black" panose="020F0502020204030203" pitchFamily="34" charset="0"/>
                <a:ea typeface="Lato Black" panose="020F0502020204030203" pitchFamily="34" charset="0"/>
                <a:cs typeface="Lato Black" panose="020F0502020204030203" pitchFamily="34" charset="0"/>
              </a:rPr>
              <a:t>prince of the power </a:t>
            </a:r>
            <a:r>
              <a:rPr lang="en-US" dirty="0"/>
              <a:t>of the air, of the spirit that is now working in the sons of disobedience. </a:t>
            </a:r>
          </a:p>
        </p:txBody>
      </p:sp>
      <p:sp>
        <p:nvSpPr>
          <p:cNvPr id="3" name="Text Placeholder 2">
            <a:extLst>
              <a:ext uri="{FF2B5EF4-FFF2-40B4-BE49-F238E27FC236}">
                <a16:creationId xmlns:a16="http://schemas.microsoft.com/office/drawing/2014/main" id="{D4D47B68-D581-9A4A-BC68-0468BD9925BF}"/>
              </a:ext>
            </a:extLst>
          </p:cNvPr>
          <p:cNvSpPr>
            <a:spLocks noGrp="1"/>
          </p:cNvSpPr>
          <p:nvPr>
            <p:ph type="body" sz="quarter" idx="11"/>
          </p:nvPr>
        </p:nvSpPr>
        <p:spPr/>
        <p:txBody>
          <a:bodyPr/>
          <a:lstStyle/>
          <a:p>
            <a:r>
              <a:rPr lang="en-US" dirty="0"/>
              <a:t>- Ephesians 2:2 </a:t>
            </a:r>
          </a:p>
        </p:txBody>
      </p:sp>
    </p:spTree>
    <p:extLst>
      <p:ext uri="{BB962C8B-B14F-4D97-AF65-F5344CB8AC3E}">
        <p14:creationId xmlns:p14="http://schemas.microsoft.com/office/powerpoint/2010/main" val="1846825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AB9A4A-D5F3-0F45-B33D-F51341333B46}"/>
              </a:ext>
            </a:extLst>
          </p:cNvPr>
          <p:cNvSpPr/>
          <p:nvPr/>
        </p:nvSpPr>
        <p:spPr>
          <a:xfrm>
            <a:off x="729532" y="3025639"/>
            <a:ext cx="2192343"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987C58C-B643-7D49-8B2E-EC1A5A48A2E4}"/>
              </a:ext>
            </a:extLst>
          </p:cNvPr>
          <p:cNvSpPr/>
          <p:nvPr/>
        </p:nvSpPr>
        <p:spPr>
          <a:xfrm>
            <a:off x="6128947" y="2517859"/>
            <a:ext cx="1822126"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968A8A-CBFC-BF44-A83C-8ECB7A9BD397}"/>
              </a:ext>
            </a:extLst>
          </p:cNvPr>
          <p:cNvSpPr/>
          <p:nvPr/>
        </p:nvSpPr>
        <p:spPr>
          <a:xfrm>
            <a:off x="721377" y="2525654"/>
            <a:ext cx="1822126"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E1874D-BA4D-EB42-A960-7E3D11DE5C85}"/>
              </a:ext>
            </a:extLst>
          </p:cNvPr>
          <p:cNvSpPr/>
          <p:nvPr/>
        </p:nvSpPr>
        <p:spPr>
          <a:xfrm>
            <a:off x="4333599" y="2015159"/>
            <a:ext cx="3612222"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40D5807-B004-B14F-8AA0-4A85B2EE0994}"/>
              </a:ext>
            </a:extLst>
          </p:cNvPr>
          <p:cNvSpPr/>
          <p:nvPr/>
        </p:nvSpPr>
        <p:spPr>
          <a:xfrm>
            <a:off x="713220" y="2025669"/>
            <a:ext cx="1557013"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B5AB4C7-E470-0942-BE97-29167229A05E}"/>
              </a:ext>
            </a:extLst>
          </p:cNvPr>
          <p:cNvSpPr/>
          <p:nvPr/>
        </p:nvSpPr>
        <p:spPr>
          <a:xfrm>
            <a:off x="4698856" y="1538167"/>
            <a:ext cx="1218468"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5731416B-51EB-A24B-A763-50AE64788FD4}"/>
              </a:ext>
            </a:extLst>
          </p:cNvPr>
          <p:cNvSpPr>
            <a:spLocks noGrp="1"/>
          </p:cNvSpPr>
          <p:nvPr>
            <p:ph type="body" sz="quarter" idx="10"/>
          </p:nvPr>
        </p:nvSpPr>
        <p:spPr/>
        <p:txBody>
          <a:bodyPr>
            <a:normAutofit/>
          </a:bodyPr>
          <a:lstStyle/>
          <a:p>
            <a:r>
              <a:rPr lang="en-US" dirty="0"/>
              <a:t>For our struggle is not against flesh and blood, but against the </a:t>
            </a:r>
            <a:r>
              <a:rPr lang="en-US" b="1" dirty="0">
                <a:latin typeface="Lato Black" panose="020F0502020204030203" pitchFamily="34" charset="0"/>
                <a:ea typeface="Lato Black" panose="020F0502020204030203" pitchFamily="34" charset="0"/>
                <a:cs typeface="Lato Black" panose="020F0502020204030203" pitchFamily="34" charset="0"/>
              </a:rPr>
              <a:t>rulers</a:t>
            </a:r>
            <a:r>
              <a:rPr lang="en-US" dirty="0"/>
              <a:t>, against the </a:t>
            </a:r>
            <a:r>
              <a:rPr lang="en-US" b="1" dirty="0">
                <a:latin typeface="Lato Black" panose="020F0502020204030203" pitchFamily="34" charset="0"/>
                <a:ea typeface="Lato Black" panose="020F0502020204030203" pitchFamily="34" charset="0"/>
                <a:cs typeface="Lato Black" panose="020F0502020204030203" pitchFamily="34" charset="0"/>
              </a:rPr>
              <a:t>powers</a:t>
            </a:r>
            <a:r>
              <a:rPr lang="en-US" dirty="0"/>
              <a:t>, against the </a:t>
            </a:r>
            <a:r>
              <a:rPr lang="en-US" b="1" dirty="0">
                <a:latin typeface="Lato Black" panose="020F0502020204030203" pitchFamily="34" charset="0"/>
                <a:ea typeface="Lato Black" panose="020F0502020204030203" pitchFamily="34" charset="0"/>
                <a:cs typeface="Lato Black" panose="020F0502020204030203" pitchFamily="34" charset="0"/>
              </a:rPr>
              <a:t>world forces of this darkness</a:t>
            </a:r>
            <a:r>
              <a:rPr lang="en-US" dirty="0"/>
              <a:t>, against the spiritual</a:t>
            </a:r>
            <a:r>
              <a:rPr lang="en-US" b="1" dirty="0">
                <a:latin typeface="Lato Black" panose="020F0502020204030203" pitchFamily="34" charset="0"/>
                <a:ea typeface="Lato Black" panose="020F0502020204030203" pitchFamily="34" charset="0"/>
                <a:cs typeface="Lato Black" panose="020F0502020204030203" pitchFamily="34" charset="0"/>
              </a:rPr>
              <a:t> forces of wickedness</a:t>
            </a:r>
            <a:r>
              <a:rPr lang="en-US" dirty="0"/>
              <a:t> in the heavenly places.</a:t>
            </a:r>
          </a:p>
        </p:txBody>
      </p:sp>
      <p:sp>
        <p:nvSpPr>
          <p:cNvPr id="3" name="Text Placeholder 2">
            <a:extLst>
              <a:ext uri="{FF2B5EF4-FFF2-40B4-BE49-F238E27FC236}">
                <a16:creationId xmlns:a16="http://schemas.microsoft.com/office/drawing/2014/main" id="{D4D47B68-D581-9A4A-BC68-0468BD9925BF}"/>
              </a:ext>
            </a:extLst>
          </p:cNvPr>
          <p:cNvSpPr>
            <a:spLocks noGrp="1"/>
          </p:cNvSpPr>
          <p:nvPr>
            <p:ph type="body" sz="quarter" idx="11"/>
          </p:nvPr>
        </p:nvSpPr>
        <p:spPr/>
        <p:txBody>
          <a:bodyPr/>
          <a:lstStyle/>
          <a:p>
            <a:r>
              <a:rPr lang="en-US" dirty="0"/>
              <a:t>- Ephesians 6:12</a:t>
            </a:r>
          </a:p>
        </p:txBody>
      </p:sp>
    </p:spTree>
    <p:extLst>
      <p:ext uri="{BB962C8B-B14F-4D97-AF65-F5344CB8AC3E}">
        <p14:creationId xmlns:p14="http://schemas.microsoft.com/office/powerpoint/2010/main" val="2820065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A22DDA-41E1-AD48-92A6-48EBE86D0709}"/>
              </a:ext>
            </a:extLst>
          </p:cNvPr>
          <p:cNvSpPr/>
          <p:nvPr/>
        </p:nvSpPr>
        <p:spPr>
          <a:xfrm>
            <a:off x="742466" y="2025669"/>
            <a:ext cx="1822126"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C024EB-852B-F849-9B01-E81BDD0F5674}"/>
              </a:ext>
            </a:extLst>
          </p:cNvPr>
          <p:cNvSpPr/>
          <p:nvPr/>
        </p:nvSpPr>
        <p:spPr>
          <a:xfrm>
            <a:off x="5755832" y="1527172"/>
            <a:ext cx="2000802"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5731416B-51EB-A24B-A763-50AE64788FD4}"/>
              </a:ext>
            </a:extLst>
          </p:cNvPr>
          <p:cNvSpPr>
            <a:spLocks noGrp="1"/>
          </p:cNvSpPr>
          <p:nvPr>
            <p:ph type="body" sz="quarter" idx="10"/>
          </p:nvPr>
        </p:nvSpPr>
        <p:spPr>
          <a:xfrm>
            <a:off x="713221" y="429598"/>
            <a:ext cx="7473085" cy="3680039"/>
          </a:xfrm>
        </p:spPr>
        <p:txBody>
          <a:bodyPr>
            <a:normAutofit/>
          </a:bodyPr>
          <a:lstStyle/>
          <a:p>
            <a:r>
              <a:rPr lang="en-US" dirty="0"/>
              <a:t>For He rescued us from the </a:t>
            </a:r>
            <a:r>
              <a:rPr lang="en-US" b="1" dirty="0">
                <a:latin typeface="Lato Black" panose="020F0502020204030203" pitchFamily="34" charset="0"/>
                <a:ea typeface="Lato Black" panose="020F0502020204030203" pitchFamily="34" charset="0"/>
                <a:cs typeface="Lato Black" panose="020F0502020204030203" pitchFamily="34" charset="0"/>
              </a:rPr>
              <a:t>domain of darkness</a:t>
            </a:r>
            <a:r>
              <a:rPr lang="en-US" dirty="0"/>
              <a:t>, and transferred us to the kingdom of His beloved Son,</a:t>
            </a:r>
          </a:p>
        </p:txBody>
      </p:sp>
      <p:sp>
        <p:nvSpPr>
          <p:cNvPr id="3" name="Text Placeholder 2">
            <a:extLst>
              <a:ext uri="{FF2B5EF4-FFF2-40B4-BE49-F238E27FC236}">
                <a16:creationId xmlns:a16="http://schemas.microsoft.com/office/drawing/2014/main" id="{D4D47B68-D581-9A4A-BC68-0468BD9925BF}"/>
              </a:ext>
            </a:extLst>
          </p:cNvPr>
          <p:cNvSpPr>
            <a:spLocks noGrp="1"/>
          </p:cNvSpPr>
          <p:nvPr>
            <p:ph type="body" sz="quarter" idx="11"/>
          </p:nvPr>
        </p:nvSpPr>
        <p:spPr/>
        <p:txBody>
          <a:bodyPr/>
          <a:lstStyle/>
          <a:p>
            <a:r>
              <a:rPr lang="en-US" dirty="0"/>
              <a:t>- Colossians 1:13</a:t>
            </a:r>
          </a:p>
        </p:txBody>
      </p:sp>
    </p:spTree>
    <p:extLst>
      <p:ext uri="{BB962C8B-B14F-4D97-AF65-F5344CB8AC3E}">
        <p14:creationId xmlns:p14="http://schemas.microsoft.com/office/powerpoint/2010/main" val="3957741390"/>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2506</TotalTime>
  <Words>1606</Words>
  <Application>Microsoft Office PowerPoint</Application>
  <PresentationFormat>On-screen Show (16:9)</PresentationFormat>
  <Paragraphs>98</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Lato</vt:lpstr>
      <vt:lpstr>Lato Black</vt:lpstr>
      <vt:lpstr>Lato Regular</vt:lpstr>
      <vt:lpstr>With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Satan’s Scheme for the 21st Century</vt:lpstr>
      <vt:lpstr>PowerPoint Presentation</vt:lpstr>
      <vt:lpstr>PowerPoint Presentation</vt:lpstr>
      <vt:lpstr>PowerPoint Presentation</vt:lpstr>
      <vt:lpstr>Satan has a plan, and he knows what he is doing.</vt:lpstr>
      <vt:lpstr>Satan’s Mission Statement</vt:lpstr>
      <vt:lpstr>Satan attacks faith by: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Sin spells victory for Satan.</vt:lpstr>
      <vt:lpstr>Satan attacks faith by:</vt:lpstr>
      <vt:lpstr>Satan attacks faith by:</vt:lpstr>
      <vt:lpstr>PowerPoint Presentation</vt:lpstr>
      <vt:lpstr>PowerPoint Presentation</vt:lpstr>
      <vt:lpstr>Satan attacks faith by:</vt:lpstr>
      <vt:lpstr>“The Bible is contaminated.”</vt:lpstr>
      <vt:lpstr>“The earth was not created by God.”</vt:lpstr>
      <vt:lpstr>“Marriage doesn’t have to  be for a lifetime.”</vt:lpstr>
      <vt:lpstr>“No one needs to be the  head of the household.”</vt:lpstr>
      <vt:lpstr>“Homosexuality is an  acceptable alternative lifestyle.”</vt:lpstr>
      <vt:lpstr>“Marriage is for any two people  who want to marry.”</vt:lpstr>
      <vt:lpstr>“You don’t have to accept your  God-given gender.”</vt:lpstr>
      <vt:lpstr>“The destiny of the world is  in human hands.”</vt:lpstr>
      <vt:lpstr>PowerPoint Presentation</vt:lpstr>
      <vt:lpstr>Satan attacks faith by:</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Kevin Dansby</cp:lastModifiedBy>
  <cp:revision>430</cp:revision>
  <dcterms:created xsi:type="dcterms:W3CDTF">2014-04-30T18:34:38Z</dcterms:created>
  <dcterms:modified xsi:type="dcterms:W3CDTF">2025-04-23T18:55:10Z</dcterms:modified>
</cp:coreProperties>
</file>