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74" r:id="rId2"/>
    <p:sldId id="275" r:id="rId3"/>
    <p:sldId id="295" r:id="rId4"/>
    <p:sldId id="312" r:id="rId5"/>
    <p:sldId id="313" r:id="rId6"/>
    <p:sldId id="314" r:id="rId7"/>
    <p:sldId id="315" r:id="rId8"/>
    <p:sldId id="316" r:id="rId9"/>
    <p:sldId id="318" r:id="rId10"/>
    <p:sldId id="317" r:id="rId11"/>
    <p:sldId id="319" r:id="rId12"/>
    <p:sldId id="320" r:id="rId13"/>
    <p:sldId id="321" r:id="rId14"/>
    <p:sldId id="322" r:id="rId15"/>
    <p:sldId id="324" r:id="rId16"/>
    <p:sldId id="323" r:id="rId17"/>
    <p:sldId id="276" r:id="rId18"/>
    <p:sldId id="296" r:id="rId19"/>
    <p:sldId id="325" r:id="rId20"/>
    <p:sldId id="326" r:id="rId21"/>
    <p:sldId id="297" r:id="rId22"/>
    <p:sldId id="298" r:id="rId23"/>
    <p:sldId id="299" r:id="rId24"/>
    <p:sldId id="300" r:id="rId25"/>
    <p:sldId id="301" r:id="rId26"/>
    <p:sldId id="302" r:id="rId27"/>
    <p:sldId id="303" r:id="rId28"/>
    <p:sldId id="277" r:id="rId29"/>
    <p:sldId id="304" r:id="rId30"/>
    <p:sldId id="305" r:id="rId31"/>
    <p:sldId id="306" r:id="rId32"/>
    <p:sldId id="307" r:id="rId33"/>
    <p:sldId id="278" r:id="rId34"/>
    <p:sldId id="308" r:id="rId35"/>
    <p:sldId id="309" r:id="rId36"/>
    <p:sldId id="310" r:id="rId37"/>
    <p:sldId id="311" r:id="rId3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B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26B81B-95BB-4E8C-AF2A-5B57B82DF6E2}" v="31" dt="2025-08-10T23:48:44.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105" autoAdjust="0"/>
  </p:normalViewPr>
  <p:slideViewPr>
    <p:cSldViewPr snapToGrid="0">
      <p:cViewPr varScale="1">
        <p:scale>
          <a:sx n="63" d="100"/>
          <a:sy n="63" d="100"/>
        </p:scale>
        <p:origin x="1152" y="30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Dansby" userId="254a5cb9d1bac6db" providerId="LiveId" clId="{AE26B81B-95BB-4E8C-AF2A-5B57B82DF6E2}"/>
    <pc:docChg chg="custSel addSld delSld modSld sldOrd">
      <pc:chgData name="Kevin Dansby" userId="254a5cb9d1bac6db" providerId="LiveId" clId="{AE26B81B-95BB-4E8C-AF2A-5B57B82DF6E2}" dt="2025-08-10T23:48:56.214" v="966" actId="14100"/>
      <pc:docMkLst>
        <pc:docMk/>
      </pc:docMkLst>
      <pc:sldChg chg="del">
        <pc:chgData name="Kevin Dansby" userId="254a5cb9d1bac6db" providerId="LiveId" clId="{AE26B81B-95BB-4E8C-AF2A-5B57B82DF6E2}" dt="2025-08-10T21:17:17.394" v="194" actId="47"/>
        <pc:sldMkLst>
          <pc:docMk/>
          <pc:sldMk cId="2466148446" sldId="257"/>
        </pc:sldMkLst>
      </pc:sldChg>
      <pc:sldChg chg="del">
        <pc:chgData name="Kevin Dansby" userId="254a5cb9d1bac6db" providerId="LiveId" clId="{AE26B81B-95BB-4E8C-AF2A-5B57B82DF6E2}" dt="2025-08-10T21:17:17.394" v="194" actId="47"/>
        <pc:sldMkLst>
          <pc:docMk/>
          <pc:sldMk cId="3835167605" sldId="258"/>
        </pc:sldMkLst>
      </pc:sldChg>
      <pc:sldChg chg="del">
        <pc:chgData name="Kevin Dansby" userId="254a5cb9d1bac6db" providerId="LiveId" clId="{AE26B81B-95BB-4E8C-AF2A-5B57B82DF6E2}" dt="2025-08-10T21:17:17.394" v="194" actId="47"/>
        <pc:sldMkLst>
          <pc:docMk/>
          <pc:sldMk cId="14711977" sldId="259"/>
        </pc:sldMkLst>
      </pc:sldChg>
      <pc:sldChg chg="del">
        <pc:chgData name="Kevin Dansby" userId="254a5cb9d1bac6db" providerId="LiveId" clId="{AE26B81B-95BB-4E8C-AF2A-5B57B82DF6E2}" dt="2025-08-10T21:17:53.369" v="196" actId="47"/>
        <pc:sldMkLst>
          <pc:docMk/>
          <pc:sldMk cId="967004082" sldId="260"/>
        </pc:sldMkLst>
      </pc:sldChg>
      <pc:sldChg chg="del">
        <pc:chgData name="Kevin Dansby" userId="254a5cb9d1bac6db" providerId="LiveId" clId="{AE26B81B-95BB-4E8C-AF2A-5B57B82DF6E2}" dt="2025-08-10T21:17:53.369" v="196" actId="47"/>
        <pc:sldMkLst>
          <pc:docMk/>
          <pc:sldMk cId="3424727911" sldId="261"/>
        </pc:sldMkLst>
      </pc:sldChg>
      <pc:sldChg chg="del">
        <pc:chgData name="Kevin Dansby" userId="254a5cb9d1bac6db" providerId="LiveId" clId="{AE26B81B-95BB-4E8C-AF2A-5B57B82DF6E2}" dt="2025-08-10T21:17:53.369" v="196" actId="47"/>
        <pc:sldMkLst>
          <pc:docMk/>
          <pc:sldMk cId="1206140415" sldId="262"/>
        </pc:sldMkLst>
      </pc:sldChg>
      <pc:sldChg chg="del">
        <pc:chgData name="Kevin Dansby" userId="254a5cb9d1bac6db" providerId="LiveId" clId="{AE26B81B-95BB-4E8C-AF2A-5B57B82DF6E2}" dt="2025-08-10T21:17:53.369" v="196" actId="47"/>
        <pc:sldMkLst>
          <pc:docMk/>
          <pc:sldMk cId="2502955695" sldId="263"/>
        </pc:sldMkLst>
      </pc:sldChg>
      <pc:sldChg chg="del">
        <pc:chgData name="Kevin Dansby" userId="254a5cb9d1bac6db" providerId="LiveId" clId="{AE26B81B-95BB-4E8C-AF2A-5B57B82DF6E2}" dt="2025-08-10T21:17:53.369" v="196" actId="47"/>
        <pc:sldMkLst>
          <pc:docMk/>
          <pc:sldMk cId="3731896740" sldId="264"/>
        </pc:sldMkLst>
      </pc:sldChg>
      <pc:sldChg chg="del">
        <pc:chgData name="Kevin Dansby" userId="254a5cb9d1bac6db" providerId="LiveId" clId="{AE26B81B-95BB-4E8C-AF2A-5B57B82DF6E2}" dt="2025-08-10T21:17:53.369" v="196" actId="47"/>
        <pc:sldMkLst>
          <pc:docMk/>
          <pc:sldMk cId="2332384311" sldId="265"/>
        </pc:sldMkLst>
      </pc:sldChg>
      <pc:sldChg chg="del">
        <pc:chgData name="Kevin Dansby" userId="254a5cb9d1bac6db" providerId="LiveId" clId="{AE26B81B-95BB-4E8C-AF2A-5B57B82DF6E2}" dt="2025-08-10T21:17:53.369" v="196" actId="47"/>
        <pc:sldMkLst>
          <pc:docMk/>
          <pc:sldMk cId="647881537" sldId="266"/>
        </pc:sldMkLst>
      </pc:sldChg>
      <pc:sldChg chg="del">
        <pc:chgData name="Kevin Dansby" userId="254a5cb9d1bac6db" providerId="LiveId" clId="{AE26B81B-95BB-4E8C-AF2A-5B57B82DF6E2}" dt="2025-08-10T21:17:53.369" v="196" actId="47"/>
        <pc:sldMkLst>
          <pc:docMk/>
          <pc:sldMk cId="3369147225" sldId="267"/>
        </pc:sldMkLst>
      </pc:sldChg>
      <pc:sldChg chg="del">
        <pc:chgData name="Kevin Dansby" userId="254a5cb9d1bac6db" providerId="LiveId" clId="{AE26B81B-95BB-4E8C-AF2A-5B57B82DF6E2}" dt="2025-08-10T21:17:53.369" v="196" actId="47"/>
        <pc:sldMkLst>
          <pc:docMk/>
          <pc:sldMk cId="2752060898" sldId="268"/>
        </pc:sldMkLst>
      </pc:sldChg>
      <pc:sldChg chg="del">
        <pc:chgData name="Kevin Dansby" userId="254a5cb9d1bac6db" providerId="LiveId" clId="{AE26B81B-95BB-4E8C-AF2A-5B57B82DF6E2}" dt="2025-08-10T21:17:53.369" v="196" actId="47"/>
        <pc:sldMkLst>
          <pc:docMk/>
          <pc:sldMk cId="870761650" sldId="269"/>
        </pc:sldMkLst>
      </pc:sldChg>
      <pc:sldChg chg="del">
        <pc:chgData name="Kevin Dansby" userId="254a5cb9d1bac6db" providerId="LiveId" clId="{AE26B81B-95BB-4E8C-AF2A-5B57B82DF6E2}" dt="2025-08-10T21:17:53.369" v="196" actId="47"/>
        <pc:sldMkLst>
          <pc:docMk/>
          <pc:sldMk cId="185004922" sldId="270"/>
        </pc:sldMkLst>
      </pc:sldChg>
      <pc:sldChg chg="del">
        <pc:chgData name="Kevin Dansby" userId="254a5cb9d1bac6db" providerId="LiveId" clId="{AE26B81B-95BB-4E8C-AF2A-5B57B82DF6E2}" dt="2025-08-10T21:17:53.369" v="196" actId="47"/>
        <pc:sldMkLst>
          <pc:docMk/>
          <pc:sldMk cId="2518923221" sldId="271"/>
        </pc:sldMkLst>
      </pc:sldChg>
      <pc:sldChg chg="del">
        <pc:chgData name="Kevin Dansby" userId="254a5cb9d1bac6db" providerId="LiveId" clId="{AE26B81B-95BB-4E8C-AF2A-5B57B82DF6E2}" dt="2025-08-10T21:17:53.369" v="196" actId="47"/>
        <pc:sldMkLst>
          <pc:docMk/>
          <pc:sldMk cId="985656119" sldId="272"/>
        </pc:sldMkLst>
      </pc:sldChg>
      <pc:sldChg chg="del">
        <pc:chgData name="Kevin Dansby" userId="254a5cb9d1bac6db" providerId="LiveId" clId="{AE26B81B-95BB-4E8C-AF2A-5B57B82DF6E2}" dt="2025-08-10T21:17:53.369" v="196" actId="47"/>
        <pc:sldMkLst>
          <pc:docMk/>
          <pc:sldMk cId="1936179451" sldId="273"/>
        </pc:sldMkLst>
      </pc:sldChg>
      <pc:sldChg chg="modSp mod">
        <pc:chgData name="Kevin Dansby" userId="254a5cb9d1bac6db" providerId="LiveId" clId="{AE26B81B-95BB-4E8C-AF2A-5B57B82DF6E2}" dt="2025-08-10T21:11:17.409" v="37" actId="14100"/>
        <pc:sldMkLst>
          <pc:docMk/>
          <pc:sldMk cId="1232755317" sldId="274"/>
        </pc:sldMkLst>
        <pc:spChg chg="mod">
          <ac:chgData name="Kevin Dansby" userId="254a5cb9d1bac6db" providerId="LiveId" clId="{AE26B81B-95BB-4E8C-AF2A-5B57B82DF6E2}" dt="2025-08-10T21:11:17.409" v="37" actId="14100"/>
          <ac:spMkLst>
            <pc:docMk/>
            <pc:sldMk cId="1232755317" sldId="274"/>
            <ac:spMk id="2" creationId="{F1204D5B-AD53-D3FF-765A-63198CD39186}"/>
          </ac:spMkLst>
        </pc:spChg>
        <pc:spChg chg="mod">
          <ac:chgData name="Kevin Dansby" userId="254a5cb9d1bac6db" providerId="LiveId" clId="{AE26B81B-95BB-4E8C-AF2A-5B57B82DF6E2}" dt="2025-08-10T21:07:01.057" v="7" actId="20577"/>
          <ac:spMkLst>
            <pc:docMk/>
            <pc:sldMk cId="1232755317" sldId="274"/>
            <ac:spMk id="3" creationId="{6250CC57-CC5A-1282-7D8F-C0BBA7B43C2F}"/>
          </ac:spMkLst>
        </pc:spChg>
        <pc:spChg chg="mod">
          <ac:chgData name="Kevin Dansby" userId="254a5cb9d1bac6db" providerId="LiveId" clId="{AE26B81B-95BB-4E8C-AF2A-5B57B82DF6E2}" dt="2025-08-10T21:06:55.102" v="5" actId="20577"/>
          <ac:spMkLst>
            <pc:docMk/>
            <pc:sldMk cId="1232755317" sldId="274"/>
            <ac:spMk id="5" creationId="{01E3ECC9-2EF0-03B7-D519-889378B470E7}"/>
          </ac:spMkLst>
        </pc:spChg>
        <pc:picChg chg="mod">
          <ac:chgData name="Kevin Dansby" userId="254a5cb9d1bac6db" providerId="LiveId" clId="{AE26B81B-95BB-4E8C-AF2A-5B57B82DF6E2}" dt="2025-08-10T21:11:10.898" v="36" actId="1076"/>
          <ac:picMkLst>
            <pc:docMk/>
            <pc:sldMk cId="1232755317" sldId="274"/>
            <ac:picMk id="4" creationId="{3B9D1840-A100-750C-7523-9A6F89285936}"/>
          </ac:picMkLst>
        </pc:picChg>
      </pc:sldChg>
      <pc:sldChg chg="modSp mod">
        <pc:chgData name="Kevin Dansby" userId="254a5cb9d1bac6db" providerId="LiveId" clId="{AE26B81B-95BB-4E8C-AF2A-5B57B82DF6E2}" dt="2025-08-10T21:15:21.216" v="184" actId="12"/>
        <pc:sldMkLst>
          <pc:docMk/>
          <pc:sldMk cId="283624209" sldId="275"/>
        </pc:sldMkLst>
        <pc:spChg chg="mod">
          <ac:chgData name="Kevin Dansby" userId="254a5cb9d1bac6db" providerId="LiveId" clId="{AE26B81B-95BB-4E8C-AF2A-5B57B82DF6E2}" dt="2025-08-10T21:11:40.323" v="56" actId="20577"/>
          <ac:spMkLst>
            <pc:docMk/>
            <pc:sldMk cId="283624209" sldId="275"/>
            <ac:spMk id="2" creationId="{3E8678BA-B2AE-E774-D7CF-F9FF6D4042D6}"/>
          </ac:spMkLst>
        </pc:spChg>
        <pc:spChg chg="mod">
          <ac:chgData name="Kevin Dansby" userId="254a5cb9d1bac6db" providerId="LiveId" clId="{AE26B81B-95BB-4E8C-AF2A-5B57B82DF6E2}" dt="2025-08-10T21:15:21.216" v="184" actId="12"/>
          <ac:spMkLst>
            <pc:docMk/>
            <pc:sldMk cId="283624209" sldId="275"/>
            <ac:spMk id="3" creationId="{E9518374-DEC8-F1E2-F73A-D8CB8F93704B}"/>
          </ac:spMkLst>
        </pc:spChg>
      </pc:sldChg>
      <pc:sldChg chg="modSp mod modNotesTx">
        <pc:chgData name="Kevin Dansby" userId="254a5cb9d1bac6db" providerId="LiveId" clId="{AE26B81B-95BB-4E8C-AF2A-5B57B82DF6E2}" dt="2025-08-10T23:44:47.107" v="927"/>
        <pc:sldMkLst>
          <pc:docMk/>
          <pc:sldMk cId="578366237" sldId="276"/>
        </pc:sldMkLst>
        <pc:spChg chg="mod">
          <ac:chgData name="Kevin Dansby" userId="254a5cb9d1bac6db" providerId="LiveId" clId="{AE26B81B-95BB-4E8C-AF2A-5B57B82DF6E2}" dt="2025-08-10T21:16:29.794" v="191" actId="14100"/>
          <ac:spMkLst>
            <pc:docMk/>
            <pc:sldMk cId="578366237" sldId="276"/>
            <ac:spMk id="2" creationId="{0D5323BE-D65F-985E-506B-CCCF47B8DBBE}"/>
          </ac:spMkLst>
        </pc:spChg>
        <pc:picChg chg="mod">
          <ac:chgData name="Kevin Dansby" userId="254a5cb9d1bac6db" providerId="LiveId" clId="{AE26B81B-95BB-4E8C-AF2A-5B57B82DF6E2}" dt="2025-08-10T21:20:56.201" v="206" actId="14100"/>
          <ac:picMkLst>
            <pc:docMk/>
            <pc:sldMk cId="578366237" sldId="276"/>
            <ac:picMk id="3" creationId="{AA9C042D-9D73-3EE9-B652-8C192A575397}"/>
          </ac:picMkLst>
        </pc:picChg>
      </pc:sldChg>
      <pc:sldChg chg="modSp mod">
        <pc:chgData name="Kevin Dansby" userId="254a5cb9d1bac6db" providerId="LiveId" clId="{AE26B81B-95BB-4E8C-AF2A-5B57B82DF6E2}" dt="2025-08-10T21:20:50.368" v="205" actId="14100"/>
        <pc:sldMkLst>
          <pc:docMk/>
          <pc:sldMk cId="1300750593" sldId="277"/>
        </pc:sldMkLst>
        <pc:spChg chg="mod">
          <ac:chgData name="Kevin Dansby" userId="254a5cb9d1bac6db" providerId="LiveId" clId="{AE26B81B-95BB-4E8C-AF2A-5B57B82DF6E2}" dt="2025-08-10T21:17:06.802" v="193"/>
          <ac:spMkLst>
            <pc:docMk/>
            <pc:sldMk cId="1300750593" sldId="277"/>
            <ac:spMk id="2" creationId="{F3DA4EF9-2588-F4CF-92FA-790A888F98D9}"/>
          </ac:spMkLst>
        </pc:spChg>
        <pc:picChg chg="mod">
          <ac:chgData name="Kevin Dansby" userId="254a5cb9d1bac6db" providerId="LiveId" clId="{AE26B81B-95BB-4E8C-AF2A-5B57B82DF6E2}" dt="2025-08-10T21:20:50.368" v="205" actId="14100"/>
          <ac:picMkLst>
            <pc:docMk/>
            <pc:sldMk cId="1300750593" sldId="277"/>
            <ac:picMk id="3" creationId="{D94B3805-8D9A-E26A-66F9-699CCB517C8B}"/>
          </ac:picMkLst>
        </pc:picChg>
      </pc:sldChg>
      <pc:sldChg chg="modSp mod">
        <pc:chgData name="Kevin Dansby" userId="254a5cb9d1bac6db" providerId="LiveId" clId="{AE26B81B-95BB-4E8C-AF2A-5B57B82DF6E2}" dt="2025-08-10T21:23:17.476" v="209" actId="14100"/>
        <pc:sldMkLst>
          <pc:docMk/>
          <pc:sldMk cId="1704354107" sldId="278"/>
        </pc:sldMkLst>
        <pc:spChg chg="mod">
          <ac:chgData name="Kevin Dansby" userId="254a5cb9d1bac6db" providerId="LiveId" clId="{AE26B81B-95BB-4E8C-AF2A-5B57B82DF6E2}" dt="2025-08-10T21:17:46.421" v="195"/>
          <ac:spMkLst>
            <pc:docMk/>
            <pc:sldMk cId="1704354107" sldId="278"/>
            <ac:spMk id="2" creationId="{EA11CB6F-F7D4-9B44-297F-6A702B98B201}"/>
          </ac:spMkLst>
        </pc:spChg>
        <pc:picChg chg="mod">
          <ac:chgData name="Kevin Dansby" userId="254a5cb9d1bac6db" providerId="LiveId" clId="{AE26B81B-95BB-4E8C-AF2A-5B57B82DF6E2}" dt="2025-08-10T21:23:17.476" v="209" actId="14100"/>
          <ac:picMkLst>
            <pc:docMk/>
            <pc:sldMk cId="1704354107" sldId="278"/>
            <ac:picMk id="3" creationId="{9D26C0A4-3D22-5AFA-C498-59D46BB792AA}"/>
          </ac:picMkLst>
        </pc:picChg>
      </pc:sldChg>
      <pc:sldChg chg="del">
        <pc:chgData name="Kevin Dansby" userId="254a5cb9d1bac6db" providerId="LiveId" clId="{AE26B81B-95BB-4E8C-AF2A-5B57B82DF6E2}" dt="2025-08-10T21:16:47.769" v="192" actId="47"/>
        <pc:sldMkLst>
          <pc:docMk/>
          <pc:sldMk cId="179576309" sldId="279"/>
        </pc:sldMkLst>
      </pc:sldChg>
      <pc:sldChg chg="del">
        <pc:chgData name="Kevin Dansby" userId="254a5cb9d1bac6db" providerId="LiveId" clId="{AE26B81B-95BB-4E8C-AF2A-5B57B82DF6E2}" dt="2025-08-10T21:16:47.769" v="192" actId="47"/>
        <pc:sldMkLst>
          <pc:docMk/>
          <pc:sldMk cId="3055810867" sldId="280"/>
        </pc:sldMkLst>
      </pc:sldChg>
      <pc:sldChg chg="del">
        <pc:chgData name="Kevin Dansby" userId="254a5cb9d1bac6db" providerId="LiveId" clId="{AE26B81B-95BB-4E8C-AF2A-5B57B82DF6E2}" dt="2025-08-10T21:16:47.769" v="192" actId="47"/>
        <pc:sldMkLst>
          <pc:docMk/>
          <pc:sldMk cId="2884343710" sldId="281"/>
        </pc:sldMkLst>
      </pc:sldChg>
      <pc:sldChg chg="del">
        <pc:chgData name="Kevin Dansby" userId="254a5cb9d1bac6db" providerId="LiveId" clId="{AE26B81B-95BB-4E8C-AF2A-5B57B82DF6E2}" dt="2025-08-10T21:16:47.769" v="192" actId="47"/>
        <pc:sldMkLst>
          <pc:docMk/>
          <pc:sldMk cId="913701325" sldId="282"/>
        </pc:sldMkLst>
      </pc:sldChg>
      <pc:sldChg chg="del">
        <pc:chgData name="Kevin Dansby" userId="254a5cb9d1bac6db" providerId="LiveId" clId="{AE26B81B-95BB-4E8C-AF2A-5B57B82DF6E2}" dt="2025-08-10T21:16:47.769" v="192" actId="47"/>
        <pc:sldMkLst>
          <pc:docMk/>
          <pc:sldMk cId="883836699" sldId="283"/>
        </pc:sldMkLst>
      </pc:sldChg>
      <pc:sldChg chg="del">
        <pc:chgData name="Kevin Dansby" userId="254a5cb9d1bac6db" providerId="LiveId" clId="{AE26B81B-95BB-4E8C-AF2A-5B57B82DF6E2}" dt="2025-08-10T21:16:47.769" v="192" actId="47"/>
        <pc:sldMkLst>
          <pc:docMk/>
          <pc:sldMk cId="2442375118" sldId="284"/>
        </pc:sldMkLst>
      </pc:sldChg>
      <pc:sldChg chg="del">
        <pc:chgData name="Kevin Dansby" userId="254a5cb9d1bac6db" providerId="LiveId" clId="{AE26B81B-95BB-4E8C-AF2A-5B57B82DF6E2}" dt="2025-08-10T21:16:47.769" v="192" actId="47"/>
        <pc:sldMkLst>
          <pc:docMk/>
          <pc:sldMk cId="3459873715" sldId="285"/>
        </pc:sldMkLst>
      </pc:sldChg>
      <pc:sldChg chg="del">
        <pc:chgData name="Kevin Dansby" userId="254a5cb9d1bac6db" providerId="LiveId" clId="{AE26B81B-95BB-4E8C-AF2A-5B57B82DF6E2}" dt="2025-08-10T21:16:47.769" v="192" actId="47"/>
        <pc:sldMkLst>
          <pc:docMk/>
          <pc:sldMk cId="1753025485" sldId="286"/>
        </pc:sldMkLst>
      </pc:sldChg>
      <pc:sldChg chg="del">
        <pc:chgData name="Kevin Dansby" userId="254a5cb9d1bac6db" providerId="LiveId" clId="{AE26B81B-95BB-4E8C-AF2A-5B57B82DF6E2}" dt="2025-08-10T21:17:17.394" v="194" actId="47"/>
        <pc:sldMkLst>
          <pc:docMk/>
          <pc:sldMk cId="3358686615" sldId="287"/>
        </pc:sldMkLst>
      </pc:sldChg>
      <pc:sldChg chg="del">
        <pc:chgData name="Kevin Dansby" userId="254a5cb9d1bac6db" providerId="LiveId" clId="{AE26B81B-95BB-4E8C-AF2A-5B57B82DF6E2}" dt="2025-08-10T21:17:17.394" v="194" actId="47"/>
        <pc:sldMkLst>
          <pc:docMk/>
          <pc:sldMk cId="1801923578" sldId="288"/>
        </pc:sldMkLst>
      </pc:sldChg>
      <pc:sldChg chg="del">
        <pc:chgData name="Kevin Dansby" userId="254a5cb9d1bac6db" providerId="LiveId" clId="{AE26B81B-95BB-4E8C-AF2A-5B57B82DF6E2}" dt="2025-08-10T21:17:17.394" v="194" actId="47"/>
        <pc:sldMkLst>
          <pc:docMk/>
          <pc:sldMk cId="4268186903" sldId="289"/>
        </pc:sldMkLst>
      </pc:sldChg>
      <pc:sldChg chg="del">
        <pc:chgData name="Kevin Dansby" userId="254a5cb9d1bac6db" providerId="LiveId" clId="{AE26B81B-95BB-4E8C-AF2A-5B57B82DF6E2}" dt="2025-08-10T21:17:53.369" v="196" actId="47"/>
        <pc:sldMkLst>
          <pc:docMk/>
          <pc:sldMk cId="1735514938" sldId="290"/>
        </pc:sldMkLst>
      </pc:sldChg>
      <pc:sldChg chg="del">
        <pc:chgData name="Kevin Dansby" userId="254a5cb9d1bac6db" providerId="LiveId" clId="{AE26B81B-95BB-4E8C-AF2A-5B57B82DF6E2}" dt="2025-08-10T21:17:53.369" v="196" actId="47"/>
        <pc:sldMkLst>
          <pc:docMk/>
          <pc:sldMk cId="578794086" sldId="291"/>
        </pc:sldMkLst>
      </pc:sldChg>
      <pc:sldChg chg="del">
        <pc:chgData name="Kevin Dansby" userId="254a5cb9d1bac6db" providerId="LiveId" clId="{AE26B81B-95BB-4E8C-AF2A-5B57B82DF6E2}" dt="2025-08-10T21:17:53.369" v="196" actId="47"/>
        <pc:sldMkLst>
          <pc:docMk/>
          <pc:sldMk cId="199804941" sldId="292"/>
        </pc:sldMkLst>
      </pc:sldChg>
      <pc:sldChg chg="del">
        <pc:chgData name="Kevin Dansby" userId="254a5cb9d1bac6db" providerId="LiveId" clId="{AE26B81B-95BB-4E8C-AF2A-5B57B82DF6E2}" dt="2025-08-10T21:17:53.369" v="196" actId="47"/>
        <pc:sldMkLst>
          <pc:docMk/>
          <pc:sldMk cId="755228595" sldId="293"/>
        </pc:sldMkLst>
      </pc:sldChg>
      <pc:sldChg chg="del">
        <pc:chgData name="Kevin Dansby" userId="254a5cb9d1bac6db" providerId="LiveId" clId="{AE26B81B-95BB-4E8C-AF2A-5B57B82DF6E2}" dt="2025-08-10T21:17:53.369" v="196" actId="47"/>
        <pc:sldMkLst>
          <pc:docMk/>
          <pc:sldMk cId="3829730872" sldId="294"/>
        </pc:sldMkLst>
      </pc:sldChg>
      <pc:sldChg chg="ord">
        <pc:chgData name="Kevin Dansby" userId="254a5cb9d1bac6db" providerId="LiveId" clId="{AE26B81B-95BB-4E8C-AF2A-5B57B82DF6E2}" dt="2025-08-10T21:45:21.094" v="475"/>
        <pc:sldMkLst>
          <pc:docMk/>
          <pc:sldMk cId="1624246466" sldId="295"/>
        </pc:sldMkLst>
      </pc:sldChg>
      <pc:sldChg chg="del">
        <pc:chgData name="Kevin Dansby" userId="254a5cb9d1bac6db" providerId="LiveId" clId="{AE26B81B-95BB-4E8C-AF2A-5B57B82DF6E2}" dt="2025-08-10T21:15:50.275" v="185" actId="47"/>
        <pc:sldMkLst>
          <pc:docMk/>
          <pc:sldMk cId="886233229" sldId="296"/>
        </pc:sldMkLst>
      </pc:sldChg>
      <pc:sldChg chg="modSp new mod modNotesTx">
        <pc:chgData name="Kevin Dansby" userId="254a5cb9d1bac6db" providerId="LiveId" clId="{AE26B81B-95BB-4E8C-AF2A-5B57B82DF6E2}" dt="2025-08-10T21:24:37.811" v="221"/>
        <pc:sldMkLst>
          <pc:docMk/>
          <pc:sldMk cId="3958995414" sldId="296"/>
        </pc:sldMkLst>
        <pc:spChg chg="mod">
          <ac:chgData name="Kevin Dansby" userId="254a5cb9d1bac6db" providerId="LiveId" clId="{AE26B81B-95BB-4E8C-AF2A-5B57B82DF6E2}" dt="2025-08-10T21:24:21.962" v="220" actId="6549"/>
          <ac:spMkLst>
            <pc:docMk/>
            <pc:sldMk cId="3958995414" sldId="296"/>
            <ac:spMk id="2" creationId="{59903DAC-CDAD-52D8-9CE3-1FADC8AAF78D}"/>
          </ac:spMkLst>
        </pc:spChg>
        <pc:spChg chg="mod">
          <ac:chgData name="Kevin Dansby" userId="254a5cb9d1bac6db" providerId="LiveId" clId="{AE26B81B-95BB-4E8C-AF2A-5B57B82DF6E2}" dt="2025-08-10T21:24:19.732" v="218" actId="20578"/>
          <ac:spMkLst>
            <pc:docMk/>
            <pc:sldMk cId="3958995414" sldId="296"/>
            <ac:spMk id="3" creationId="{02D1A54B-AD0B-B7CF-200A-65B2334E6250}"/>
          </ac:spMkLst>
        </pc:spChg>
      </pc:sldChg>
      <pc:sldChg chg="del">
        <pc:chgData name="Kevin Dansby" userId="254a5cb9d1bac6db" providerId="LiveId" clId="{AE26B81B-95BB-4E8C-AF2A-5B57B82DF6E2}" dt="2025-08-10T21:15:50.275" v="185" actId="47"/>
        <pc:sldMkLst>
          <pc:docMk/>
          <pc:sldMk cId="2715519687" sldId="297"/>
        </pc:sldMkLst>
      </pc:sldChg>
      <pc:sldChg chg="modSp new mod modNotesTx">
        <pc:chgData name="Kevin Dansby" userId="254a5cb9d1bac6db" providerId="LiveId" clId="{AE26B81B-95BB-4E8C-AF2A-5B57B82DF6E2}" dt="2025-08-10T21:25:05.863" v="225"/>
        <pc:sldMkLst>
          <pc:docMk/>
          <pc:sldMk cId="2985717062" sldId="297"/>
        </pc:sldMkLst>
        <pc:spChg chg="mod">
          <ac:chgData name="Kevin Dansby" userId="254a5cb9d1bac6db" providerId="LiveId" clId="{AE26B81B-95BB-4E8C-AF2A-5B57B82DF6E2}" dt="2025-08-10T21:24:55.571" v="224" actId="6549"/>
          <ac:spMkLst>
            <pc:docMk/>
            <pc:sldMk cId="2985717062" sldId="297"/>
            <ac:spMk id="2" creationId="{8CECAF37-309D-5FBC-328F-08C49DC0156E}"/>
          </ac:spMkLst>
        </pc:spChg>
        <pc:spChg chg="mod">
          <ac:chgData name="Kevin Dansby" userId="254a5cb9d1bac6db" providerId="LiveId" clId="{AE26B81B-95BB-4E8C-AF2A-5B57B82DF6E2}" dt="2025-08-10T21:24:53.952" v="223" actId="20578"/>
          <ac:spMkLst>
            <pc:docMk/>
            <pc:sldMk cId="2985717062" sldId="297"/>
            <ac:spMk id="3" creationId="{A5437334-AAEB-FC08-4C93-8F1F2C14EDEC}"/>
          </ac:spMkLst>
        </pc:spChg>
      </pc:sldChg>
      <pc:sldChg chg="del">
        <pc:chgData name="Kevin Dansby" userId="254a5cb9d1bac6db" providerId="LiveId" clId="{AE26B81B-95BB-4E8C-AF2A-5B57B82DF6E2}" dt="2025-08-10T21:15:50.275" v="185" actId="47"/>
        <pc:sldMkLst>
          <pc:docMk/>
          <pc:sldMk cId="1384053211" sldId="298"/>
        </pc:sldMkLst>
      </pc:sldChg>
      <pc:sldChg chg="modSp new mod modNotesTx">
        <pc:chgData name="Kevin Dansby" userId="254a5cb9d1bac6db" providerId="LiveId" clId="{AE26B81B-95BB-4E8C-AF2A-5B57B82DF6E2}" dt="2025-08-10T21:25:31.820" v="229"/>
        <pc:sldMkLst>
          <pc:docMk/>
          <pc:sldMk cId="1651829795" sldId="298"/>
        </pc:sldMkLst>
        <pc:spChg chg="mod">
          <ac:chgData name="Kevin Dansby" userId="254a5cb9d1bac6db" providerId="LiveId" clId="{AE26B81B-95BB-4E8C-AF2A-5B57B82DF6E2}" dt="2025-08-10T21:25:20.526" v="228" actId="6549"/>
          <ac:spMkLst>
            <pc:docMk/>
            <pc:sldMk cId="1651829795" sldId="298"/>
            <ac:spMk id="2" creationId="{3DA46560-281D-4B9F-C9A6-A58F9510991F}"/>
          </ac:spMkLst>
        </pc:spChg>
        <pc:spChg chg="mod">
          <ac:chgData name="Kevin Dansby" userId="254a5cb9d1bac6db" providerId="LiveId" clId="{AE26B81B-95BB-4E8C-AF2A-5B57B82DF6E2}" dt="2025-08-10T21:25:18.607" v="227" actId="20578"/>
          <ac:spMkLst>
            <pc:docMk/>
            <pc:sldMk cId="1651829795" sldId="298"/>
            <ac:spMk id="3" creationId="{564CE760-B88C-A7EF-C726-9842E840BE58}"/>
          </ac:spMkLst>
        </pc:spChg>
      </pc:sldChg>
      <pc:sldChg chg="modSp new mod modNotesTx">
        <pc:chgData name="Kevin Dansby" userId="254a5cb9d1bac6db" providerId="LiveId" clId="{AE26B81B-95BB-4E8C-AF2A-5B57B82DF6E2}" dt="2025-08-10T21:25:59.402" v="234"/>
        <pc:sldMkLst>
          <pc:docMk/>
          <pc:sldMk cId="1398582771" sldId="299"/>
        </pc:sldMkLst>
        <pc:spChg chg="mod">
          <ac:chgData name="Kevin Dansby" userId="254a5cb9d1bac6db" providerId="LiveId" clId="{AE26B81B-95BB-4E8C-AF2A-5B57B82DF6E2}" dt="2025-08-10T21:25:49.456" v="233" actId="6549"/>
          <ac:spMkLst>
            <pc:docMk/>
            <pc:sldMk cId="1398582771" sldId="299"/>
            <ac:spMk id="2" creationId="{3FDB3F36-4B12-02D5-8C9F-E01C30E121CA}"/>
          </ac:spMkLst>
        </pc:spChg>
        <pc:spChg chg="mod">
          <ac:chgData name="Kevin Dansby" userId="254a5cb9d1bac6db" providerId="LiveId" clId="{AE26B81B-95BB-4E8C-AF2A-5B57B82DF6E2}" dt="2025-08-10T21:25:46.331" v="231" actId="20578"/>
          <ac:spMkLst>
            <pc:docMk/>
            <pc:sldMk cId="1398582771" sldId="299"/>
            <ac:spMk id="3" creationId="{1C999DEB-0D21-B961-A6CF-C584D36FF5C8}"/>
          </ac:spMkLst>
        </pc:spChg>
      </pc:sldChg>
      <pc:sldChg chg="del">
        <pc:chgData name="Kevin Dansby" userId="254a5cb9d1bac6db" providerId="LiveId" clId="{AE26B81B-95BB-4E8C-AF2A-5B57B82DF6E2}" dt="2025-08-10T21:15:50.275" v="185" actId="47"/>
        <pc:sldMkLst>
          <pc:docMk/>
          <pc:sldMk cId="1699597639" sldId="299"/>
        </pc:sldMkLst>
      </pc:sldChg>
      <pc:sldChg chg="del">
        <pc:chgData name="Kevin Dansby" userId="254a5cb9d1bac6db" providerId="LiveId" clId="{AE26B81B-95BB-4E8C-AF2A-5B57B82DF6E2}" dt="2025-08-10T21:15:50.275" v="185" actId="47"/>
        <pc:sldMkLst>
          <pc:docMk/>
          <pc:sldMk cId="2976897532" sldId="300"/>
        </pc:sldMkLst>
      </pc:sldChg>
      <pc:sldChg chg="modSp new mod modNotesTx">
        <pc:chgData name="Kevin Dansby" userId="254a5cb9d1bac6db" providerId="LiveId" clId="{AE26B81B-95BB-4E8C-AF2A-5B57B82DF6E2}" dt="2025-08-10T21:27:30.824" v="242"/>
        <pc:sldMkLst>
          <pc:docMk/>
          <pc:sldMk cId="3506278740" sldId="300"/>
        </pc:sldMkLst>
        <pc:spChg chg="mod">
          <ac:chgData name="Kevin Dansby" userId="254a5cb9d1bac6db" providerId="LiveId" clId="{AE26B81B-95BB-4E8C-AF2A-5B57B82DF6E2}" dt="2025-08-10T21:27:14.982" v="241" actId="6549"/>
          <ac:spMkLst>
            <pc:docMk/>
            <pc:sldMk cId="3506278740" sldId="300"/>
            <ac:spMk id="2" creationId="{AA589123-56D1-071A-BD77-0CF46C0A1001}"/>
          </ac:spMkLst>
        </pc:spChg>
        <pc:spChg chg="mod">
          <ac:chgData name="Kevin Dansby" userId="254a5cb9d1bac6db" providerId="LiveId" clId="{AE26B81B-95BB-4E8C-AF2A-5B57B82DF6E2}" dt="2025-08-10T21:27:13.023" v="239" actId="20578"/>
          <ac:spMkLst>
            <pc:docMk/>
            <pc:sldMk cId="3506278740" sldId="300"/>
            <ac:spMk id="3" creationId="{6D7EFEC6-ACEC-1470-6683-4E8A885CE27C}"/>
          </ac:spMkLst>
        </pc:spChg>
      </pc:sldChg>
      <pc:sldChg chg="modSp new mod modNotesTx">
        <pc:chgData name="Kevin Dansby" userId="254a5cb9d1bac6db" providerId="LiveId" clId="{AE26B81B-95BB-4E8C-AF2A-5B57B82DF6E2}" dt="2025-08-10T21:28:36.624" v="247"/>
        <pc:sldMkLst>
          <pc:docMk/>
          <pc:sldMk cId="1798550586" sldId="301"/>
        </pc:sldMkLst>
        <pc:spChg chg="mod">
          <ac:chgData name="Kevin Dansby" userId="254a5cb9d1bac6db" providerId="LiveId" clId="{AE26B81B-95BB-4E8C-AF2A-5B57B82DF6E2}" dt="2025-08-10T21:28:26.157" v="246" actId="6549"/>
          <ac:spMkLst>
            <pc:docMk/>
            <pc:sldMk cId="1798550586" sldId="301"/>
            <ac:spMk id="2" creationId="{6B8376E8-764B-9DD5-BA2B-FAE516248B47}"/>
          </ac:spMkLst>
        </pc:spChg>
        <pc:spChg chg="mod">
          <ac:chgData name="Kevin Dansby" userId="254a5cb9d1bac6db" providerId="LiveId" clId="{AE26B81B-95BB-4E8C-AF2A-5B57B82DF6E2}" dt="2025-08-10T21:28:23.884" v="244" actId="20578"/>
          <ac:spMkLst>
            <pc:docMk/>
            <pc:sldMk cId="1798550586" sldId="301"/>
            <ac:spMk id="3" creationId="{4F22701F-F3F8-81CA-74FE-C89B9E1B0223}"/>
          </ac:spMkLst>
        </pc:spChg>
      </pc:sldChg>
      <pc:sldChg chg="del">
        <pc:chgData name="Kevin Dansby" userId="254a5cb9d1bac6db" providerId="LiveId" clId="{AE26B81B-95BB-4E8C-AF2A-5B57B82DF6E2}" dt="2025-08-10T21:15:50.275" v="185" actId="47"/>
        <pc:sldMkLst>
          <pc:docMk/>
          <pc:sldMk cId="3848385697" sldId="301"/>
        </pc:sldMkLst>
      </pc:sldChg>
      <pc:sldChg chg="modSp new mod modNotesTx">
        <pc:chgData name="Kevin Dansby" userId="254a5cb9d1bac6db" providerId="LiveId" clId="{AE26B81B-95BB-4E8C-AF2A-5B57B82DF6E2}" dt="2025-08-10T21:30:07.540" v="251"/>
        <pc:sldMkLst>
          <pc:docMk/>
          <pc:sldMk cId="1468925558" sldId="302"/>
        </pc:sldMkLst>
        <pc:spChg chg="mod">
          <ac:chgData name="Kevin Dansby" userId="254a5cb9d1bac6db" providerId="LiveId" clId="{AE26B81B-95BB-4E8C-AF2A-5B57B82DF6E2}" dt="2025-08-10T21:29:56.105" v="250" actId="6549"/>
          <ac:spMkLst>
            <pc:docMk/>
            <pc:sldMk cId="1468925558" sldId="302"/>
            <ac:spMk id="2" creationId="{B1DC56E8-7789-B521-41E1-63D827EB1D82}"/>
          </ac:spMkLst>
        </pc:spChg>
        <pc:spChg chg="mod">
          <ac:chgData name="Kevin Dansby" userId="254a5cb9d1bac6db" providerId="LiveId" clId="{AE26B81B-95BB-4E8C-AF2A-5B57B82DF6E2}" dt="2025-08-10T21:29:54.208" v="249" actId="20578"/>
          <ac:spMkLst>
            <pc:docMk/>
            <pc:sldMk cId="1468925558" sldId="302"/>
            <ac:spMk id="3" creationId="{B474F0BE-6162-E90D-9692-6468346BE50F}"/>
          </ac:spMkLst>
        </pc:spChg>
      </pc:sldChg>
      <pc:sldChg chg="del">
        <pc:chgData name="Kevin Dansby" userId="254a5cb9d1bac6db" providerId="LiveId" clId="{AE26B81B-95BB-4E8C-AF2A-5B57B82DF6E2}" dt="2025-08-10T21:15:50.275" v="185" actId="47"/>
        <pc:sldMkLst>
          <pc:docMk/>
          <pc:sldMk cId="3870679333" sldId="302"/>
        </pc:sldMkLst>
      </pc:sldChg>
      <pc:sldChg chg="modSp new mod modNotesTx">
        <pc:chgData name="Kevin Dansby" userId="254a5cb9d1bac6db" providerId="LiveId" clId="{AE26B81B-95BB-4E8C-AF2A-5B57B82DF6E2}" dt="2025-08-10T21:30:33.697" v="255"/>
        <pc:sldMkLst>
          <pc:docMk/>
          <pc:sldMk cId="893639240" sldId="303"/>
        </pc:sldMkLst>
        <pc:spChg chg="mod">
          <ac:chgData name="Kevin Dansby" userId="254a5cb9d1bac6db" providerId="LiveId" clId="{AE26B81B-95BB-4E8C-AF2A-5B57B82DF6E2}" dt="2025-08-10T21:30:21.936" v="254" actId="6549"/>
          <ac:spMkLst>
            <pc:docMk/>
            <pc:sldMk cId="893639240" sldId="303"/>
            <ac:spMk id="2" creationId="{AC20DF50-F9CA-65D4-25D9-E224A3788748}"/>
          </ac:spMkLst>
        </pc:spChg>
        <pc:spChg chg="mod">
          <ac:chgData name="Kevin Dansby" userId="254a5cb9d1bac6db" providerId="LiveId" clId="{AE26B81B-95BB-4E8C-AF2A-5B57B82DF6E2}" dt="2025-08-10T21:30:20.273" v="253" actId="20578"/>
          <ac:spMkLst>
            <pc:docMk/>
            <pc:sldMk cId="893639240" sldId="303"/>
            <ac:spMk id="3" creationId="{FEEE9C7B-B3EB-8695-32EC-A4A3E7763099}"/>
          </ac:spMkLst>
        </pc:spChg>
      </pc:sldChg>
      <pc:sldChg chg="del">
        <pc:chgData name="Kevin Dansby" userId="254a5cb9d1bac6db" providerId="LiveId" clId="{AE26B81B-95BB-4E8C-AF2A-5B57B82DF6E2}" dt="2025-08-10T21:15:50.275" v="185" actId="47"/>
        <pc:sldMkLst>
          <pc:docMk/>
          <pc:sldMk cId="968843930" sldId="303"/>
        </pc:sldMkLst>
      </pc:sldChg>
      <pc:sldChg chg="modSp new mod modNotesTx">
        <pc:chgData name="Kevin Dansby" userId="254a5cb9d1bac6db" providerId="LiveId" clId="{AE26B81B-95BB-4E8C-AF2A-5B57B82DF6E2}" dt="2025-08-10T21:31:19.222" v="267"/>
        <pc:sldMkLst>
          <pc:docMk/>
          <pc:sldMk cId="1703502292" sldId="304"/>
        </pc:sldMkLst>
        <pc:spChg chg="mod">
          <ac:chgData name="Kevin Dansby" userId="254a5cb9d1bac6db" providerId="LiveId" clId="{AE26B81B-95BB-4E8C-AF2A-5B57B82DF6E2}" dt="2025-08-10T21:31:07.563" v="266" actId="6549"/>
          <ac:spMkLst>
            <pc:docMk/>
            <pc:sldMk cId="1703502292" sldId="304"/>
            <ac:spMk id="2" creationId="{DBD47DF8-D0F1-3FC7-A25E-3BD28E99E9BB}"/>
          </ac:spMkLst>
        </pc:spChg>
        <pc:spChg chg="mod">
          <ac:chgData name="Kevin Dansby" userId="254a5cb9d1bac6db" providerId="LiveId" clId="{AE26B81B-95BB-4E8C-AF2A-5B57B82DF6E2}" dt="2025-08-10T21:31:05.184" v="264" actId="20578"/>
          <ac:spMkLst>
            <pc:docMk/>
            <pc:sldMk cId="1703502292" sldId="304"/>
            <ac:spMk id="3" creationId="{AA4C5B87-AED4-04B7-12F3-A2F37B655F4E}"/>
          </ac:spMkLst>
        </pc:spChg>
      </pc:sldChg>
      <pc:sldChg chg="del">
        <pc:chgData name="Kevin Dansby" userId="254a5cb9d1bac6db" providerId="LiveId" clId="{AE26B81B-95BB-4E8C-AF2A-5B57B82DF6E2}" dt="2025-08-10T21:15:50.275" v="185" actId="47"/>
        <pc:sldMkLst>
          <pc:docMk/>
          <pc:sldMk cId="3046965325" sldId="304"/>
        </pc:sldMkLst>
      </pc:sldChg>
      <pc:sldChg chg="modSp new mod modNotesTx">
        <pc:chgData name="Kevin Dansby" userId="254a5cb9d1bac6db" providerId="LiveId" clId="{AE26B81B-95BB-4E8C-AF2A-5B57B82DF6E2}" dt="2025-08-10T21:31:52.417" v="272"/>
        <pc:sldMkLst>
          <pc:docMk/>
          <pc:sldMk cId="861488132" sldId="305"/>
        </pc:sldMkLst>
        <pc:spChg chg="mod">
          <ac:chgData name="Kevin Dansby" userId="254a5cb9d1bac6db" providerId="LiveId" clId="{AE26B81B-95BB-4E8C-AF2A-5B57B82DF6E2}" dt="2025-08-10T21:31:40.364" v="271" actId="6549"/>
          <ac:spMkLst>
            <pc:docMk/>
            <pc:sldMk cId="861488132" sldId="305"/>
            <ac:spMk id="2" creationId="{0005BCAB-6A3E-3A61-C5AD-15720904CBB7}"/>
          </ac:spMkLst>
        </pc:spChg>
        <pc:spChg chg="mod">
          <ac:chgData name="Kevin Dansby" userId="254a5cb9d1bac6db" providerId="LiveId" clId="{AE26B81B-95BB-4E8C-AF2A-5B57B82DF6E2}" dt="2025-08-10T21:31:38.372" v="269" actId="20578"/>
          <ac:spMkLst>
            <pc:docMk/>
            <pc:sldMk cId="861488132" sldId="305"/>
            <ac:spMk id="3" creationId="{622C7455-8E50-C920-02B3-D3AC31D60E4D}"/>
          </ac:spMkLst>
        </pc:spChg>
      </pc:sldChg>
      <pc:sldChg chg="del">
        <pc:chgData name="Kevin Dansby" userId="254a5cb9d1bac6db" providerId="LiveId" clId="{AE26B81B-95BB-4E8C-AF2A-5B57B82DF6E2}" dt="2025-08-10T21:15:50.275" v="185" actId="47"/>
        <pc:sldMkLst>
          <pc:docMk/>
          <pc:sldMk cId="1094607754" sldId="306"/>
        </pc:sldMkLst>
      </pc:sldChg>
      <pc:sldChg chg="modSp new mod modNotesTx">
        <pc:chgData name="Kevin Dansby" userId="254a5cb9d1bac6db" providerId="LiveId" clId="{AE26B81B-95BB-4E8C-AF2A-5B57B82DF6E2}" dt="2025-08-10T21:32:17.558" v="277"/>
        <pc:sldMkLst>
          <pc:docMk/>
          <pc:sldMk cId="3815931594" sldId="306"/>
        </pc:sldMkLst>
        <pc:spChg chg="mod">
          <ac:chgData name="Kevin Dansby" userId="254a5cb9d1bac6db" providerId="LiveId" clId="{AE26B81B-95BB-4E8C-AF2A-5B57B82DF6E2}" dt="2025-08-10T21:32:06.833" v="276" actId="6549"/>
          <ac:spMkLst>
            <pc:docMk/>
            <pc:sldMk cId="3815931594" sldId="306"/>
            <ac:spMk id="2" creationId="{3B6ABE3B-5427-020F-9811-7F6E67D0B250}"/>
          </ac:spMkLst>
        </pc:spChg>
        <pc:spChg chg="mod">
          <ac:chgData name="Kevin Dansby" userId="254a5cb9d1bac6db" providerId="LiveId" clId="{AE26B81B-95BB-4E8C-AF2A-5B57B82DF6E2}" dt="2025-08-10T21:32:05.093" v="274" actId="20578"/>
          <ac:spMkLst>
            <pc:docMk/>
            <pc:sldMk cId="3815931594" sldId="306"/>
            <ac:spMk id="3" creationId="{E53D50B2-4828-1550-7098-863CE03D79AE}"/>
          </ac:spMkLst>
        </pc:spChg>
      </pc:sldChg>
      <pc:sldChg chg="del">
        <pc:chgData name="Kevin Dansby" userId="254a5cb9d1bac6db" providerId="LiveId" clId="{AE26B81B-95BB-4E8C-AF2A-5B57B82DF6E2}" dt="2025-08-10T21:15:50.275" v="185" actId="47"/>
        <pc:sldMkLst>
          <pc:docMk/>
          <pc:sldMk cId="4263052690" sldId="307"/>
        </pc:sldMkLst>
      </pc:sldChg>
      <pc:sldChg chg="modSp new mod modNotesTx">
        <pc:chgData name="Kevin Dansby" userId="254a5cb9d1bac6db" providerId="LiveId" clId="{AE26B81B-95BB-4E8C-AF2A-5B57B82DF6E2}" dt="2025-08-10T21:32:52.120" v="282"/>
        <pc:sldMkLst>
          <pc:docMk/>
          <pc:sldMk cId="4266989157" sldId="307"/>
        </pc:sldMkLst>
        <pc:spChg chg="mod">
          <ac:chgData name="Kevin Dansby" userId="254a5cb9d1bac6db" providerId="LiveId" clId="{AE26B81B-95BB-4E8C-AF2A-5B57B82DF6E2}" dt="2025-08-10T21:32:39.466" v="281" actId="6549"/>
          <ac:spMkLst>
            <pc:docMk/>
            <pc:sldMk cId="4266989157" sldId="307"/>
            <ac:spMk id="2" creationId="{A3A3C468-E311-2FAB-8CCF-B58443D14830}"/>
          </ac:spMkLst>
        </pc:spChg>
        <pc:spChg chg="mod">
          <ac:chgData name="Kevin Dansby" userId="254a5cb9d1bac6db" providerId="LiveId" clId="{AE26B81B-95BB-4E8C-AF2A-5B57B82DF6E2}" dt="2025-08-10T21:32:36.516" v="279" actId="20578"/>
          <ac:spMkLst>
            <pc:docMk/>
            <pc:sldMk cId="4266989157" sldId="307"/>
            <ac:spMk id="3" creationId="{7B5E7014-366B-B568-04BC-94AFCBE04FA6}"/>
          </ac:spMkLst>
        </pc:spChg>
      </pc:sldChg>
      <pc:sldChg chg="del">
        <pc:chgData name="Kevin Dansby" userId="254a5cb9d1bac6db" providerId="LiveId" clId="{AE26B81B-95BB-4E8C-AF2A-5B57B82DF6E2}" dt="2025-08-10T21:15:50.275" v="185" actId="47"/>
        <pc:sldMkLst>
          <pc:docMk/>
          <pc:sldMk cId="1420410545" sldId="308"/>
        </pc:sldMkLst>
      </pc:sldChg>
      <pc:sldChg chg="modSp new mod modNotesTx">
        <pc:chgData name="Kevin Dansby" userId="254a5cb9d1bac6db" providerId="LiveId" clId="{AE26B81B-95BB-4E8C-AF2A-5B57B82DF6E2}" dt="2025-08-10T21:33:51.515" v="290"/>
        <pc:sldMkLst>
          <pc:docMk/>
          <pc:sldMk cId="2260172122" sldId="308"/>
        </pc:sldMkLst>
        <pc:spChg chg="mod">
          <ac:chgData name="Kevin Dansby" userId="254a5cb9d1bac6db" providerId="LiveId" clId="{AE26B81B-95BB-4E8C-AF2A-5B57B82DF6E2}" dt="2025-08-10T21:33:29.037" v="289" actId="6549"/>
          <ac:spMkLst>
            <pc:docMk/>
            <pc:sldMk cId="2260172122" sldId="308"/>
            <ac:spMk id="2" creationId="{4B34CBD0-46E6-BEDD-5339-8A7F7F5E4B54}"/>
          </ac:spMkLst>
        </pc:spChg>
        <pc:spChg chg="mod">
          <ac:chgData name="Kevin Dansby" userId="254a5cb9d1bac6db" providerId="LiveId" clId="{AE26B81B-95BB-4E8C-AF2A-5B57B82DF6E2}" dt="2025-08-10T21:33:26.740" v="288" actId="20578"/>
          <ac:spMkLst>
            <pc:docMk/>
            <pc:sldMk cId="2260172122" sldId="308"/>
            <ac:spMk id="3" creationId="{BAC0DA48-93A7-0E7A-6135-306114E99786}"/>
          </ac:spMkLst>
        </pc:spChg>
      </pc:sldChg>
      <pc:sldChg chg="del">
        <pc:chgData name="Kevin Dansby" userId="254a5cb9d1bac6db" providerId="LiveId" clId="{AE26B81B-95BB-4E8C-AF2A-5B57B82DF6E2}" dt="2025-08-10T21:15:50.275" v="185" actId="47"/>
        <pc:sldMkLst>
          <pc:docMk/>
          <pc:sldMk cId="3122944934" sldId="309"/>
        </pc:sldMkLst>
      </pc:sldChg>
      <pc:sldChg chg="modSp new mod modNotesTx">
        <pc:chgData name="Kevin Dansby" userId="254a5cb9d1bac6db" providerId="LiveId" clId="{AE26B81B-95BB-4E8C-AF2A-5B57B82DF6E2}" dt="2025-08-10T21:34:19.867" v="296"/>
        <pc:sldMkLst>
          <pc:docMk/>
          <pc:sldMk cId="3595824787" sldId="309"/>
        </pc:sldMkLst>
        <pc:spChg chg="mod">
          <ac:chgData name="Kevin Dansby" userId="254a5cb9d1bac6db" providerId="LiveId" clId="{AE26B81B-95BB-4E8C-AF2A-5B57B82DF6E2}" dt="2025-08-10T21:34:09.842" v="295" actId="6549"/>
          <ac:spMkLst>
            <pc:docMk/>
            <pc:sldMk cId="3595824787" sldId="309"/>
            <ac:spMk id="2" creationId="{0E95B4D7-E0D2-20EF-25C9-DBBD19FACD75}"/>
          </ac:spMkLst>
        </pc:spChg>
        <pc:spChg chg="mod">
          <ac:chgData name="Kevin Dansby" userId="254a5cb9d1bac6db" providerId="LiveId" clId="{AE26B81B-95BB-4E8C-AF2A-5B57B82DF6E2}" dt="2025-08-10T21:34:05.622" v="292" actId="20578"/>
          <ac:spMkLst>
            <pc:docMk/>
            <pc:sldMk cId="3595824787" sldId="309"/>
            <ac:spMk id="3" creationId="{878CF3A5-AF39-A343-87CC-55D025E10247}"/>
          </ac:spMkLst>
        </pc:spChg>
      </pc:sldChg>
      <pc:sldChg chg="modSp new mod modNotesTx">
        <pc:chgData name="Kevin Dansby" userId="254a5cb9d1bac6db" providerId="LiveId" clId="{AE26B81B-95BB-4E8C-AF2A-5B57B82DF6E2}" dt="2025-08-10T21:34:46.135" v="300"/>
        <pc:sldMkLst>
          <pc:docMk/>
          <pc:sldMk cId="2888395370" sldId="310"/>
        </pc:sldMkLst>
        <pc:spChg chg="mod">
          <ac:chgData name="Kevin Dansby" userId="254a5cb9d1bac6db" providerId="LiveId" clId="{AE26B81B-95BB-4E8C-AF2A-5B57B82DF6E2}" dt="2025-08-10T21:34:36.871" v="299" actId="6549"/>
          <ac:spMkLst>
            <pc:docMk/>
            <pc:sldMk cId="2888395370" sldId="310"/>
            <ac:spMk id="2" creationId="{43B4251C-320D-A758-1CD4-3ACA48501F29}"/>
          </ac:spMkLst>
        </pc:spChg>
        <pc:spChg chg="mod">
          <ac:chgData name="Kevin Dansby" userId="254a5cb9d1bac6db" providerId="LiveId" clId="{AE26B81B-95BB-4E8C-AF2A-5B57B82DF6E2}" dt="2025-08-10T21:34:35.147" v="298" actId="20578"/>
          <ac:spMkLst>
            <pc:docMk/>
            <pc:sldMk cId="2888395370" sldId="310"/>
            <ac:spMk id="3" creationId="{89FE1440-DBA1-539D-A81C-9FE5B9D786E1}"/>
          </ac:spMkLst>
        </pc:spChg>
      </pc:sldChg>
      <pc:sldChg chg="del">
        <pc:chgData name="Kevin Dansby" userId="254a5cb9d1bac6db" providerId="LiveId" clId="{AE26B81B-95BB-4E8C-AF2A-5B57B82DF6E2}" dt="2025-08-10T21:15:50.275" v="185" actId="47"/>
        <pc:sldMkLst>
          <pc:docMk/>
          <pc:sldMk cId="3049234282" sldId="310"/>
        </pc:sldMkLst>
      </pc:sldChg>
      <pc:sldChg chg="modSp new mod modNotesTx">
        <pc:chgData name="Kevin Dansby" userId="254a5cb9d1bac6db" providerId="LiveId" clId="{AE26B81B-95BB-4E8C-AF2A-5B57B82DF6E2}" dt="2025-08-10T21:35:13.563" v="304"/>
        <pc:sldMkLst>
          <pc:docMk/>
          <pc:sldMk cId="137482551" sldId="311"/>
        </pc:sldMkLst>
        <pc:spChg chg="mod">
          <ac:chgData name="Kevin Dansby" userId="254a5cb9d1bac6db" providerId="LiveId" clId="{AE26B81B-95BB-4E8C-AF2A-5B57B82DF6E2}" dt="2025-08-10T21:35:01.049" v="303" actId="6549"/>
          <ac:spMkLst>
            <pc:docMk/>
            <pc:sldMk cId="137482551" sldId="311"/>
            <ac:spMk id="2" creationId="{34F0AE6A-A1CF-3351-33FC-D28E835EC998}"/>
          </ac:spMkLst>
        </pc:spChg>
        <pc:spChg chg="mod">
          <ac:chgData name="Kevin Dansby" userId="254a5cb9d1bac6db" providerId="LiveId" clId="{AE26B81B-95BB-4E8C-AF2A-5B57B82DF6E2}" dt="2025-08-10T21:34:59.390" v="302" actId="20578"/>
          <ac:spMkLst>
            <pc:docMk/>
            <pc:sldMk cId="137482551" sldId="311"/>
            <ac:spMk id="3" creationId="{040F0DD7-DCB7-F5BB-58AF-207EC67DFC99}"/>
          </ac:spMkLst>
        </pc:spChg>
      </pc:sldChg>
      <pc:sldChg chg="del">
        <pc:chgData name="Kevin Dansby" userId="254a5cb9d1bac6db" providerId="LiveId" clId="{AE26B81B-95BB-4E8C-AF2A-5B57B82DF6E2}" dt="2025-08-10T21:15:50.275" v="185" actId="47"/>
        <pc:sldMkLst>
          <pc:docMk/>
          <pc:sldMk cId="2400899364" sldId="311"/>
        </pc:sldMkLst>
      </pc:sldChg>
      <pc:sldChg chg="addSp delSp modSp new mod ord setBg modNotesTx">
        <pc:chgData name="Kevin Dansby" userId="254a5cb9d1bac6db" providerId="LiveId" clId="{AE26B81B-95BB-4E8C-AF2A-5B57B82DF6E2}" dt="2025-08-10T21:45:23.311" v="477"/>
        <pc:sldMkLst>
          <pc:docMk/>
          <pc:sldMk cId="1677738817" sldId="312"/>
        </pc:sldMkLst>
        <pc:spChg chg="mod">
          <ac:chgData name="Kevin Dansby" userId="254a5cb9d1bac6db" providerId="LiveId" clId="{AE26B81B-95BB-4E8C-AF2A-5B57B82DF6E2}" dt="2025-08-10T21:38:35.326" v="325" actId="26606"/>
          <ac:spMkLst>
            <pc:docMk/>
            <pc:sldMk cId="1677738817" sldId="312"/>
            <ac:spMk id="2" creationId="{00A9D675-B83B-90D9-9E45-CEE18225380C}"/>
          </ac:spMkLst>
        </pc:spChg>
        <pc:spChg chg="add del">
          <ac:chgData name="Kevin Dansby" userId="254a5cb9d1bac6db" providerId="LiveId" clId="{AE26B81B-95BB-4E8C-AF2A-5B57B82DF6E2}" dt="2025-08-10T21:38:35.326" v="325" actId="26606"/>
          <ac:spMkLst>
            <pc:docMk/>
            <pc:sldMk cId="1677738817" sldId="312"/>
            <ac:spMk id="8" creationId="{D12DDE76-C203-4047-9998-63900085B5E8}"/>
          </ac:spMkLst>
        </pc:spChg>
        <pc:spChg chg="add">
          <ac:chgData name="Kevin Dansby" userId="254a5cb9d1bac6db" providerId="LiveId" clId="{AE26B81B-95BB-4E8C-AF2A-5B57B82DF6E2}" dt="2025-08-10T21:38:35.326" v="325" actId="26606"/>
          <ac:spMkLst>
            <pc:docMk/>
            <pc:sldMk cId="1677738817" sldId="312"/>
            <ac:spMk id="13" creationId="{6753252F-4873-4F63-801D-CC719279A7D5}"/>
          </ac:spMkLst>
        </pc:spChg>
        <pc:spChg chg="add">
          <ac:chgData name="Kevin Dansby" userId="254a5cb9d1bac6db" providerId="LiveId" clId="{AE26B81B-95BB-4E8C-AF2A-5B57B82DF6E2}" dt="2025-08-10T21:38:35.326" v="325" actId="26606"/>
          <ac:spMkLst>
            <pc:docMk/>
            <pc:sldMk cId="1677738817" sldId="312"/>
            <ac:spMk id="15" creationId="{047C8CCB-F95D-4249-92DD-651249D3535A}"/>
          </ac:spMkLst>
        </pc:spChg>
        <pc:picChg chg="add mod">
          <ac:chgData name="Kevin Dansby" userId="254a5cb9d1bac6db" providerId="LiveId" clId="{AE26B81B-95BB-4E8C-AF2A-5B57B82DF6E2}" dt="2025-08-10T21:39:01.797" v="330" actId="14100"/>
          <ac:picMkLst>
            <pc:docMk/>
            <pc:sldMk cId="1677738817" sldId="312"/>
            <ac:picMk id="3" creationId="{EB4AD9A9-C40D-823E-98A6-1DE5322DD11B}"/>
          </ac:picMkLst>
        </pc:picChg>
      </pc:sldChg>
      <pc:sldChg chg="del">
        <pc:chgData name="Kevin Dansby" userId="254a5cb9d1bac6db" providerId="LiveId" clId="{AE26B81B-95BB-4E8C-AF2A-5B57B82DF6E2}" dt="2025-08-10T21:15:50.275" v="185" actId="47"/>
        <pc:sldMkLst>
          <pc:docMk/>
          <pc:sldMk cId="4212916920" sldId="312"/>
        </pc:sldMkLst>
      </pc:sldChg>
      <pc:sldChg chg="addSp new modNotesTx">
        <pc:chgData name="Kevin Dansby" userId="254a5cb9d1bac6db" providerId="LiveId" clId="{AE26B81B-95BB-4E8C-AF2A-5B57B82DF6E2}" dt="2025-08-10T23:21:45.218" v="572" actId="313"/>
        <pc:sldMkLst>
          <pc:docMk/>
          <pc:sldMk cId="2625343304" sldId="313"/>
        </pc:sldMkLst>
        <pc:picChg chg="add">
          <ac:chgData name="Kevin Dansby" userId="254a5cb9d1bac6db" providerId="LiveId" clId="{AE26B81B-95BB-4E8C-AF2A-5B57B82DF6E2}" dt="2025-08-10T21:45:06.778" v="473"/>
          <ac:picMkLst>
            <pc:docMk/>
            <pc:sldMk cId="2625343304" sldId="313"/>
            <ac:picMk id="3" creationId="{98A5BE25-AA16-F85F-297C-3A450349DD6B}"/>
          </ac:picMkLst>
        </pc:picChg>
      </pc:sldChg>
      <pc:sldChg chg="del">
        <pc:chgData name="Kevin Dansby" userId="254a5cb9d1bac6db" providerId="LiveId" clId="{AE26B81B-95BB-4E8C-AF2A-5B57B82DF6E2}" dt="2025-08-10T21:15:50.275" v="185" actId="47"/>
        <pc:sldMkLst>
          <pc:docMk/>
          <pc:sldMk cId="3002251781" sldId="313"/>
        </pc:sldMkLst>
      </pc:sldChg>
      <pc:sldChg chg="modSp new mod modNotesTx">
        <pc:chgData name="Kevin Dansby" userId="254a5cb9d1bac6db" providerId="LiveId" clId="{AE26B81B-95BB-4E8C-AF2A-5B57B82DF6E2}" dt="2025-08-10T23:22:39.298" v="578"/>
        <pc:sldMkLst>
          <pc:docMk/>
          <pc:sldMk cId="1439025527" sldId="314"/>
        </pc:sldMkLst>
        <pc:spChg chg="mod">
          <ac:chgData name="Kevin Dansby" userId="254a5cb9d1bac6db" providerId="LiveId" clId="{AE26B81B-95BB-4E8C-AF2A-5B57B82DF6E2}" dt="2025-08-10T23:22:25.381" v="577" actId="6549"/>
          <ac:spMkLst>
            <pc:docMk/>
            <pc:sldMk cId="1439025527" sldId="314"/>
            <ac:spMk id="2" creationId="{7FE176D4-0BF5-688C-F516-76F613D9C25A}"/>
          </ac:spMkLst>
        </pc:spChg>
        <pc:spChg chg="mod">
          <ac:chgData name="Kevin Dansby" userId="254a5cb9d1bac6db" providerId="LiveId" clId="{AE26B81B-95BB-4E8C-AF2A-5B57B82DF6E2}" dt="2025-08-10T23:22:21.869" v="575" actId="20578"/>
          <ac:spMkLst>
            <pc:docMk/>
            <pc:sldMk cId="1439025527" sldId="314"/>
            <ac:spMk id="3" creationId="{56FD9DB6-239F-FAFE-6573-AFE8CEE6C67F}"/>
          </ac:spMkLst>
        </pc:spChg>
      </pc:sldChg>
      <pc:sldChg chg="modSp new mod modNotesTx">
        <pc:chgData name="Kevin Dansby" userId="254a5cb9d1bac6db" providerId="LiveId" clId="{AE26B81B-95BB-4E8C-AF2A-5B57B82DF6E2}" dt="2025-08-10T23:23:13.558" v="584"/>
        <pc:sldMkLst>
          <pc:docMk/>
          <pc:sldMk cId="4157064605" sldId="315"/>
        </pc:sldMkLst>
        <pc:spChg chg="mod">
          <ac:chgData name="Kevin Dansby" userId="254a5cb9d1bac6db" providerId="LiveId" clId="{AE26B81B-95BB-4E8C-AF2A-5B57B82DF6E2}" dt="2025-08-10T23:22:59.876" v="583" actId="6549"/>
          <ac:spMkLst>
            <pc:docMk/>
            <pc:sldMk cId="4157064605" sldId="315"/>
            <ac:spMk id="2" creationId="{05AAE60C-39D6-ED26-3F9C-0DA69D7F1634}"/>
          </ac:spMkLst>
        </pc:spChg>
        <pc:spChg chg="mod">
          <ac:chgData name="Kevin Dansby" userId="254a5cb9d1bac6db" providerId="LiveId" clId="{AE26B81B-95BB-4E8C-AF2A-5B57B82DF6E2}" dt="2025-08-10T23:22:57.624" v="582" actId="20578"/>
          <ac:spMkLst>
            <pc:docMk/>
            <pc:sldMk cId="4157064605" sldId="315"/>
            <ac:spMk id="3" creationId="{B626CA73-6201-8EE8-1E2E-C24E2B4C5FFB}"/>
          </ac:spMkLst>
        </pc:spChg>
      </pc:sldChg>
      <pc:sldChg chg="modSp new mod modNotesTx">
        <pc:chgData name="Kevin Dansby" userId="254a5cb9d1bac6db" providerId="LiveId" clId="{AE26B81B-95BB-4E8C-AF2A-5B57B82DF6E2}" dt="2025-08-10T23:23:50.103" v="588"/>
        <pc:sldMkLst>
          <pc:docMk/>
          <pc:sldMk cId="3812874970" sldId="316"/>
        </pc:sldMkLst>
        <pc:spChg chg="mod">
          <ac:chgData name="Kevin Dansby" userId="254a5cb9d1bac6db" providerId="LiveId" clId="{AE26B81B-95BB-4E8C-AF2A-5B57B82DF6E2}" dt="2025-08-10T23:23:37.076" v="587" actId="6549"/>
          <ac:spMkLst>
            <pc:docMk/>
            <pc:sldMk cId="3812874970" sldId="316"/>
            <ac:spMk id="2" creationId="{1D1446C3-E4D5-D750-E3FC-0306F6B32C2B}"/>
          </ac:spMkLst>
        </pc:spChg>
        <pc:spChg chg="mod">
          <ac:chgData name="Kevin Dansby" userId="254a5cb9d1bac6db" providerId="LiveId" clId="{AE26B81B-95BB-4E8C-AF2A-5B57B82DF6E2}" dt="2025-08-10T23:23:34.592" v="586" actId="20578"/>
          <ac:spMkLst>
            <pc:docMk/>
            <pc:sldMk cId="3812874970" sldId="316"/>
            <ac:spMk id="3" creationId="{B45CD360-EBA8-752F-47D2-D3BAE8A54FE0}"/>
          </ac:spMkLst>
        </pc:spChg>
      </pc:sldChg>
      <pc:sldChg chg="modSp new mod modNotesTx">
        <pc:chgData name="Kevin Dansby" userId="254a5cb9d1bac6db" providerId="LiveId" clId="{AE26B81B-95BB-4E8C-AF2A-5B57B82DF6E2}" dt="2025-08-10T23:25:18.409" v="599"/>
        <pc:sldMkLst>
          <pc:docMk/>
          <pc:sldMk cId="1877089316" sldId="317"/>
        </pc:sldMkLst>
        <pc:spChg chg="mod">
          <ac:chgData name="Kevin Dansby" userId="254a5cb9d1bac6db" providerId="LiveId" clId="{AE26B81B-95BB-4E8C-AF2A-5B57B82DF6E2}" dt="2025-08-10T23:25:01.203" v="597"/>
          <ac:spMkLst>
            <pc:docMk/>
            <pc:sldMk cId="1877089316" sldId="317"/>
            <ac:spMk id="2" creationId="{8B476CD8-37F3-C218-EEFD-7CFFB7EB80C5}"/>
          </ac:spMkLst>
        </pc:spChg>
        <pc:spChg chg="mod">
          <ac:chgData name="Kevin Dansby" userId="254a5cb9d1bac6db" providerId="LiveId" clId="{AE26B81B-95BB-4E8C-AF2A-5B57B82DF6E2}" dt="2025-08-10T23:25:07.899" v="598" actId="20578"/>
          <ac:spMkLst>
            <pc:docMk/>
            <pc:sldMk cId="1877089316" sldId="317"/>
            <ac:spMk id="3" creationId="{D73C3A05-EB18-2244-9C1B-635ACCA336AF}"/>
          </ac:spMkLst>
        </pc:spChg>
      </pc:sldChg>
      <pc:sldChg chg="modSp new mod ord modNotesTx">
        <pc:chgData name="Kevin Dansby" userId="254a5cb9d1bac6db" providerId="LiveId" clId="{AE26B81B-95BB-4E8C-AF2A-5B57B82DF6E2}" dt="2025-08-10T23:24:49.929" v="596"/>
        <pc:sldMkLst>
          <pc:docMk/>
          <pc:sldMk cId="3090192597" sldId="318"/>
        </pc:sldMkLst>
        <pc:spChg chg="mod">
          <ac:chgData name="Kevin Dansby" userId="254a5cb9d1bac6db" providerId="LiveId" clId="{AE26B81B-95BB-4E8C-AF2A-5B57B82DF6E2}" dt="2025-08-10T23:24:24.321" v="593" actId="6549"/>
          <ac:spMkLst>
            <pc:docMk/>
            <pc:sldMk cId="3090192597" sldId="318"/>
            <ac:spMk id="2" creationId="{369E8C7D-EAD2-0DC8-6D0A-69B401EF58A2}"/>
          </ac:spMkLst>
        </pc:spChg>
        <pc:spChg chg="mod">
          <ac:chgData name="Kevin Dansby" userId="254a5cb9d1bac6db" providerId="LiveId" clId="{AE26B81B-95BB-4E8C-AF2A-5B57B82DF6E2}" dt="2025-08-10T23:24:22.265" v="592" actId="20578"/>
          <ac:spMkLst>
            <pc:docMk/>
            <pc:sldMk cId="3090192597" sldId="318"/>
            <ac:spMk id="3" creationId="{13A71C27-63DB-A7CC-7F03-D1DC62C5336A}"/>
          </ac:spMkLst>
        </pc:spChg>
      </pc:sldChg>
      <pc:sldChg chg="addSp modSp new mod setBg modNotesTx">
        <pc:chgData name="Kevin Dansby" userId="254a5cb9d1bac6db" providerId="LiveId" clId="{AE26B81B-95BB-4E8C-AF2A-5B57B82DF6E2}" dt="2025-08-10T23:30:23.332" v="673" actId="20577"/>
        <pc:sldMkLst>
          <pc:docMk/>
          <pc:sldMk cId="2030617735" sldId="319"/>
        </pc:sldMkLst>
        <pc:spChg chg="mod">
          <ac:chgData name="Kevin Dansby" userId="254a5cb9d1bac6db" providerId="LiveId" clId="{AE26B81B-95BB-4E8C-AF2A-5B57B82DF6E2}" dt="2025-08-10T23:28:26.611" v="613" actId="113"/>
          <ac:spMkLst>
            <pc:docMk/>
            <pc:sldMk cId="2030617735" sldId="319"/>
            <ac:spMk id="2" creationId="{1B734C82-BF2D-4F01-07F5-FF727E665123}"/>
          </ac:spMkLst>
        </pc:spChg>
        <pc:spChg chg="add">
          <ac:chgData name="Kevin Dansby" userId="254a5cb9d1bac6db" providerId="LiveId" clId="{AE26B81B-95BB-4E8C-AF2A-5B57B82DF6E2}" dt="2025-08-10T23:28:08.323" v="602" actId="26606"/>
          <ac:spMkLst>
            <pc:docMk/>
            <pc:sldMk cId="2030617735" sldId="319"/>
            <ac:spMk id="8" creationId="{6753252F-4873-4F63-801D-CC719279A7D5}"/>
          </ac:spMkLst>
        </pc:spChg>
        <pc:spChg chg="add">
          <ac:chgData name="Kevin Dansby" userId="254a5cb9d1bac6db" providerId="LiveId" clId="{AE26B81B-95BB-4E8C-AF2A-5B57B82DF6E2}" dt="2025-08-10T23:28:08.323" v="602" actId="26606"/>
          <ac:spMkLst>
            <pc:docMk/>
            <pc:sldMk cId="2030617735" sldId="319"/>
            <ac:spMk id="10" creationId="{047C8CCB-F95D-4249-92DD-651249D3535A}"/>
          </ac:spMkLst>
        </pc:spChg>
        <pc:picChg chg="add mod">
          <ac:chgData name="Kevin Dansby" userId="254a5cb9d1bac6db" providerId="LiveId" clId="{AE26B81B-95BB-4E8C-AF2A-5B57B82DF6E2}" dt="2025-08-10T23:29:44.360" v="624" actId="14100"/>
          <ac:picMkLst>
            <pc:docMk/>
            <pc:sldMk cId="2030617735" sldId="319"/>
            <ac:picMk id="3" creationId="{BF219090-FE7E-AEC9-9660-BA18F88A3189}"/>
          </ac:picMkLst>
        </pc:picChg>
      </pc:sldChg>
      <pc:sldChg chg="addSp modSp new mod">
        <pc:chgData name="Kevin Dansby" userId="254a5cb9d1bac6db" providerId="LiveId" clId="{AE26B81B-95BB-4E8C-AF2A-5B57B82DF6E2}" dt="2025-08-10T23:35:06.370" v="679" actId="14100"/>
        <pc:sldMkLst>
          <pc:docMk/>
          <pc:sldMk cId="3287676543" sldId="320"/>
        </pc:sldMkLst>
        <pc:picChg chg="add mod">
          <ac:chgData name="Kevin Dansby" userId="254a5cb9d1bac6db" providerId="LiveId" clId="{AE26B81B-95BB-4E8C-AF2A-5B57B82DF6E2}" dt="2025-08-10T23:35:06.370" v="679" actId="14100"/>
          <ac:picMkLst>
            <pc:docMk/>
            <pc:sldMk cId="3287676543" sldId="320"/>
            <ac:picMk id="3" creationId="{E612E6F2-81F4-AA59-7F87-78A20660D646}"/>
          </ac:picMkLst>
        </pc:picChg>
      </pc:sldChg>
      <pc:sldChg chg="addSp modSp new mod setBg">
        <pc:chgData name="Kevin Dansby" userId="254a5cb9d1bac6db" providerId="LiveId" clId="{AE26B81B-95BB-4E8C-AF2A-5B57B82DF6E2}" dt="2025-08-10T23:39:28.298" v="797" actId="14100"/>
        <pc:sldMkLst>
          <pc:docMk/>
          <pc:sldMk cId="2982934147" sldId="321"/>
        </pc:sldMkLst>
        <pc:spChg chg="mod">
          <ac:chgData name="Kevin Dansby" userId="254a5cb9d1bac6db" providerId="LiveId" clId="{AE26B81B-95BB-4E8C-AF2A-5B57B82DF6E2}" dt="2025-08-10T23:39:16.239" v="796" actId="26606"/>
          <ac:spMkLst>
            <pc:docMk/>
            <pc:sldMk cId="2982934147" sldId="321"/>
            <ac:spMk id="2" creationId="{35AABB21-CDA4-6684-2A86-B0EB16C47FA0}"/>
          </ac:spMkLst>
        </pc:spChg>
        <pc:spChg chg="add">
          <ac:chgData name="Kevin Dansby" userId="254a5cb9d1bac6db" providerId="LiveId" clId="{AE26B81B-95BB-4E8C-AF2A-5B57B82DF6E2}" dt="2025-08-10T23:39:16.239" v="796" actId="26606"/>
          <ac:spMkLst>
            <pc:docMk/>
            <pc:sldMk cId="2982934147" sldId="321"/>
            <ac:spMk id="8" creationId="{D4771268-CB57-404A-9271-370EB28F6090}"/>
          </ac:spMkLst>
        </pc:spChg>
        <pc:picChg chg="add mod">
          <ac:chgData name="Kevin Dansby" userId="254a5cb9d1bac6db" providerId="LiveId" clId="{AE26B81B-95BB-4E8C-AF2A-5B57B82DF6E2}" dt="2025-08-10T23:39:28.298" v="797" actId="14100"/>
          <ac:picMkLst>
            <pc:docMk/>
            <pc:sldMk cId="2982934147" sldId="321"/>
            <ac:picMk id="3" creationId="{56087447-F651-388E-6917-ED1C035460F2}"/>
          </ac:picMkLst>
        </pc:picChg>
      </pc:sldChg>
      <pc:sldChg chg="modSp new mod modNotesTx">
        <pc:chgData name="Kevin Dansby" userId="254a5cb9d1bac6db" providerId="LiveId" clId="{AE26B81B-95BB-4E8C-AF2A-5B57B82DF6E2}" dt="2025-08-10T23:40:36.323" v="803"/>
        <pc:sldMkLst>
          <pc:docMk/>
          <pc:sldMk cId="2163592224" sldId="322"/>
        </pc:sldMkLst>
        <pc:spChg chg="mod">
          <ac:chgData name="Kevin Dansby" userId="254a5cb9d1bac6db" providerId="LiveId" clId="{AE26B81B-95BB-4E8C-AF2A-5B57B82DF6E2}" dt="2025-08-10T23:40:24.476" v="802" actId="6549"/>
          <ac:spMkLst>
            <pc:docMk/>
            <pc:sldMk cId="2163592224" sldId="322"/>
            <ac:spMk id="2" creationId="{5A67C39D-2173-3EF8-85EB-4330CD30CAB7}"/>
          </ac:spMkLst>
        </pc:spChg>
        <pc:spChg chg="mod">
          <ac:chgData name="Kevin Dansby" userId="254a5cb9d1bac6db" providerId="LiveId" clId="{AE26B81B-95BB-4E8C-AF2A-5B57B82DF6E2}" dt="2025-08-10T23:40:22.129" v="800" actId="20578"/>
          <ac:spMkLst>
            <pc:docMk/>
            <pc:sldMk cId="2163592224" sldId="322"/>
            <ac:spMk id="3" creationId="{992139AC-95DC-ACD2-19A5-E66D31BD1125}"/>
          </ac:spMkLst>
        </pc:spChg>
      </pc:sldChg>
      <pc:sldChg chg="modSp new mod modNotesTx">
        <pc:chgData name="Kevin Dansby" userId="254a5cb9d1bac6db" providerId="LiveId" clId="{AE26B81B-95BB-4E8C-AF2A-5B57B82DF6E2}" dt="2025-08-10T23:41:47.178" v="815"/>
        <pc:sldMkLst>
          <pc:docMk/>
          <pc:sldMk cId="2241754570" sldId="323"/>
        </pc:sldMkLst>
        <pc:spChg chg="mod">
          <ac:chgData name="Kevin Dansby" userId="254a5cb9d1bac6db" providerId="LiveId" clId="{AE26B81B-95BB-4E8C-AF2A-5B57B82DF6E2}" dt="2025-08-10T23:41:28.842" v="814" actId="6549"/>
          <ac:spMkLst>
            <pc:docMk/>
            <pc:sldMk cId="2241754570" sldId="323"/>
            <ac:spMk id="2" creationId="{42F56FBD-7179-9A47-0092-C4E72CD44487}"/>
          </ac:spMkLst>
        </pc:spChg>
        <pc:spChg chg="mod">
          <ac:chgData name="Kevin Dansby" userId="254a5cb9d1bac6db" providerId="LiveId" clId="{AE26B81B-95BB-4E8C-AF2A-5B57B82DF6E2}" dt="2025-08-10T23:41:26.610" v="813" actId="20578"/>
          <ac:spMkLst>
            <pc:docMk/>
            <pc:sldMk cId="2241754570" sldId="323"/>
            <ac:spMk id="3" creationId="{355718A3-86C6-D909-ABF0-6009AF0CE4D6}"/>
          </ac:spMkLst>
        </pc:spChg>
      </pc:sldChg>
      <pc:sldChg chg="modSp new mod ord modNotesTx">
        <pc:chgData name="Kevin Dansby" userId="254a5cb9d1bac6db" providerId="LiveId" clId="{AE26B81B-95BB-4E8C-AF2A-5B57B82DF6E2}" dt="2025-08-10T23:41:10.924" v="811"/>
        <pc:sldMkLst>
          <pc:docMk/>
          <pc:sldMk cId="2362150275" sldId="324"/>
        </pc:sldMkLst>
        <pc:spChg chg="mod">
          <ac:chgData name="Kevin Dansby" userId="254a5cb9d1bac6db" providerId="LiveId" clId="{AE26B81B-95BB-4E8C-AF2A-5B57B82DF6E2}" dt="2025-08-10T23:40:56.557" v="808" actId="6549"/>
          <ac:spMkLst>
            <pc:docMk/>
            <pc:sldMk cId="2362150275" sldId="324"/>
            <ac:spMk id="2" creationId="{D9B7C8DF-3BA7-E09C-795A-371F53634120}"/>
          </ac:spMkLst>
        </pc:spChg>
        <pc:spChg chg="mod">
          <ac:chgData name="Kevin Dansby" userId="254a5cb9d1bac6db" providerId="LiveId" clId="{AE26B81B-95BB-4E8C-AF2A-5B57B82DF6E2}" dt="2025-08-10T23:40:54.552" v="807" actId="20578"/>
          <ac:spMkLst>
            <pc:docMk/>
            <pc:sldMk cId="2362150275" sldId="324"/>
            <ac:spMk id="3" creationId="{0D813D81-A522-6E9A-5B91-B8A37A34AFEC}"/>
          </ac:spMkLst>
        </pc:spChg>
      </pc:sldChg>
      <pc:sldChg chg="addSp modSp new mod setBg">
        <pc:chgData name="Kevin Dansby" userId="254a5cb9d1bac6db" providerId="LiveId" clId="{AE26B81B-95BB-4E8C-AF2A-5B57B82DF6E2}" dt="2025-08-10T23:47:30.652" v="962" actId="20577"/>
        <pc:sldMkLst>
          <pc:docMk/>
          <pc:sldMk cId="2577261369" sldId="325"/>
        </pc:sldMkLst>
        <pc:spChg chg="mod ord">
          <ac:chgData name="Kevin Dansby" userId="254a5cb9d1bac6db" providerId="LiveId" clId="{AE26B81B-95BB-4E8C-AF2A-5B57B82DF6E2}" dt="2025-08-10T23:47:30.652" v="962" actId="20577"/>
          <ac:spMkLst>
            <pc:docMk/>
            <pc:sldMk cId="2577261369" sldId="325"/>
            <ac:spMk id="2" creationId="{173A6001-854C-48BC-8F97-412FFE9D3208}"/>
          </ac:spMkLst>
        </pc:spChg>
        <pc:spChg chg="add">
          <ac:chgData name="Kevin Dansby" userId="254a5cb9d1bac6db" providerId="LiveId" clId="{AE26B81B-95BB-4E8C-AF2A-5B57B82DF6E2}" dt="2025-08-10T23:46:36.875" v="930" actId="26606"/>
          <ac:spMkLst>
            <pc:docMk/>
            <pc:sldMk cId="2577261369" sldId="325"/>
            <ac:spMk id="8" creationId="{37C89E4B-3C9F-44B9-8B86-D9E3D112D8EC}"/>
          </ac:spMkLst>
        </pc:spChg>
        <pc:picChg chg="add mod">
          <ac:chgData name="Kevin Dansby" userId="254a5cb9d1bac6db" providerId="LiveId" clId="{AE26B81B-95BB-4E8C-AF2A-5B57B82DF6E2}" dt="2025-08-10T23:46:44.617" v="932" actId="27614"/>
          <ac:picMkLst>
            <pc:docMk/>
            <pc:sldMk cId="2577261369" sldId="325"/>
            <ac:picMk id="3" creationId="{294C4926-AC92-6BE0-12AA-BC23189F09CE}"/>
          </ac:picMkLst>
        </pc:picChg>
        <pc:cxnChg chg="add">
          <ac:chgData name="Kevin Dansby" userId="254a5cb9d1bac6db" providerId="LiveId" clId="{AE26B81B-95BB-4E8C-AF2A-5B57B82DF6E2}" dt="2025-08-10T23:46:36.875" v="930" actId="26606"/>
          <ac:cxnSpMkLst>
            <pc:docMk/>
            <pc:sldMk cId="2577261369" sldId="325"/>
            <ac:cxnSpMk id="10" creationId="{AA2EAA10-076F-46BD-8F0F-B9A2FB77A85C}"/>
          </ac:cxnSpMkLst>
        </pc:cxnChg>
        <pc:cxnChg chg="add">
          <ac:chgData name="Kevin Dansby" userId="254a5cb9d1bac6db" providerId="LiveId" clId="{AE26B81B-95BB-4E8C-AF2A-5B57B82DF6E2}" dt="2025-08-10T23:46:36.875" v="930" actId="26606"/>
          <ac:cxnSpMkLst>
            <pc:docMk/>
            <pc:sldMk cId="2577261369" sldId="325"/>
            <ac:cxnSpMk id="12" creationId="{D891E407-403B-4764-86C9-33A56D3BCAA3}"/>
          </ac:cxnSpMkLst>
        </pc:cxnChg>
      </pc:sldChg>
      <pc:sldChg chg="addSp modSp new mod">
        <pc:chgData name="Kevin Dansby" userId="254a5cb9d1bac6db" providerId="LiveId" clId="{AE26B81B-95BB-4E8C-AF2A-5B57B82DF6E2}" dt="2025-08-10T23:48:56.214" v="966" actId="14100"/>
        <pc:sldMkLst>
          <pc:docMk/>
          <pc:sldMk cId="924450746" sldId="326"/>
        </pc:sldMkLst>
        <pc:picChg chg="add mod">
          <ac:chgData name="Kevin Dansby" userId="254a5cb9d1bac6db" providerId="LiveId" clId="{AE26B81B-95BB-4E8C-AF2A-5B57B82DF6E2}" dt="2025-08-10T23:48:56.214" v="966" actId="14100"/>
          <ac:picMkLst>
            <pc:docMk/>
            <pc:sldMk cId="924450746" sldId="326"/>
            <ac:picMk id="3" creationId="{865DBFED-7AA2-26B4-59F1-1EC5D7C10B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C363F-5183-42B4-8AD0-682B01AB7537}" type="datetimeFigureOut">
              <a:rPr lang="en-US" smtClean="0"/>
              <a:t>8/10/2025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A25A7-B154-45A1-BBFE-1C20C576BD50}" type="slidenum">
              <a:rPr lang="en-US" smtClean="0"/>
              <a:t>‹#›</a:t>
            </a:fld>
            <a:endParaRPr lang="en-US"/>
          </a:p>
        </p:txBody>
      </p:sp>
    </p:spTree>
    <p:extLst>
      <p:ext uri="{BB962C8B-B14F-4D97-AF65-F5344CB8AC3E}">
        <p14:creationId xmlns:p14="http://schemas.microsoft.com/office/powerpoint/2010/main" val="218730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crossbooks.com/book.asp?pub=0&amp;book=-101&amp;sec=54395670" TargetMode="External"/><Relationship Id="rId7" Type="http://schemas.openxmlformats.org/officeDocument/2006/relationships/hyperlink" Target="http://www.crossbooks.com/book.asp?pub=0&amp;book=-101&amp;sec=53153553"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crossbooks.com/book.asp?pub=0&amp;book=-101&amp;sec=53153059" TargetMode="External"/><Relationship Id="rId5" Type="http://schemas.openxmlformats.org/officeDocument/2006/relationships/hyperlink" Target="http://www.crossbooks.com/book.asp?pub=0&amp;book=-101&amp;sec=53153058" TargetMode="External"/><Relationship Id="rId4" Type="http://schemas.openxmlformats.org/officeDocument/2006/relationships/hyperlink" Target="http://www.crossbooks.com/book.asp?pub=0&amp;book=-101&amp;sec=5439592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rossbooks.com/book.asp?pub=0&amp;book=-101&amp;sec=50660375" TargetMode="External"/><Relationship Id="rId7" Type="http://schemas.openxmlformats.org/officeDocument/2006/relationships/hyperlink" Target="http://www.crossbooks.com/book.asp?pub=0&amp;book=-101&amp;sec=54135059"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crossbooks.com/book.asp?pub=0&amp;book=-101&amp;sec=54134790" TargetMode="External"/><Relationship Id="rId5" Type="http://schemas.openxmlformats.org/officeDocument/2006/relationships/hyperlink" Target="http://www.crossbooks.com/book.asp?pub=0&amp;book=-101&amp;sec=50468872" TargetMode="External"/><Relationship Id="rId4" Type="http://schemas.openxmlformats.org/officeDocument/2006/relationships/hyperlink" Target="http://www.crossbooks.com/book.asp?pub=0&amp;book=-101&amp;sec=5046758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Israel assembled before Mount Sinai , God delivered the law to Moses, their leader.   The </a:t>
            </a:r>
            <a:r>
              <a:rPr lang="en-US" err="1"/>
              <a:t>Mountian</a:t>
            </a:r>
            <a:r>
              <a:rPr lang="en-US"/>
              <a:t> was completely in Smoke.</a:t>
            </a:r>
          </a:p>
          <a:p>
            <a:endParaRPr lang="en-US"/>
          </a:p>
          <a:p>
            <a:endParaRPr lang="en-US"/>
          </a:p>
          <a:p>
            <a:r>
              <a:rPr lang="en-US"/>
              <a:t>Exodus 19:18 (KJV) </a:t>
            </a:r>
          </a:p>
          <a:p>
            <a:r>
              <a:rPr lang="en-US"/>
              <a:t>18  And mount Sinai was altogether on a smoke, because the LORD descended upon it in fire: and the smoke thereof ascended as the smoke of a furnace, and the whole mount quaked greatly.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7D4A25A7-B154-45A1-BBFE-1C20C576BD50}" type="slidenum">
              <a:rPr lang="en-US" smtClean="0"/>
              <a:t>3</a:t>
            </a:fld>
            <a:endParaRPr lang="en-US"/>
          </a:p>
        </p:txBody>
      </p:sp>
    </p:spTree>
    <p:extLst>
      <p:ext uri="{BB962C8B-B14F-4D97-AF65-F5344CB8AC3E}">
        <p14:creationId xmlns:p14="http://schemas.microsoft.com/office/powerpoint/2010/main" val="18297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- 1 John 5:1</a:t>
            </a:r>
          </a:p>
          <a:p>
            <a:r>
              <a:rPr lang="en-US" dirty="0"/>
              <a:t>(Christian Standard Bible)</a:t>
            </a:r>
          </a:p>
          <a:p>
            <a:endParaRPr lang="en-US" dirty="0"/>
          </a:p>
          <a:p>
            <a:r>
              <a:rPr lang="en-US" dirty="0"/>
              <a:t>believeth</a:t>
            </a:r>
          </a:p>
          <a:p>
            <a:r>
              <a:rPr lang="en-US" dirty="0"/>
              <a:t>1Jn 2:22 — Who is the liar, if not the one who denies that Jesus is the Christ? This one is the antichrist: the one who denies the Father and the Son. </a:t>
            </a:r>
          </a:p>
          <a:p>
            <a:endParaRPr lang="en-US" dirty="0"/>
          </a:p>
          <a:p>
            <a:r>
              <a:rPr lang="en-US" dirty="0"/>
              <a:t>1Jn 2:23 — No one who denies the Son has the Father; he who confesses the Son has the Father as well. </a:t>
            </a:r>
          </a:p>
          <a:p>
            <a:endParaRPr lang="en-US" dirty="0"/>
          </a:p>
          <a:p>
            <a:r>
              <a:rPr lang="en-US" dirty="0"/>
              <a:t>1Jn 4:2 — This is how you know the Spirit of God: Every spirit that confesses that Jesus Christ has come in the flesh is from God, </a:t>
            </a:r>
          </a:p>
          <a:p>
            <a:endParaRPr lang="en-US" dirty="0"/>
          </a:p>
          <a:p>
            <a:r>
              <a:rPr lang="en-US" dirty="0"/>
              <a:t>1Jn 4:14 — And we have seen and we testify that the Father has sent his Son as the world's Savior. </a:t>
            </a:r>
          </a:p>
          <a:p>
            <a:endParaRPr lang="en-US" dirty="0"/>
          </a:p>
          <a:p>
            <a:r>
              <a:rPr lang="en-US" dirty="0"/>
              <a:t>1Jn 4:15 — Whoever confesses that Jesus is the Son of God ​— ​God remains in him and he in God. </a:t>
            </a:r>
          </a:p>
          <a:p>
            <a:endParaRPr lang="en-US" dirty="0"/>
          </a:p>
          <a:p>
            <a:r>
              <a:rPr lang="en-US" dirty="0"/>
              <a:t>Mt 16:16 — Simon Peter answered, "You are the Messiah, the Son of the living God." </a:t>
            </a:r>
          </a:p>
          <a:p>
            <a:endParaRPr lang="en-US" dirty="0"/>
          </a:p>
          <a:p>
            <a:r>
              <a:rPr lang="en-US" dirty="0"/>
              <a:t>Jn 1:12 — But to all who did receive him, he gave them the right to be children of God, to those who believe in his name, </a:t>
            </a:r>
          </a:p>
          <a:p>
            <a:endParaRPr lang="en-US" dirty="0"/>
          </a:p>
          <a:p>
            <a:r>
              <a:rPr lang="en-US" dirty="0"/>
              <a:t>Jn 1:13 — who were born, not of natural descent, or of the will of the flesh, or of the will of man, but of God. </a:t>
            </a:r>
          </a:p>
          <a:p>
            <a:endParaRPr lang="en-US" dirty="0"/>
          </a:p>
          <a:p>
            <a:r>
              <a:rPr lang="en-US" dirty="0"/>
              <a:t>Jn 6:69 — We have come to believe and know that you are the Holy One of God." </a:t>
            </a:r>
          </a:p>
          <a:p>
            <a:endParaRPr lang="en-US" dirty="0"/>
          </a:p>
          <a:p>
            <a:r>
              <a:rPr lang="en-US" dirty="0"/>
              <a:t>Ac 8:37 — </a:t>
            </a:r>
          </a:p>
          <a:p>
            <a:endParaRPr lang="en-US" dirty="0"/>
          </a:p>
          <a:p>
            <a:r>
              <a:rPr lang="en-US" dirty="0"/>
              <a:t>Ro 10:9 — If you confess with your mouth, "Jesus is Lord," and believe in your heart that God raised him from the dead, you will be saved. </a:t>
            </a:r>
          </a:p>
          <a:p>
            <a:endParaRPr lang="en-US" dirty="0"/>
          </a:p>
          <a:p>
            <a:r>
              <a:rPr lang="en-US" dirty="0"/>
              <a:t>Ro 10:10 — One believes with the heart, resulting in righteousness, and one confesses with the mouth, resulting in salvation. </a:t>
            </a:r>
          </a:p>
          <a:p>
            <a:endParaRPr lang="en-US" dirty="0"/>
          </a:p>
          <a:p>
            <a:r>
              <a:rPr lang="en-US" dirty="0"/>
              <a:t>is born</a:t>
            </a:r>
          </a:p>
          <a:p>
            <a:r>
              <a:rPr lang="en-US" dirty="0"/>
              <a:t>1Jn 5:4 — because everyone who has been born of God conquers the world. This is the victory that has conquered the world: our faith. </a:t>
            </a:r>
          </a:p>
          <a:p>
            <a:endParaRPr lang="en-US" dirty="0"/>
          </a:p>
          <a:p>
            <a:r>
              <a:rPr lang="en-US" dirty="0"/>
              <a:t>1Jn 2:29 — If you know that he is righteous, you know this as well: Everyone who does what is right has been born of him. </a:t>
            </a:r>
          </a:p>
          <a:p>
            <a:endParaRPr lang="en-US" dirty="0"/>
          </a:p>
          <a:p>
            <a:r>
              <a:rPr lang="en-US" dirty="0"/>
              <a:t>1Jn 3:9 — Everyone who has been born of God does not sin, because his seed remains in him; he is not able to sin, because he has been born of God. </a:t>
            </a:r>
          </a:p>
          <a:p>
            <a:endParaRPr lang="en-US" dirty="0"/>
          </a:p>
          <a:p>
            <a:r>
              <a:rPr lang="en-US" dirty="0"/>
              <a:t>1Jn 4:7 — Dear friends, let us love one another, because love is from God, and everyone who loves has been born of God and knows God. </a:t>
            </a:r>
          </a:p>
          <a:p>
            <a:endParaRPr lang="en-US" dirty="0"/>
          </a:p>
          <a:p>
            <a:r>
              <a:rPr lang="en-US" dirty="0"/>
              <a:t>and every</a:t>
            </a:r>
          </a:p>
          <a:p>
            <a:r>
              <a:rPr lang="en-US" dirty="0"/>
              <a:t>1Jn 2:10 — The one who loves his brother or sister remains in the light, and there is no cause for stumbling in him. </a:t>
            </a:r>
          </a:p>
          <a:p>
            <a:endParaRPr lang="en-US" dirty="0"/>
          </a:p>
          <a:p>
            <a:r>
              <a:rPr lang="en-US" dirty="0"/>
              <a:t>1Jn 3:14 — We know that we have passed from death to life because we love our brothers and sisters. The one who does not love remains in death. </a:t>
            </a:r>
          </a:p>
          <a:p>
            <a:endParaRPr lang="en-US" dirty="0"/>
          </a:p>
          <a:p>
            <a:r>
              <a:rPr lang="en-US" dirty="0"/>
              <a:t>1Jn 3:17 — If anyone has this world's goods and sees a fellow believer in need but withholds compassion from him ​— ​how does God's love reside in him? </a:t>
            </a:r>
          </a:p>
          <a:p>
            <a:endParaRPr lang="en-US" dirty="0"/>
          </a:p>
          <a:p>
            <a:r>
              <a:rPr lang="en-US" dirty="0"/>
              <a:t>1Jn 4:20 — If anyone says, "I love God," and yet hates his brother or sister, he is a liar. For the person who does not love his brother or sister whom he has seen cannot love God whom he has not seen. </a:t>
            </a:r>
          </a:p>
          <a:p>
            <a:endParaRPr lang="en-US" dirty="0"/>
          </a:p>
          <a:p>
            <a:r>
              <a:rPr lang="en-US" dirty="0"/>
              <a:t>Jn 15:23 — The one who hates me also hates my Father. </a:t>
            </a:r>
          </a:p>
          <a:p>
            <a:endParaRPr lang="en-US" dirty="0"/>
          </a:p>
          <a:p>
            <a:r>
              <a:rPr lang="en-US" dirty="0"/>
              <a:t>Jas 1:18 — By his own choice, he gave us birth by the word of truth so that we would be a kind of </a:t>
            </a:r>
            <a:r>
              <a:rPr lang="en-US" dirty="0" err="1"/>
              <a:t>firstfruits</a:t>
            </a:r>
            <a:r>
              <a:rPr lang="en-US" dirty="0"/>
              <a:t> of his creatures. </a:t>
            </a:r>
          </a:p>
          <a:p>
            <a:endParaRPr lang="en-US" dirty="0"/>
          </a:p>
          <a:p>
            <a:r>
              <a:rPr lang="en-US" dirty="0"/>
              <a:t>1Pe 1:3 — Blessed be the God and Father of our Lord Jesus Christ. Because of his great mercy he has given us new birth into a living hope through the resurrection of Jesus Christ from the dead </a:t>
            </a:r>
          </a:p>
          <a:p>
            <a:endParaRPr lang="en-US" dirty="0"/>
          </a:p>
          <a:p>
            <a:r>
              <a:rPr lang="en-US" dirty="0"/>
              <a:t>1Pe 1:22 — Since you have purified yourselves by your obedience to the truth, so that you show sincere brotherly love for each other, from a pure heart love one another constantly, </a:t>
            </a:r>
          </a:p>
          <a:p>
            <a:endParaRPr lang="en-US" dirty="0"/>
          </a:p>
          <a:p>
            <a:r>
              <a:rPr lang="en-US" dirty="0"/>
              <a:t>1Pe 1:23 — because you have been born again ​— ​not of perishable seed but of imperishable ​— ​through the living and enduring word of God.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14</a:t>
            </a:fld>
            <a:endParaRPr lang="en-US"/>
          </a:p>
        </p:txBody>
      </p:sp>
    </p:spTree>
    <p:extLst>
      <p:ext uri="{BB962C8B-B14F-4D97-AF65-F5344CB8AC3E}">
        <p14:creationId xmlns:p14="http://schemas.microsoft.com/office/powerpoint/2010/main" val="96193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Verdana" panose="020B0604030504040204" pitchFamily="34" charset="0"/>
              </a:rPr>
              <a:t>Treasury - 1 John 5:2</a:t>
            </a:r>
            <a:br>
              <a:rPr lang="en-US" dirty="0">
                <a:solidFill>
                  <a:srgbClr val="000000"/>
                </a:solidFill>
                <a:effectLst/>
                <a:latin typeface="Verdana" panose="020B0604030504040204" pitchFamily="34" charset="0"/>
              </a:rPr>
            </a:br>
            <a:r>
              <a:rPr lang="en-US" dirty="0">
                <a:solidFill>
                  <a:srgbClr val="000000"/>
                </a:solidFill>
                <a:effectLst/>
                <a:latin typeface="Verdana" panose="020B0604030504040204" pitchFamily="34" charset="0"/>
              </a:rPr>
              <a:t>(Christian Standard Bible)</a:t>
            </a:r>
          </a:p>
          <a:p>
            <a:pPr>
              <a:buNone/>
            </a:pPr>
            <a:r>
              <a:rPr lang="en-US" dirty="0">
                <a:solidFill>
                  <a:srgbClr val="000000"/>
                </a:solidFill>
                <a:effectLst/>
                <a:latin typeface="Verdana" panose="020B0604030504040204" pitchFamily="34" charset="0"/>
                <a:hlinkClick r:id="rId3"/>
              </a:rPr>
              <a:t>1Jn 3:22-24</a:t>
            </a:r>
            <a:r>
              <a:rPr lang="en-US" dirty="0">
                <a:solidFill>
                  <a:srgbClr val="000000"/>
                </a:solidFill>
                <a:effectLst/>
                <a:latin typeface="Verdana" panose="020B0604030504040204" pitchFamily="34" charset="0"/>
              </a:rPr>
              <a:t> — and receive whatever we ask from him because we keep his commands and do what is pleasing in his sight. </a:t>
            </a:r>
            <a:r>
              <a:rPr lang="en-US" b="1" baseline="30000" dirty="0">
                <a:solidFill>
                  <a:srgbClr val="0000FF"/>
                </a:solidFill>
                <a:effectLst/>
                <a:latin typeface="Verdana" panose="020B0604030504040204" pitchFamily="34" charset="0"/>
              </a:rPr>
              <a:t>23</a:t>
            </a:r>
            <a:r>
              <a:rPr lang="en-US" dirty="0">
                <a:solidFill>
                  <a:srgbClr val="000000"/>
                </a:solidFill>
                <a:effectLst/>
                <a:latin typeface="Verdana" panose="020B0604030504040204" pitchFamily="34" charset="0"/>
              </a:rPr>
              <a:t> Now this is his command: that we believe in the name of his Son Jesus Christ, and love one another as he commanded us. </a:t>
            </a:r>
            <a:r>
              <a:rPr lang="en-US" b="1" baseline="30000" dirty="0">
                <a:solidFill>
                  <a:srgbClr val="0000FF"/>
                </a:solidFill>
                <a:effectLst/>
                <a:latin typeface="Verdana" panose="020B0604030504040204" pitchFamily="34" charset="0"/>
              </a:rPr>
              <a:t>24</a:t>
            </a:r>
            <a:r>
              <a:rPr lang="en-US" dirty="0">
                <a:solidFill>
                  <a:srgbClr val="000000"/>
                </a:solidFill>
                <a:effectLst/>
                <a:latin typeface="Verdana" panose="020B0604030504040204" pitchFamily="34" charset="0"/>
              </a:rPr>
              <a:t> The one who keeps his commands remains in him, and he in him. And the way we know that he remains in us is from the Spirit he has given us. </a:t>
            </a:r>
          </a:p>
          <a:p>
            <a:pPr>
              <a:buNone/>
            </a:pPr>
            <a:r>
              <a:rPr lang="en-US" dirty="0">
                <a:solidFill>
                  <a:srgbClr val="000000"/>
                </a:solidFill>
                <a:effectLst/>
                <a:latin typeface="Verdana" panose="020B0604030504040204" pitchFamily="34" charset="0"/>
                <a:hlinkClick r:id="rId4"/>
              </a:rPr>
              <a:t>1Jn 4:21</a:t>
            </a:r>
            <a:r>
              <a:rPr lang="en-US" dirty="0">
                <a:solidFill>
                  <a:srgbClr val="000000"/>
                </a:solidFill>
                <a:effectLst/>
                <a:latin typeface="Verdana" panose="020B0604030504040204" pitchFamily="34" charset="0"/>
              </a:rPr>
              <a:t> — And we have this command from him: The one who loves God must also love his brother and sister. </a:t>
            </a:r>
          </a:p>
          <a:p>
            <a:pPr>
              <a:buNone/>
            </a:pPr>
            <a:r>
              <a:rPr lang="en-US" dirty="0">
                <a:solidFill>
                  <a:srgbClr val="000000"/>
                </a:solidFill>
                <a:effectLst/>
                <a:latin typeface="Verdana" panose="020B0604030504040204" pitchFamily="34" charset="0"/>
                <a:hlinkClick r:id="rId5"/>
              </a:rPr>
              <a:t>Jn 13:34</a:t>
            </a:r>
            <a:r>
              <a:rPr lang="en-US" dirty="0">
                <a:solidFill>
                  <a:srgbClr val="000000"/>
                </a:solidFill>
                <a:effectLst/>
                <a:latin typeface="Verdana" panose="020B0604030504040204" pitchFamily="34" charset="0"/>
              </a:rPr>
              <a:t> — “I give you a new command: Love one another. Just as I have loved you, you are also to love one another. </a:t>
            </a:r>
          </a:p>
          <a:p>
            <a:pPr>
              <a:buNone/>
            </a:pPr>
            <a:r>
              <a:rPr lang="en-US" dirty="0">
                <a:solidFill>
                  <a:srgbClr val="000000"/>
                </a:solidFill>
                <a:effectLst/>
                <a:latin typeface="Verdana" panose="020B0604030504040204" pitchFamily="34" charset="0"/>
                <a:hlinkClick r:id="rId6"/>
              </a:rPr>
              <a:t>Jn 13:35</a:t>
            </a:r>
            <a:r>
              <a:rPr lang="en-US" dirty="0">
                <a:solidFill>
                  <a:srgbClr val="000000"/>
                </a:solidFill>
                <a:effectLst/>
                <a:latin typeface="Verdana" panose="020B0604030504040204" pitchFamily="34" charset="0"/>
              </a:rPr>
              <a:t> — By this everyone will know that you are my disciples, if you love one another.” </a:t>
            </a:r>
          </a:p>
          <a:p>
            <a:r>
              <a:rPr lang="en-US" dirty="0">
                <a:solidFill>
                  <a:srgbClr val="000000"/>
                </a:solidFill>
                <a:effectLst/>
                <a:latin typeface="Verdana" panose="020B0604030504040204" pitchFamily="34" charset="0"/>
                <a:hlinkClick r:id="rId7"/>
              </a:rPr>
              <a:t>Jn 15:17</a:t>
            </a:r>
            <a:r>
              <a:rPr lang="en-US" dirty="0">
                <a:solidFill>
                  <a:srgbClr val="000000"/>
                </a:solidFill>
                <a:effectLst/>
                <a:latin typeface="Verdana" panose="020B0604030504040204" pitchFamily="34" charset="0"/>
              </a:rPr>
              <a:t> — "This is what I command you: Love one another.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15</a:t>
            </a:fld>
            <a:endParaRPr lang="en-US"/>
          </a:p>
        </p:txBody>
      </p:sp>
    </p:spTree>
    <p:extLst>
      <p:ext uri="{BB962C8B-B14F-4D97-AF65-F5344CB8AC3E}">
        <p14:creationId xmlns:p14="http://schemas.microsoft.com/office/powerpoint/2010/main" val="1720684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- 1 John 5:3</a:t>
            </a:r>
          </a:p>
          <a:p>
            <a:r>
              <a:rPr lang="en-US" dirty="0"/>
              <a:t>(Christian Standard Bible)</a:t>
            </a:r>
          </a:p>
          <a:p>
            <a:endParaRPr lang="en-US" dirty="0"/>
          </a:p>
          <a:p>
            <a:r>
              <a:rPr lang="en-US" dirty="0"/>
              <a:t>this</a:t>
            </a:r>
          </a:p>
          <a:p>
            <a:r>
              <a:rPr lang="en-US" dirty="0"/>
              <a:t>Ex 20:6 — but showing faithful love to a thousand generations of those who love me and keep my commands. </a:t>
            </a:r>
          </a:p>
          <a:p>
            <a:endParaRPr lang="en-US" dirty="0"/>
          </a:p>
          <a:p>
            <a:r>
              <a:rPr lang="en-US" dirty="0"/>
              <a:t>Dt 5:10 — but showing faithful love to a thousand generations of those who love me and keep my commands. </a:t>
            </a:r>
          </a:p>
          <a:p>
            <a:endParaRPr lang="en-US" dirty="0"/>
          </a:p>
          <a:p>
            <a:r>
              <a:rPr lang="en-US" dirty="0"/>
              <a:t>Dt 7:9 — Know that the LORD your God is God, the faithful God who keeps his gracious covenant loyalty for a thousand generations with those who love him and keep his commands. </a:t>
            </a:r>
          </a:p>
          <a:p>
            <a:endParaRPr lang="en-US" dirty="0"/>
          </a:p>
          <a:p>
            <a:r>
              <a:rPr lang="en-US" dirty="0"/>
              <a:t>Dt 10:12 — "And now, Israel, what does the LORD your God ask of you except to fear the LORD your God by walking in all his ways, to love him, and to worship the LORD your God with all your heart and all your soul? </a:t>
            </a:r>
          </a:p>
          <a:p>
            <a:endParaRPr lang="en-US" dirty="0"/>
          </a:p>
          <a:p>
            <a:r>
              <a:rPr lang="en-US" dirty="0"/>
              <a:t>Dt 10:13 — Keep the LORD's commands and statutes I am giving you today, for your own good. </a:t>
            </a:r>
          </a:p>
          <a:p>
            <a:endParaRPr lang="en-US" dirty="0"/>
          </a:p>
          <a:p>
            <a:r>
              <a:rPr lang="en-US" dirty="0"/>
              <a:t>Da 9:4 — I prayed to the LORD my God and confessed: Ah, Lord ​— ​the great and awe-inspiring God who keeps his gracious covenant with those who love him and keep his commands — </a:t>
            </a:r>
          </a:p>
          <a:p>
            <a:endParaRPr lang="en-US" dirty="0"/>
          </a:p>
          <a:p>
            <a:r>
              <a:rPr lang="en-US" dirty="0"/>
              <a:t>Mt 12:47-50 — Someone told him, "Look, your mother and your brothers are standing outside, wanting to speak to you." 48 He replied to the one who was speaking to him, "Who is my mother and who are my brothers? " 49 Stretching out his hand toward his disciples, he said, "Here are my mother and my brothers! 50 For whoever does the will of my Father in heaven is my brother and sister and mother." </a:t>
            </a:r>
          </a:p>
          <a:p>
            <a:endParaRPr lang="en-US" dirty="0"/>
          </a:p>
          <a:p>
            <a:r>
              <a:rPr lang="en-US" dirty="0"/>
              <a:t>Jn 14:15 — "If you love me, you will keep my commands. </a:t>
            </a:r>
          </a:p>
          <a:p>
            <a:endParaRPr lang="en-US" dirty="0"/>
          </a:p>
          <a:p>
            <a:r>
              <a:rPr lang="en-US" dirty="0"/>
              <a:t>Jn 14:21-24 — The one who has my commands and keeps them is the one who loves me. And the one who loves me will be loved by my Father. I also will love him and will reveal myself to him." 22 Judas (not Iscariot) said to him, "Lord, how is it you're going to reveal yourself to us and not to the world? " 23 Jesus answered, "If anyone loves me, he will keep my word. My Father will love him, and we will come to him and make our home with him. 24 The one who doesn't love me will not keep my words. The word that you hear is not mine but is from the Father who sent me. </a:t>
            </a:r>
          </a:p>
          <a:p>
            <a:endParaRPr lang="en-US" dirty="0"/>
          </a:p>
          <a:p>
            <a:r>
              <a:rPr lang="en-US" dirty="0"/>
              <a:t>Jn 15:10 — If you keep my commands you will remain in my love, just as I have kept my Father's commands and remain in his love. </a:t>
            </a:r>
          </a:p>
          <a:p>
            <a:endParaRPr lang="en-US" dirty="0"/>
          </a:p>
          <a:p>
            <a:r>
              <a:rPr lang="en-US" dirty="0"/>
              <a:t>Jn 15:14 — You are my friends if you do what I command you. </a:t>
            </a:r>
          </a:p>
          <a:p>
            <a:endParaRPr lang="en-US" dirty="0"/>
          </a:p>
          <a:p>
            <a:r>
              <a:rPr lang="en-US" dirty="0"/>
              <a:t>2Jn 1:6 — This is love: that we walk according to his commands. This is the command as you have heard it from the beginning: that you walk in love. </a:t>
            </a:r>
          </a:p>
          <a:p>
            <a:endParaRPr lang="en-US" dirty="0"/>
          </a:p>
          <a:p>
            <a:r>
              <a:rPr lang="en-US" dirty="0"/>
              <a:t>and</a:t>
            </a:r>
          </a:p>
          <a:p>
            <a:r>
              <a:rPr lang="en-US" dirty="0"/>
              <a:t>Ps 19:7-11 — The instruction of the LORD is perfect, renewing one's life; the testimony of the LORD is trustworthy, making the inexperienced wise. 8 The precepts of the LORD are right, making the heart glad; the command of the LORD is radiant, making the eyes light up. 9 The fear of the LORD is pure, enduring forever; the ordinances of the LORD are reliable and altogether righteous. 10 They are more desirable than gold — than an abundance of pure gold; and sweeter than honey dripping from a honeycomb. 11 In addition, your servant is warned by them, and in keeping them there is an abundant reward. </a:t>
            </a:r>
          </a:p>
          <a:p>
            <a:endParaRPr lang="en-US" dirty="0"/>
          </a:p>
          <a:p>
            <a:r>
              <a:rPr lang="en-US" dirty="0"/>
              <a:t>Ps 119:45 — I will walk freely in an open place because I study your precepts. </a:t>
            </a:r>
          </a:p>
          <a:p>
            <a:endParaRPr lang="en-US" dirty="0"/>
          </a:p>
          <a:p>
            <a:r>
              <a:rPr lang="en-US" dirty="0"/>
              <a:t>Ps 119:47 — I delight in your commands, which I love. </a:t>
            </a:r>
          </a:p>
          <a:p>
            <a:endParaRPr lang="en-US" dirty="0"/>
          </a:p>
          <a:p>
            <a:r>
              <a:rPr lang="en-US" dirty="0"/>
              <a:t>Ps 119:48 — I will lift up my hands to your commands, which I love, and will meditate on your statutes. </a:t>
            </a:r>
          </a:p>
          <a:p>
            <a:endParaRPr lang="en-US" dirty="0"/>
          </a:p>
          <a:p>
            <a:r>
              <a:rPr lang="en-US" dirty="0"/>
              <a:t>Ps 119:103 — How sweet your word is to my taste — sweeter than honey in my mouth. </a:t>
            </a:r>
          </a:p>
          <a:p>
            <a:endParaRPr lang="en-US" dirty="0"/>
          </a:p>
          <a:p>
            <a:r>
              <a:rPr lang="en-US" dirty="0"/>
              <a:t>Ps 119:104 — I gain understanding from your precepts; therefore I hate every false way. </a:t>
            </a:r>
          </a:p>
          <a:p>
            <a:endParaRPr lang="en-US" dirty="0"/>
          </a:p>
          <a:p>
            <a:r>
              <a:rPr lang="en-US" dirty="0"/>
              <a:t>Ps 119:127 — Since I love your commands more than gold, even the purest gold, </a:t>
            </a:r>
          </a:p>
          <a:p>
            <a:endParaRPr lang="en-US" dirty="0"/>
          </a:p>
          <a:p>
            <a:r>
              <a:rPr lang="en-US" dirty="0"/>
              <a:t>Ps 119:128 — I carefully follow all your precepts and hate every false way. </a:t>
            </a:r>
          </a:p>
          <a:p>
            <a:endParaRPr lang="en-US" dirty="0"/>
          </a:p>
          <a:p>
            <a:r>
              <a:rPr lang="en-US" dirty="0"/>
              <a:t>Ps 119:140 — Your word is completely pure, and your servant loves it. </a:t>
            </a:r>
          </a:p>
          <a:p>
            <a:endParaRPr lang="en-US" dirty="0"/>
          </a:p>
          <a:p>
            <a:r>
              <a:rPr lang="en-US" dirty="0" err="1"/>
              <a:t>Pr</a:t>
            </a:r>
            <a:r>
              <a:rPr lang="en-US" dirty="0"/>
              <a:t> 3:17 — Her ways are pleasant, and all her paths, peaceful. </a:t>
            </a:r>
          </a:p>
          <a:p>
            <a:endParaRPr lang="en-US" dirty="0"/>
          </a:p>
          <a:p>
            <a:r>
              <a:rPr lang="en-US" dirty="0"/>
              <a:t>Mic 6:8 — Mankind, he has told each of you what is good and what it is the LORD requires of you: to act justly, to love faithfulness, and to walk humbly with your God. </a:t>
            </a:r>
          </a:p>
          <a:p>
            <a:endParaRPr lang="en-US" dirty="0"/>
          </a:p>
          <a:p>
            <a:r>
              <a:rPr lang="en-US" dirty="0"/>
              <a:t>Mt 11:28-30 — "Come to me, all of you who are weary and burdened, and I will give you rest. 29 Take up my yoke and learn from me, because I am lowly and humble in heart, and you will find rest for your souls. 30 For my yoke is easy and my burden is light." </a:t>
            </a:r>
          </a:p>
          <a:p>
            <a:endParaRPr lang="en-US" dirty="0"/>
          </a:p>
          <a:p>
            <a:r>
              <a:rPr lang="en-US" dirty="0"/>
              <a:t>Ro 7:12 — So then, the law is holy, and the commandment is holy and just and good. </a:t>
            </a:r>
          </a:p>
          <a:p>
            <a:endParaRPr lang="en-US" dirty="0"/>
          </a:p>
          <a:p>
            <a:r>
              <a:rPr lang="en-US" dirty="0"/>
              <a:t>Ro 7:22 — For in my inner self I delight in God's law, </a:t>
            </a:r>
          </a:p>
          <a:p>
            <a:endParaRPr lang="en-US" dirty="0"/>
          </a:p>
          <a:p>
            <a:r>
              <a:rPr lang="en-US" dirty="0"/>
              <a:t>Heb 8:10 — For this is the covenant that I will make with the house of Israel after those days, says the Lord: I will put my laws into their minds and write them on their hearts. I will be their God, and they will be my people.</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16</a:t>
            </a:fld>
            <a:endParaRPr lang="en-US"/>
          </a:p>
        </p:txBody>
      </p:sp>
    </p:spTree>
    <p:extLst>
      <p:ext uri="{BB962C8B-B14F-4D97-AF65-F5344CB8AC3E}">
        <p14:creationId xmlns:p14="http://schemas.microsoft.com/office/powerpoint/2010/main" val="2426927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Lesson begins with a declaration of the psalmist’s love for God’s law )Psalm 119:97</a:t>
            </a:r>
          </a:p>
          <a:p>
            <a:endParaRPr lang="en-US" dirty="0"/>
          </a:p>
          <a:p>
            <a:endParaRPr lang="en-US" dirty="0"/>
          </a:p>
          <a:p>
            <a:r>
              <a:rPr lang="en-US" dirty="0"/>
              <a:t>Psalm 119:97 (KJV) </a:t>
            </a:r>
          </a:p>
          <a:p>
            <a:r>
              <a:rPr lang="en-US" dirty="0"/>
              <a:t>97  O how love I thy law! it is my meditation all the day. </a:t>
            </a:r>
          </a:p>
          <a:p>
            <a:endParaRPr lang="en-US" dirty="0"/>
          </a:p>
          <a:p>
            <a:r>
              <a:rPr lang="en-US" dirty="0"/>
              <a:t>Treasury - Psalm 119:97</a:t>
            </a:r>
          </a:p>
          <a:p>
            <a:r>
              <a:rPr lang="en-US" dirty="0"/>
              <a:t>(Christian Standard Bible)</a:t>
            </a:r>
          </a:p>
          <a:p>
            <a:endParaRPr lang="en-US" dirty="0"/>
          </a:p>
          <a:p>
            <a:r>
              <a:rPr lang="en-US" dirty="0"/>
              <a:t>O how</a:t>
            </a:r>
          </a:p>
          <a:p>
            <a:r>
              <a:rPr lang="en-US" dirty="0"/>
              <a:t>Ps 119:48 — I will lift up my hands to your commands, which I love, and will meditate on your statutes. </a:t>
            </a:r>
          </a:p>
          <a:p>
            <a:endParaRPr lang="en-US" dirty="0"/>
          </a:p>
          <a:p>
            <a:r>
              <a:rPr lang="en-US" dirty="0"/>
              <a:t>Ps 119:113 — I hate those who are double-minded, but I love your instruction. </a:t>
            </a:r>
          </a:p>
          <a:p>
            <a:endParaRPr lang="en-US" dirty="0"/>
          </a:p>
          <a:p>
            <a:r>
              <a:rPr lang="en-US" dirty="0"/>
              <a:t>Ps 119:127 — Since I love your commands more than gold, even the purest gold, </a:t>
            </a:r>
          </a:p>
          <a:p>
            <a:endParaRPr lang="en-US" dirty="0"/>
          </a:p>
          <a:p>
            <a:r>
              <a:rPr lang="en-US" dirty="0"/>
              <a:t>Ps 119:159 — Consider how I love your precepts; LORD, give me life according to your faithful love. </a:t>
            </a:r>
          </a:p>
          <a:p>
            <a:endParaRPr lang="en-US" dirty="0"/>
          </a:p>
          <a:p>
            <a:r>
              <a:rPr lang="en-US" dirty="0"/>
              <a:t>Ps 119:165 — Abundant peace belongs to those who love your instruction; nothing makes them stumble. </a:t>
            </a:r>
          </a:p>
          <a:p>
            <a:endParaRPr lang="en-US" dirty="0"/>
          </a:p>
          <a:p>
            <a:r>
              <a:rPr lang="en-US" dirty="0"/>
              <a:t>Ps 119:167 — I obey your decrees and love them greatly. </a:t>
            </a:r>
          </a:p>
          <a:p>
            <a:endParaRPr lang="en-US" dirty="0"/>
          </a:p>
          <a:p>
            <a:r>
              <a:rPr lang="en-US" dirty="0"/>
              <a:t>Ps 1:2 — Instead, his delight is in the LORD's instruction, and he meditates on it day and night. </a:t>
            </a:r>
          </a:p>
          <a:p>
            <a:endParaRPr lang="en-US" dirty="0"/>
          </a:p>
          <a:p>
            <a:r>
              <a:rPr lang="en-US" dirty="0"/>
              <a:t>Dt 6:6-9 — These words that I am giving you today are to be in your heart. 7 Repeat them to your children. Talk about them when you sit in your house and when you walk along the road, when you lie down and when you get up. 8 Bind them as a sign on your hand and let them be a symbol on your forehead. 9 Write them on the doorposts of your house and on your city gates. </a:t>
            </a:r>
          </a:p>
          <a:p>
            <a:endParaRPr lang="en-US" dirty="0"/>
          </a:p>
          <a:p>
            <a:r>
              <a:rPr lang="en-US" dirty="0"/>
              <a:t>Dt 17:19 — It is to remain with him, and he is to read from it all the days of his life, so that he may learn to fear the LORD his God, to observe all the words of this instruction, and to do these statutes. </a:t>
            </a:r>
          </a:p>
          <a:p>
            <a:endParaRPr lang="en-US" dirty="0"/>
          </a:p>
          <a:p>
            <a:r>
              <a:rPr lang="en-US" dirty="0"/>
              <a:t>Jos 1:8 — This book of instruction must not depart from your mouth; you are to meditate on it day and night so that you may carefully observe everything written in it. For then you will prosper and succeed in whatever you do. </a:t>
            </a:r>
          </a:p>
          <a:p>
            <a:endParaRPr lang="en-US" dirty="0"/>
          </a:p>
          <a:p>
            <a:r>
              <a:rPr lang="en-US" dirty="0" err="1"/>
              <a:t>Pr</a:t>
            </a:r>
            <a:r>
              <a:rPr lang="en-US" dirty="0"/>
              <a:t> 2:10 — For wisdom will enter your heart, and knowledge will delight you. </a:t>
            </a:r>
          </a:p>
          <a:p>
            <a:endParaRPr lang="en-US" dirty="0"/>
          </a:p>
          <a:p>
            <a:r>
              <a:rPr lang="en-US" dirty="0" err="1"/>
              <a:t>Pr</a:t>
            </a:r>
            <a:r>
              <a:rPr lang="en-US" dirty="0"/>
              <a:t> 18:1 — One who isolates himself pursues selfish desires; he rebels against all sound wisdom.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17</a:t>
            </a:fld>
            <a:endParaRPr lang="en-US"/>
          </a:p>
        </p:txBody>
      </p:sp>
    </p:spTree>
    <p:extLst>
      <p:ext uri="{BB962C8B-B14F-4D97-AF65-F5344CB8AC3E}">
        <p14:creationId xmlns:p14="http://schemas.microsoft.com/office/powerpoint/2010/main" val="3311491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119:97</a:t>
            </a:r>
          </a:p>
          <a:p>
            <a:r>
              <a:rPr lang="en-US" dirty="0"/>
              <a:t>(Christian Standard Bible)</a:t>
            </a:r>
          </a:p>
          <a:p>
            <a:endParaRPr lang="en-US" dirty="0"/>
          </a:p>
          <a:p>
            <a:r>
              <a:rPr lang="en-US" dirty="0"/>
              <a:t>O how</a:t>
            </a:r>
          </a:p>
          <a:p>
            <a:r>
              <a:rPr lang="en-US" dirty="0"/>
              <a:t>Ps 119:48 — I will lift up my hands to your commands, which I love, and will meditate on your statutes. </a:t>
            </a:r>
          </a:p>
          <a:p>
            <a:endParaRPr lang="en-US" dirty="0"/>
          </a:p>
          <a:p>
            <a:r>
              <a:rPr lang="en-US" dirty="0"/>
              <a:t>Ps 119:113 — I hate those who are double-minded, but I love your instruction. </a:t>
            </a:r>
          </a:p>
          <a:p>
            <a:endParaRPr lang="en-US" dirty="0"/>
          </a:p>
          <a:p>
            <a:r>
              <a:rPr lang="en-US" dirty="0"/>
              <a:t>Ps 119:127 — Since I love your commands more than gold, even the purest gold, </a:t>
            </a:r>
          </a:p>
          <a:p>
            <a:endParaRPr lang="en-US" dirty="0"/>
          </a:p>
          <a:p>
            <a:r>
              <a:rPr lang="en-US" dirty="0"/>
              <a:t>Ps 119:159 — Consider how I love your precepts; LORD, give me life according to your faithful love. </a:t>
            </a:r>
          </a:p>
          <a:p>
            <a:endParaRPr lang="en-US" dirty="0"/>
          </a:p>
          <a:p>
            <a:r>
              <a:rPr lang="en-US" dirty="0"/>
              <a:t>Ps 119:165 — Abundant peace belongs to those who love your instruction; nothing makes them stumble. </a:t>
            </a:r>
          </a:p>
          <a:p>
            <a:endParaRPr lang="en-US" dirty="0"/>
          </a:p>
          <a:p>
            <a:r>
              <a:rPr lang="en-US" dirty="0"/>
              <a:t>Ps 119:167 — I obey your decrees and love them greatly. </a:t>
            </a:r>
          </a:p>
          <a:p>
            <a:endParaRPr lang="en-US" dirty="0"/>
          </a:p>
          <a:p>
            <a:r>
              <a:rPr lang="en-US" dirty="0"/>
              <a:t>Ps 1:2 — Instead, his delight is in the LORD's instruction, and he meditates on it day and night. </a:t>
            </a:r>
          </a:p>
          <a:p>
            <a:endParaRPr lang="en-US" dirty="0"/>
          </a:p>
          <a:p>
            <a:r>
              <a:rPr lang="en-US" dirty="0"/>
              <a:t>Dt 6:6-9 — These words that I am giving you today are to be in your heart. 7 Repeat them to your children. Talk about them when you sit in your house and when you walk along the road, when you lie down and when you get up. 8 Bind them as a sign on your hand and let them be a symbol on your forehead. 9 Write them on the doorposts of your house and on your city gates. </a:t>
            </a:r>
          </a:p>
          <a:p>
            <a:endParaRPr lang="en-US" dirty="0"/>
          </a:p>
          <a:p>
            <a:r>
              <a:rPr lang="en-US" dirty="0"/>
              <a:t>Dt 17:19 — It is to remain with him, and he is to read from it all the days of his life, so that he may learn to fear the LORD his God, to observe all the words of this instruction, and to do these statutes. </a:t>
            </a:r>
          </a:p>
          <a:p>
            <a:endParaRPr lang="en-US" dirty="0"/>
          </a:p>
          <a:p>
            <a:r>
              <a:rPr lang="en-US" dirty="0"/>
              <a:t>Jos 1:8 — This book of instruction must not depart from your mouth; you are to meditate on it day and night so that you may carefully observe everything written in it. For then you will prosper and succeed in whatever you do. </a:t>
            </a:r>
          </a:p>
          <a:p>
            <a:endParaRPr lang="en-US" dirty="0"/>
          </a:p>
          <a:p>
            <a:r>
              <a:rPr lang="en-US" dirty="0" err="1"/>
              <a:t>Pr</a:t>
            </a:r>
            <a:r>
              <a:rPr lang="en-US" dirty="0"/>
              <a:t> 2:10 — For wisdom will enter your heart, and knowledge will delight you. </a:t>
            </a:r>
          </a:p>
          <a:p>
            <a:endParaRPr lang="en-US" dirty="0"/>
          </a:p>
          <a:p>
            <a:r>
              <a:rPr lang="en-US" dirty="0" err="1"/>
              <a:t>Pr</a:t>
            </a:r>
            <a:r>
              <a:rPr lang="en-US" dirty="0"/>
              <a:t> 18:1 — One who isolates himself pursues selfish desires; he rebels against all sound wisdom.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18</a:t>
            </a:fld>
            <a:endParaRPr lang="en-US"/>
          </a:p>
        </p:txBody>
      </p:sp>
    </p:spTree>
    <p:extLst>
      <p:ext uri="{BB962C8B-B14F-4D97-AF65-F5344CB8AC3E}">
        <p14:creationId xmlns:p14="http://schemas.microsoft.com/office/powerpoint/2010/main" val="1112592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119:98</a:t>
            </a:r>
          </a:p>
          <a:p>
            <a:r>
              <a:rPr lang="en-US" dirty="0"/>
              <a:t>(Christian Standard Bible)</a:t>
            </a:r>
          </a:p>
          <a:p>
            <a:endParaRPr lang="en-US" dirty="0"/>
          </a:p>
          <a:p>
            <a:r>
              <a:rPr lang="en-US" dirty="0"/>
              <a:t>through</a:t>
            </a:r>
          </a:p>
          <a:p>
            <a:r>
              <a:rPr lang="en-US" dirty="0"/>
              <a:t>Ps 119:104 — I gain understanding from your precepts; therefore I hate every false way. </a:t>
            </a:r>
          </a:p>
          <a:p>
            <a:endParaRPr lang="en-US" dirty="0"/>
          </a:p>
          <a:p>
            <a:r>
              <a:rPr lang="en-US" dirty="0"/>
              <a:t>Dt 4:6 — Carefully follow them, for this will show your wisdom and understanding in the eyes of the peoples. When they hear about all these statutes, they will say, 'This great nation is indeed a wise and understanding people.' </a:t>
            </a:r>
          </a:p>
          <a:p>
            <a:endParaRPr lang="en-US" dirty="0"/>
          </a:p>
          <a:p>
            <a:r>
              <a:rPr lang="en-US" dirty="0"/>
              <a:t>Dt 4:8 — And what great nation has righteous statutes and ordinances like this entire law I set before you today? </a:t>
            </a:r>
          </a:p>
          <a:p>
            <a:endParaRPr lang="en-US" dirty="0"/>
          </a:p>
          <a:p>
            <a:r>
              <a:rPr lang="en-US" dirty="0"/>
              <a:t>1Sa 18:5 — David marched out with the army and was successful in everything Saul sent him to do. Saul put him in command of the fighting men, which pleased all the people and Saul's servants as well. </a:t>
            </a:r>
          </a:p>
          <a:p>
            <a:endParaRPr lang="en-US" dirty="0"/>
          </a:p>
          <a:p>
            <a:r>
              <a:rPr lang="en-US" dirty="0"/>
              <a:t>1Sa 18:14 — and continued to be successful in all his activities because the LORD was with him. </a:t>
            </a:r>
          </a:p>
          <a:p>
            <a:endParaRPr lang="en-US" dirty="0"/>
          </a:p>
          <a:p>
            <a:r>
              <a:rPr lang="en-US" dirty="0"/>
              <a:t>1Sa 18:30 — Every time the Philistine commanders came out to fight, David was more successful than all of Saul's officers. So his name became well known. </a:t>
            </a:r>
          </a:p>
          <a:p>
            <a:endParaRPr lang="en-US" dirty="0"/>
          </a:p>
          <a:p>
            <a:r>
              <a:rPr lang="en-US" dirty="0" err="1"/>
              <a:t>Pr</a:t>
            </a:r>
            <a:r>
              <a:rPr lang="en-US" dirty="0"/>
              <a:t> 2:6 — For the LORD gives wisdom; from his mouth come knowledge and understanding. </a:t>
            </a:r>
          </a:p>
          <a:p>
            <a:endParaRPr lang="en-US" dirty="0"/>
          </a:p>
          <a:p>
            <a:r>
              <a:rPr lang="en-US" dirty="0"/>
              <a:t>Col 3:16 — Let the word of Christ dwell richly among you, in all wisdom teaching and admonishing one another through psalms, hymns, and spiritual songs, singing to God with gratitude in your hearts. </a:t>
            </a:r>
          </a:p>
          <a:p>
            <a:endParaRPr lang="en-US" dirty="0"/>
          </a:p>
          <a:p>
            <a:r>
              <a:rPr lang="en-US" dirty="0"/>
              <a:t>they are ever</a:t>
            </a:r>
          </a:p>
          <a:p>
            <a:r>
              <a:rPr lang="en-US" dirty="0"/>
              <a:t>Ps 119:11 — I have treasured your word in my heart so that I may not sin against you. </a:t>
            </a:r>
          </a:p>
          <a:p>
            <a:endParaRPr lang="en-US" dirty="0"/>
          </a:p>
          <a:p>
            <a:r>
              <a:rPr lang="en-US" dirty="0"/>
              <a:t>Ps 119:30 — I have chosen the way of truth; I have set your ordinances before me. </a:t>
            </a:r>
          </a:p>
          <a:p>
            <a:endParaRPr lang="en-US" dirty="0"/>
          </a:p>
          <a:p>
            <a:r>
              <a:rPr lang="en-US" dirty="0"/>
              <a:t>Ps 119:105 — Your word is a lamp for my feet and a light on my path. </a:t>
            </a:r>
          </a:p>
          <a:p>
            <a:endParaRPr lang="en-US" dirty="0"/>
          </a:p>
          <a:p>
            <a:r>
              <a:rPr lang="en-US" dirty="0"/>
              <a:t>Jas 1:25 — But the one who looks intently into the perfect law of freedom and perseveres in it, and is not a forgetful hearer but a doer who works ​— ​this person will be blessed in what he does.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21</a:t>
            </a:fld>
            <a:endParaRPr lang="en-US"/>
          </a:p>
        </p:txBody>
      </p:sp>
    </p:spTree>
    <p:extLst>
      <p:ext uri="{BB962C8B-B14F-4D97-AF65-F5344CB8AC3E}">
        <p14:creationId xmlns:p14="http://schemas.microsoft.com/office/powerpoint/2010/main" val="385953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119:99</a:t>
            </a:r>
          </a:p>
          <a:p>
            <a:r>
              <a:rPr lang="en-US" dirty="0"/>
              <a:t>(Christian Standard Bible)</a:t>
            </a:r>
          </a:p>
          <a:p>
            <a:endParaRPr lang="en-US" dirty="0"/>
          </a:p>
          <a:p>
            <a:r>
              <a:rPr lang="en-US" dirty="0"/>
              <a:t>than all</a:t>
            </a:r>
          </a:p>
          <a:p>
            <a:r>
              <a:rPr lang="en-US" dirty="0"/>
              <a:t>Dt 4:6-8 — Carefully follow them, for this will show your wisdom and understanding in the eyes of the peoples. When they hear about all these statutes, they will say, 'This great nation is indeed a wise and understanding people.' 7 For what great nation is there that has a god near to it as the LORD our God is to us whenever we call to him? 8 And what great nation has righteous statutes and ordinances like this entire law I set before you today? </a:t>
            </a:r>
          </a:p>
          <a:p>
            <a:endParaRPr lang="en-US" dirty="0"/>
          </a:p>
          <a:p>
            <a:r>
              <a:rPr lang="en-US" dirty="0"/>
              <a:t>2Sa 15:24-26 — Zadok was also there, and all the Levites with him were carrying the ark of the covenant of God. They set the ark of God down, and Abiathar offered sacrifices until the people had finished marching past. 25 Then the king instructed Zadok, "Return the ark of God to the city. If I find favor with the LORD, he will bring me back and allow me to see both it and its dwelling place. 26 However, if he should say, 'I do not delight in you,' then here I am ​— ​he can do with me whatever pleases him." </a:t>
            </a:r>
          </a:p>
          <a:p>
            <a:endParaRPr lang="en-US" dirty="0"/>
          </a:p>
          <a:p>
            <a:r>
              <a:rPr lang="en-US" dirty="0"/>
              <a:t>1Ch 15:11-13 — David summoned the priests Zadok and Abiathar and the Levites Uriel, Asaiah, Joel, Shemaiah, Eliel, and Amminadab. 12 He said to them, "You are the heads of the Levite families. You and your relatives must consecrate yourselves so that you may bring the ark of the LORD God of Israel to the place I have prepared for it. 13 For the LORD our God burst out in anger against us because you Levites were not with us the first time, for we didn't inquire of him about the proper procedures." </a:t>
            </a:r>
          </a:p>
          <a:p>
            <a:endParaRPr lang="en-US" dirty="0"/>
          </a:p>
          <a:p>
            <a:r>
              <a:rPr lang="en-US" dirty="0"/>
              <a:t>2Ch 29:15-36 — They gathered their brothers together, consecrated themselves, and went according to the king's command by the words of the LORD to cleanse the LORD's temple. 16 The priests went to the entrance of the LORD's temple to cleanse it. They took all the unclean things they found in the LORD's sanctuary to the courtyard of the LORD's temple. Then the Levites received them and took them outside to the Kidron Valley. 17 They began the consecration on the first day of the first month, and on the eighth day of the month they came to the portico of the LORD's temple. They consecrated the LORD's temple for eight days, and on the sixteenth day of the first month they finished. 18 Then they went inside to King Hezekiah and said, "We have cleansed the whole temple of the LORD, the altar of burnt offering and all its utensils, and the table for the rows of the Bread of the Presence and all its utensils. 19 We have set up and consecrated all the utensils that King Ahaz rejected during his reign when he became unfaithful. They are in front of the altar of the LORD." 20 King Hezekiah got up early, gathered the city officials, and went to the LORD's temple. 21 They brought seven bulls, seven rams, seven lambs, and seven male goats as a sin offering for the kingdom, for the sanctuary, and for Judah. Then he told the descendants of Aaron, the priests, to offer them on the altar of the LORD. 22 So they slaughtered the bulls, and the priests received the blood and splattered it on the altar. They slaughtered the rams and splattered the blood on the altar. They slaughtered the lambs and splattered the blood on the altar. 23 Then they brought the goats for the sin offering right into the presence of the king and the congregation, who laid their hands on them. 24 The priests slaughtered the goats and put their blood on the altar for a sin offering, to make atonement for all Israel, for the king said that the burnt offering and sin offering were for all Israel. 25 Hezekiah stationed the Levites in the LORD's temple with cymbals, harps, and lyres according to the command of David, Gad the king's seer, and the prophet Nathan. For the command was from the LORD through his prophets. 26 The Levites stood with the instruments of David, and the priests with the trumpets. 27 Then Hezekiah ordered that the burnt offering be offered on the altar. When the burnt offerings began, the song of the LORD and the trumpets began, accompanied by the instruments of King David of Israel. 28 The whole assembly was worshiping, singing the song, and blowing the trumpets ​— ​all this continued until the burnt offering was completed. 29 When the burnt offerings were completed, the king and all those present with him bowed down and worshiped. 30 Then King Hezekiah and the officials told the Levites to sing praise to the LORD in the words of David and of the seer Asaph. So they sang praises with rejoicing and knelt low and worshiped. 31 Hezekiah concluded, "Now you are consecrated to the LORD. Come near and bring sacrifices and thank offerings to the LORD's temple." So the congregation brought sacrifices and thank offerings, and all those with willing hearts brought burnt offerings. 32 The number of burnt offerings the congregation brought was seventy bulls, one hundred rams, and two hundred lambs; all these were for a burnt offering to the LORD. 33 Six hundred bulls and three thousand sheep and goats were consecrated. 34 However, since there were not enough priests, they weren't able to skin all the burnt offerings, so their Levite brothers helped them until the work was finished and until the priests consecrated themselves. For the Levites were more conscientious to consecrate themselves than the priests were. 35 Furthermore, the burnt offerings were abundant, along with the fat of the fellowship offerings and with the drink offerings for the burnt offering. So the service of the LORD's temple was established. 36 Then Hezekiah and all the people rejoiced over how God had prepared the people, for it had come about suddenly. </a:t>
            </a:r>
          </a:p>
          <a:p>
            <a:endParaRPr lang="en-US" dirty="0"/>
          </a:p>
          <a:p>
            <a:r>
              <a:rPr lang="en-US" dirty="0"/>
              <a:t>2Ch 30:22 — Then Hezekiah encouraged all the Levites who performed skillfully before the LORD. They ate at the appointed festival for seven days, sacrificing fellowship offerings and giving thanks to the LORD, the God of their ancestors. </a:t>
            </a:r>
          </a:p>
          <a:p>
            <a:endParaRPr lang="en-US" dirty="0"/>
          </a:p>
          <a:p>
            <a:r>
              <a:rPr lang="en-US" dirty="0"/>
              <a:t>Jer 2:8 — The priests quit asking, "Where is the LORD? " The experts in the law no longer knew me, and the rulers rebelled against me. The prophets prophesied by Baal and followed useless idols. </a:t>
            </a:r>
          </a:p>
          <a:p>
            <a:endParaRPr lang="en-US" dirty="0"/>
          </a:p>
          <a:p>
            <a:r>
              <a:rPr lang="en-US" dirty="0"/>
              <a:t>Jer 8:8 — "How can you claim, 'We are wise; the law of the LORD is with us'? In fact, the lying pen of scribes has produced falsehood. </a:t>
            </a:r>
          </a:p>
          <a:p>
            <a:endParaRPr lang="en-US" dirty="0"/>
          </a:p>
          <a:p>
            <a:r>
              <a:rPr lang="en-US" dirty="0"/>
              <a:t>Jer 8:9 — The wise will be put to shame; they will be dismayed and snared. They have rejected the word of the LORD, so what wisdom do they really have? </a:t>
            </a:r>
          </a:p>
          <a:p>
            <a:endParaRPr lang="en-US" dirty="0"/>
          </a:p>
          <a:p>
            <a:r>
              <a:rPr lang="en-US" dirty="0"/>
              <a:t>Mt 11:25 — At that time Jesus said, "I praise you, Father, Lord of heaven and earth, because you have hidden these things from the wise and intelligent and revealed them to infants. </a:t>
            </a:r>
          </a:p>
          <a:p>
            <a:endParaRPr lang="en-US" dirty="0"/>
          </a:p>
          <a:p>
            <a:r>
              <a:rPr lang="en-US" dirty="0"/>
              <a:t>Mt 13:11 — He answered, "Because the secrets of the kingdom of heaven have been given for you to know, but it has not been given to them. </a:t>
            </a:r>
          </a:p>
          <a:p>
            <a:endParaRPr lang="en-US" dirty="0"/>
          </a:p>
          <a:p>
            <a:r>
              <a:rPr lang="en-US" dirty="0"/>
              <a:t>Mt 15:6-9 — he does not have to honor his father.' In this way, you have nullified the word of God because of your tradition. 7 Hypocrites! Isaiah prophesied correctly about you when he said: 8 This people honor me with their lips, but their heart is far from me. 9 They worship me in vain, teaching as doctrines human commands." </a:t>
            </a:r>
          </a:p>
          <a:p>
            <a:endParaRPr lang="en-US" dirty="0"/>
          </a:p>
          <a:p>
            <a:r>
              <a:rPr lang="en-US" dirty="0"/>
              <a:t>Mt 15:14 — Leave them alone! They are blind guides. And if the blind guide the blind, both will fall into a pit." </a:t>
            </a:r>
          </a:p>
          <a:p>
            <a:endParaRPr lang="en-US" dirty="0"/>
          </a:p>
          <a:p>
            <a:r>
              <a:rPr lang="en-US" dirty="0"/>
              <a:t>Mt 23:24-36 — Blind guides! You strain out a gnat, but gulp down a camel! 25 "Woe to you, scribes and Pharisees, hypocrites! You clean the outside of the cup and dish, but inside they are full of greed and self-indulgence. 26 Blind Pharisee! First clean the inside of the cup, so that the outside of it may also become clean. 27 "Woe to you, scribes and Pharisees, hypocrites! You are like whitewashed tombs, which appear beautiful on the outside, but inside are full of the bones of the dead and every kind of impurity. 28 In the same way, on the outside you seem righteous to people, but inside you are full of hypocrisy and lawlessness. 29 "Woe to you, scribes and Pharisees, hypocrites! You build the tombs of the prophets and decorate the graves of the righteous, 30 and you say, 'If we had lived in the days of our ancestors, we wouldn't have taken part with them in shedding the prophets' blood.' 31 So you testify against yourselves that you are descendants of those who murdered the prophets. 32 Fill up, then, the measure of your ancestors' sins! 33 "Snakes! Brood of vipers! How can you escape being condemned to hell? 34 This is why I am sending you prophets, sages, and scribes. Some of them you will kill and crucify, and some of them you will flog in your synagogues and pursue from town to town. 35 So all the righteous blood shed on the earth will be charged to you, from the blood of righteous Abel to the blood of Zechariah, son of Berechiah, whom you murdered between the sanctuary and the altar. 36 Truly I tell you, all these things will come on this generation. </a:t>
            </a:r>
          </a:p>
          <a:p>
            <a:endParaRPr lang="en-US" dirty="0"/>
          </a:p>
          <a:p>
            <a:r>
              <a:rPr lang="en-US" dirty="0"/>
              <a:t>Heb 5:12 — Although by this time you ought to be teachers, you need someone to teach you the basic principles of God's revelation again. You need milk, not solid food. </a:t>
            </a:r>
          </a:p>
          <a:p>
            <a:endParaRPr lang="en-US" dirty="0"/>
          </a:p>
          <a:p>
            <a:r>
              <a:rPr lang="en-US" dirty="0"/>
              <a:t>for thy</a:t>
            </a:r>
          </a:p>
          <a:p>
            <a:r>
              <a:rPr lang="en-US" dirty="0"/>
              <a:t>Ps 119:24 — your decrees are my delight and my counselors. </a:t>
            </a:r>
          </a:p>
          <a:p>
            <a:endParaRPr lang="en-US" dirty="0"/>
          </a:p>
          <a:p>
            <a:r>
              <a:rPr lang="en-US" dirty="0"/>
              <a:t>2Ti 3:15-17 — and you know that from infancy you have known the sacred Scriptures, which are able to give you wisdom for salvation through faith in Christ Jesus. 16 All Scripture is inspired by God and is profitable for teaching, for rebuking, for correcting, for training in righteousness, 17 so that the man of God may be complete, equipped for every good work.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22</a:t>
            </a:fld>
            <a:endParaRPr lang="en-US"/>
          </a:p>
        </p:txBody>
      </p:sp>
    </p:spTree>
    <p:extLst>
      <p:ext uri="{BB962C8B-B14F-4D97-AF65-F5344CB8AC3E}">
        <p14:creationId xmlns:p14="http://schemas.microsoft.com/office/powerpoint/2010/main" val="2101712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119:100</a:t>
            </a:r>
          </a:p>
          <a:p>
            <a:r>
              <a:rPr lang="en-US" dirty="0"/>
              <a:t>(Christian Standard Bible)</a:t>
            </a:r>
          </a:p>
          <a:p>
            <a:endParaRPr lang="en-US" dirty="0"/>
          </a:p>
          <a:p>
            <a:r>
              <a:rPr lang="en-US" dirty="0"/>
              <a:t>understand</a:t>
            </a:r>
          </a:p>
          <a:p>
            <a:r>
              <a:rPr lang="en-US" dirty="0"/>
              <a:t>1Ki 12:6-15 — Then King Rehoboam consulted with the elders who had served his father Solomon when he was alive, asking, "How do you advise me to respond to this people? " 7 They replied, "Today if you will be a servant to this people and serve them, and if you respond to them by speaking kind words to them, they will be your servants forever." 8 But he rejected the advice of the elders who had advised him and consulted with the young men who had grown up with him and attended him. 9 He asked them, "What message do you advise that we send back to this people who said to me, 'Lighten the yoke your father put on us'? " 10 Then the young men who had grown up with him told him, "This is what you should say to this people who said to you, 'Your father made our yoke heavy, but you, make it lighter on us! ' This is what you should tell them: 'My little finger is thicker than my father's waist! 11 Although my father burdened you with a heavy yoke, I will add to your yoke; my father disciplined you with whips, but I will discipline you with barbed whips.' " 12 So Jeroboam and all the people came to Rehoboam on the third day, as the king had ordered: "Return to me on the third day." 13 Then the king answered the people harshly. He rejected the advice the elders had given him 14 and spoke to them according to the young men's advice: "My father made your yoke heavy, but I will add to your yoke; my father disciplined you with whips, but I will discipline you with barbed whips." 15 The king did not listen to the people, because this turn of events came from the LORD to carry out his word, which the LORD had spoken through Ahijah the Shilonite to Jeroboam son of Nebat. </a:t>
            </a:r>
          </a:p>
          <a:p>
            <a:endParaRPr lang="en-US" dirty="0"/>
          </a:p>
          <a:p>
            <a:r>
              <a:rPr lang="en-US" dirty="0"/>
              <a:t>Job 12:12 — Wisdom is found with the elderly, and understanding comes with long life. </a:t>
            </a:r>
          </a:p>
          <a:p>
            <a:endParaRPr lang="en-US" dirty="0"/>
          </a:p>
          <a:p>
            <a:r>
              <a:rPr lang="en-US" dirty="0"/>
              <a:t>Job 15:9 — What do you know that we don't? What do you understand that is not clear to us? </a:t>
            </a:r>
          </a:p>
          <a:p>
            <a:endParaRPr lang="en-US" dirty="0"/>
          </a:p>
          <a:p>
            <a:r>
              <a:rPr lang="en-US" dirty="0"/>
              <a:t>Job 15:10 — Both the gray-haired and the elderly are with us— older than your father. </a:t>
            </a:r>
          </a:p>
          <a:p>
            <a:endParaRPr lang="en-US" dirty="0"/>
          </a:p>
          <a:p>
            <a:r>
              <a:rPr lang="en-US" dirty="0"/>
              <a:t>Job 32:4 — Now Elihu had waited to speak to Job because they were all older than he. </a:t>
            </a:r>
          </a:p>
          <a:p>
            <a:endParaRPr lang="en-US" dirty="0"/>
          </a:p>
          <a:p>
            <a:r>
              <a:rPr lang="en-US" dirty="0"/>
              <a:t>Job 32:10 — Therefore I say, "Listen to me. I too will declare what I know." </a:t>
            </a:r>
          </a:p>
          <a:p>
            <a:endParaRPr lang="en-US" dirty="0"/>
          </a:p>
          <a:p>
            <a:r>
              <a:rPr lang="en-US" dirty="0"/>
              <a:t>because</a:t>
            </a:r>
          </a:p>
          <a:p>
            <a:r>
              <a:rPr lang="en-US" dirty="0"/>
              <a:t>Ps 111:10 — The fear of the LORD is the beginning of wisdom; all who follow his instructions have good insight. His praise endures forever. </a:t>
            </a:r>
          </a:p>
          <a:p>
            <a:endParaRPr lang="en-US" dirty="0"/>
          </a:p>
          <a:p>
            <a:r>
              <a:rPr lang="en-US" dirty="0"/>
              <a:t>Job 28:28 — He said to mankind, "The fear of the LORD—that is wisdom. And to turn from evil is understanding." </a:t>
            </a:r>
          </a:p>
          <a:p>
            <a:endParaRPr lang="en-US" dirty="0"/>
          </a:p>
          <a:p>
            <a:r>
              <a:rPr lang="en-US" dirty="0"/>
              <a:t>Jer 8:8 — "How can you claim, 'We are wise; the law of the LORD is with us'? In fact, the lying pen of scribes has produced falsehood. </a:t>
            </a:r>
          </a:p>
          <a:p>
            <a:endParaRPr lang="en-US" dirty="0"/>
          </a:p>
          <a:p>
            <a:r>
              <a:rPr lang="en-US" dirty="0"/>
              <a:t>Jer 8:9 — The wise will be put to shame; they will be dismayed and snared. They have rejected the word of the LORD, so what wisdom do they really have? </a:t>
            </a:r>
          </a:p>
          <a:p>
            <a:endParaRPr lang="en-US" dirty="0"/>
          </a:p>
          <a:p>
            <a:r>
              <a:rPr lang="en-US" dirty="0"/>
              <a:t>Mt 7:24 — "Therefore, everyone who hears these words of mine and acts on them will be like a wise man who built his house on the rock. </a:t>
            </a:r>
          </a:p>
          <a:p>
            <a:endParaRPr lang="en-US" dirty="0"/>
          </a:p>
          <a:p>
            <a:r>
              <a:rPr lang="en-US" dirty="0"/>
              <a:t>Jas 3:13 — Who among you is wise and understanding? By his good conduct he should show that his works are done in the gentleness that comes from wisdom.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23</a:t>
            </a:fld>
            <a:endParaRPr lang="en-US"/>
          </a:p>
        </p:txBody>
      </p:sp>
    </p:spTree>
    <p:extLst>
      <p:ext uri="{BB962C8B-B14F-4D97-AF65-F5344CB8AC3E}">
        <p14:creationId xmlns:p14="http://schemas.microsoft.com/office/powerpoint/2010/main" val="4088649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119:101</a:t>
            </a:r>
          </a:p>
          <a:p>
            <a:r>
              <a:rPr lang="en-US" dirty="0"/>
              <a:t>(Christian Standard Bible)</a:t>
            </a:r>
          </a:p>
          <a:p>
            <a:endParaRPr lang="en-US" dirty="0"/>
          </a:p>
          <a:p>
            <a:r>
              <a:rPr lang="en-US" dirty="0"/>
              <a:t>refrained</a:t>
            </a:r>
          </a:p>
          <a:p>
            <a:r>
              <a:rPr lang="en-US" dirty="0"/>
              <a:t>Ps 119:59 — I thought about my ways and turned my steps back to your decrees. </a:t>
            </a:r>
          </a:p>
          <a:p>
            <a:endParaRPr lang="en-US" dirty="0"/>
          </a:p>
          <a:p>
            <a:r>
              <a:rPr lang="en-US" dirty="0"/>
              <a:t>Ps 119:60 — I hurried, not hesitating to keep your commands. </a:t>
            </a:r>
          </a:p>
          <a:p>
            <a:endParaRPr lang="en-US" dirty="0"/>
          </a:p>
          <a:p>
            <a:r>
              <a:rPr lang="en-US" dirty="0"/>
              <a:t>Ps 119:104 — I gain understanding from your precepts; therefore I hate every false way. </a:t>
            </a:r>
          </a:p>
          <a:p>
            <a:endParaRPr lang="en-US" dirty="0"/>
          </a:p>
          <a:p>
            <a:r>
              <a:rPr lang="en-US" dirty="0"/>
              <a:t>Ps 119:126 — It is time for the LORD to act, for they have violated your instruction. </a:t>
            </a:r>
          </a:p>
          <a:p>
            <a:endParaRPr lang="en-US" dirty="0"/>
          </a:p>
          <a:p>
            <a:r>
              <a:rPr lang="en-US" dirty="0"/>
              <a:t>Ps 18:23 — I was blameless toward him and kept myself from my iniquity. </a:t>
            </a:r>
          </a:p>
          <a:p>
            <a:endParaRPr lang="en-US" dirty="0"/>
          </a:p>
          <a:p>
            <a:r>
              <a:rPr lang="en-US" dirty="0" err="1"/>
              <a:t>Pr</a:t>
            </a:r>
            <a:r>
              <a:rPr lang="en-US" dirty="0"/>
              <a:t> 1:15 — my son, don't travel that road with them or set foot on their path, </a:t>
            </a:r>
          </a:p>
          <a:p>
            <a:endParaRPr lang="en-US" dirty="0"/>
          </a:p>
          <a:p>
            <a:r>
              <a:rPr lang="en-US" dirty="0"/>
              <a:t>Isa 53:6 — We all went astray like sheep; we all have turned to our own way; and the LORD has punished him for the iniquity of us all. </a:t>
            </a:r>
          </a:p>
          <a:p>
            <a:endParaRPr lang="en-US" dirty="0"/>
          </a:p>
          <a:p>
            <a:r>
              <a:rPr lang="en-US" dirty="0"/>
              <a:t>Isa 55:7 — Let the wicked one abandon his way and the sinful one his thoughts; let him return to the LORD, so he may have compassion on him, and to our God, for he will freely forgive. </a:t>
            </a:r>
          </a:p>
          <a:p>
            <a:endParaRPr lang="en-US" dirty="0"/>
          </a:p>
          <a:p>
            <a:r>
              <a:rPr lang="en-US" dirty="0"/>
              <a:t>Jer 2:36 — How unstable you are, constantly changing your ways! You will be put to shame by Egypt just as you were put to shame by Assyria. </a:t>
            </a:r>
          </a:p>
          <a:p>
            <a:endParaRPr lang="en-US" dirty="0"/>
          </a:p>
          <a:p>
            <a:r>
              <a:rPr lang="en-US" dirty="0"/>
              <a:t>Tit 2:11 — For the grace of God has appeared, bringing salvation for all people, </a:t>
            </a:r>
          </a:p>
          <a:p>
            <a:endParaRPr lang="en-US" dirty="0"/>
          </a:p>
          <a:p>
            <a:r>
              <a:rPr lang="en-US" dirty="0"/>
              <a:t>Tit 2:12 — instructing us to deny godlessness and worldly lusts and to live in a sensible, righteous, and godly way in the present age, </a:t>
            </a:r>
          </a:p>
          <a:p>
            <a:endParaRPr lang="en-US" dirty="0"/>
          </a:p>
          <a:p>
            <a:r>
              <a:rPr lang="en-US" dirty="0"/>
              <a:t>1Pe 2:1 — Therefore, rid yourselves of all malice, all deceit, hypocrisy, envy, and all slander. </a:t>
            </a:r>
          </a:p>
          <a:p>
            <a:endParaRPr lang="en-US" dirty="0"/>
          </a:p>
          <a:p>
            <a:r>
              <a:rPr lang="en-US" dirty="0"/>
              <a:t>1Pe 2:2 — Like newborn infants, desire the pure milk of the word, so that you may grow up into your salvation, </a:t>
            </a:r>
          </a:p>
          <a:p>
            <a:endParaRPr lang="en-US" dirty="0"/>
          </a:p>
          <a:p>
            <a:r>
              <a:rPr lang="en-US" dirty="0"/>
              <a:t>1Pe 3:10 — For the one who wants to love life and to see good days, let him keep his tongue from evil and his lips from speaking deceit, </a:t>
            </a:r>
          </a:p>
          <a:p>
            <a:endParaRPr lang="en-US" dirty="0"/>
          </a:p>
          <a:p>
            <a:r>
              <a:rPr lang="en-US" dirty="0"/>
              <a:t>1Pe 3:11 — and let him turn away from evil and do what is good. Let him seek peace and pursue it,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24</a:t>
            </a:fld>
            <a:endParaRPr lang="en-US"/>
          </a:p>
        </p:txBody>
      </p:sp>
    </p:spTree>
    <p:extLst>
      <p:ext uri="{BB962C8B-B14F-4D97-AF65-F5344CB8AC3E}">
        <p14:creationId xmlns:p14="http://schemas.microsoft.com/office/powerpoint/2010/main" val="310364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119:102</a:t>
            </a:r>
          </a:p>
          <a:p>
            <a:r>
              <a:rPr lang="en-US" dirty="0"/>
              <a:t>(Christian Standard Bible)</a:t>
            </a:r>
          </a:p>
          <a:p>
            <a:endParaRPr lang="en-US" dirty="0"/>
          </a:p>
          <a:p>
            <a:r>
              <a:rPr lang="en-US" dirty="0"/>
              <a:t>departed</a:t>
            </a:r>
          </a:p>
          <a:p>
            <a:r>
              <a:rPr lang="en-US" dirty="0"/>
              <a:t>Ps 18:21 — For I have kept the ways of the LORD and have not turned from my God to wickedness. </a:t>
            </a:r>
          </a:p>
          <a:p>
            <a:endParaRPr lang="en-US" dirty="0"/>
          </a:p>
          <a:p>
            <a:r>
              <a:rPr lang="en-US" dirty="0" err="1"/>
              <a:t>Pr</a:t>
            </a:r>
            <a:r>
              <a:rPr lang="en-US" dirty="0"/>
              <a:t> 5:7 — So now, sons, listen to me, and don't turn away from the words from my mouth. </a:t>
            </a:r>
          </a:p>
          <a:p>
            <a:endParaRPr lang="en-US" dirty="0"/>
          </a:p>
          <a:p>
            <a:r>
              <a:rPr lang="en-US" dirty="0"/>
              <a:t>Jer 32:40 — "I will make a permanent covenant with them: I will never turn away from doing good to them, and I will put fear of me in their hearts so they will never again turn away from me. </a:t>
            </a:r>
          </a:p>
          <a:p>
            <a:endParaRPr lang="en-US" dirty="0"/>
          </a:p>
          <a:p>
            <a:r>
              <a:rPr lang="en-US" dirty="0"/>
              <a:t>for thou</a:t>
            </a:r>
          </a:p>
          <a:p>
            <a:r>
              <a:rPr lang="en-US" dirty="0"/>
              <a:t>Eph 4:20-24 — But that is not how you came to know Christ, 21 assuming you heard about him and were taught by him, as the truth is in Jesus, 22 to take off your former way of life, the old self that is corrupted by deceitful desires, 23 to be renewed in the spirit of your minds, 24 and to put on the new self, the one created according to God's likeness in righteousness and purity of the truth. </a:t>
            </a:r>
          </a:p>
          <a:p>
            <a:endParaRPr lang="en-US" dirty="0"/>
          </a:p>
          <a:p>
            <a:r>
              <a:rPr lang="en-US" dirty="0"/>
              <a:t>1Th 2:13 — This is why we constantly thank God, because when you received the word of God that you heard from us, you welcomed it not as a human message, but as it truly is, the word of God, which also works effectively in you who believe. </a:t>
            </a:r>
          </a:p>
          <a:p>
            <a:endParaRPr lang="en-US" dirty="0"/>
          </a:p>
          <a:p>
            <a:r>
              <a:rPr lang="en-US" dirty="0"/>
              <a:t>1Jn 2:19 — They went out from us, but they did not belong to us; for if they had belonged to us, they would have remained with us. However, they went out so that it might be made clear that none of them belongs to us. </a:t>
            </a:r>
          </a:p>
          <a:p>
            <a:endParaRPr lang="en-US" dirty="0"/>
          </a:p>
          <a:p>
            <a:r>
              <a:rPr lang="en-US" dirty="0"/>
              <a:t>1Jn 2:27 — As for you, the anointing you received from him remains in you, and you don't need anyone to teach you. Instead, his anointing teaches you about all things and is true and is not a lie; just as it has taught you, remain in him.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25</a:t>
            </a:fld>
            <a:endParaRPr lang="en-US"/>
          </a:p>
        </p:txBody>
      </p:sp>
    </p:spTree>
    <p:extLst>
      <p:ext uri="{BB962C8B-B14F-4D97-AF65-F5344CB8AC3E}">
        <p14:creationId xmlns:p14="http://schemas.microsoft.com/office/powerpoint/2010/main" val="1297755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CHILDREN OF ISRAEL  ENTERED THE PROMISE LAND – MOSES SPOKE TO THE NATION AND CHARGED THEM TO OBEY THE LAW OF GO</a:t>
            </a:r>
          </a:p>
        </p:txBody>
      </p:sp>
      <p:sp>
        <p:nvSpPr>
          <p:cNvPr id="4" name="Slide Number Placeholder 3"/>
          <p:cNvSpPr>
            <a:spLocks noGrp="1"/>
          </p:cNvSpPr>
          <p:nvPr>
            <p:ph type="sldNum" sz="quarter" idx="5"/>
          </p:nvPr>
        </p:nvSpPr>
        <p:spPr/>
        <p:txBody>
          <a:bodyPr/>
          <a:lstStyle/>
          <a:p>
            <a:fld id="{7D4A25A7-B154-45A1-BBFE-1C20C576BD50}" type="slidenum">
              <a:rPr lang="en-US" smtClean="0"/>
              <a:t>4</a:t>
            </a:fld>
            <a:endParaRPr lang="en-US"/>
          </a:p>
        </p:txBody>
      </p:sp>
    </p:spTree>
    <p:extLst>
      <p:ext uri="{BB962C8B-B14F-4D97-AF65-F5344CB8AC3E}">
        <p14:creationId xmlns:p14="http://schemas.microsoft.com/office/powerpoint/2010/main" val="232698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(Christian Standard Bible)</a:t>
            </a:r>
          </a:p>
          <a:p>
            <a:endParaRPr lang="en-US" dirty="0"/>
          </a:p>
          <a:p>
            <a:r>
              <a:rPr lang="en-US" dirty="0"/>
              <a:t>sweet</a:t>
            </a:r>
          </a:p>
          <a:p>
            <a:r>
              <a:rPr lang="en-US" dirty="0"/>
              <a:t>Ps 19:10 — They are more desirable than gold — than an abundance of pure gold; and sweeter than honey dripping from a honeycomb. </a:t>
            </a:r>
          </a:p>
          <a:p>
            <a:endParaRPr lang="en-US" dirty="0"/>
          </a:p>
          <a:p>
            <a:r>
              <a:rPr lang="en-US" dirty="0"/>
              <a:t>Ps 63:5 — You satisfy me as with rich food; my mouth will praise you with joyful lips. </a:t>
            </a:r>
          </a:p>
          <a:p>
            <a:endParaRPr lang="en-US" dirty="0"/>
          </a:p>
          <a:p>
            <a:r>
              <a:rPr lang="en-US" dirty="0"/>
              <a:t>Job 23:12 — I have not departed from the commands from his lips; I have treasured the words from his mouth more than my daily food. </a:t>
            </a:r>
          </a:p>
          <a:p>
            <a:endParaRPr lang="en-US" dirty="0"/>
          </a:p>
          <a:p>
            <a:r>
              <a:rPr lang="en-US" dirty="0" err="1"/>
              <a:t>Pr</a:t>
            </a:r>
            <a:r>
              <a:rPr lang="en-US" dirty="0"/>
              <a:t> 3:17 — Her ways are pleasant, and all her paths, peaceful. </a:t>
            </a:r>
          </a:p>
          <a:p>
            <a:endParaRPr lang="en-US" dirty="0"/>
          </a:p>
          <a:p>
            <a:r>
              <a:rPr lang="en-US" dirty="0" err="1"/>
              <a:t>Pr</a:t>
            </a:r>
            <a:r>
              <a:rPr lang="en-US" dirty="0"/>
              <a:t> 8:11 — For wisdom is better than jewels, and nothing desirable can equal it. </a:t>
            </a:r>
          </a:p>
          <a:p>
            <a:endParaRPr lang="en-US" dirty="0"/>
          </a:p>
          <a:p>
            <a:r>
              <a:rPr lang="en-US" dirty="0" err="1"/>
              <a:t>Pr</a:t>
            </a:r>
            <a:r>
              <a:rPr lang="en-US" dirty="0"/>
              <a:t> 24:13 — Eat honey, my son, for it is good, and the honeycomb is sweet to your palate; </a:t>
            </a:r>
          </a:p>
          <a:p>
            <a:endParaRPr lang="en-US" dirty="0"/>
          </a:p>
          <a:p>
            <a:r>
              <a:rPr lang="en-US" dirty="0" err="1"/>
              <a:t>Pr</a:t>
            </a:r>
            <a:r>
              <a:rPr lang="en-US" dirty="0"/>
              <a:t> 24:14 — realize that wisdom is the same for you. If you find it, you will have a future, and your hope will never fade. </a:t>
            </a:r>
          </a:p>
          <a:p>
            <a:endParaRPr lang="en-US" dirty="0"/>
          </a:p>
          <a:p>
            <a:r>
              <a:rPr lang="en-US" dirty="0"/>
              <a:t>SS 1:2-4 — Oh, that he would kiss me with the kisses of his mouth! For your caresses are more delightful than wine. 3 The fragrance of your perfume is intoxicating; your name is perfume poured out. No wonder young women adore you. 4 Take me with you ​— ​let's hurry. Oh, that the king would bring me to his chambers. Young Women We will rejoice and be glad in you; we will celebrate your caresses more than wine. Woman It is only right that they adore you. </a:t>
            </a:r>
          </a:p>
          <a:p>
            <a:endParaRPr lang="en-US" dirty="0"/>
          </a:p>
          <a:p>
            <a:r>
              <a:rPr lang="en-US" dirty="0"/>
              <a:t>SS 5:1 — I have come to my garden ​— ​my sister, my bride. I gather my myrrh with my spices. I eat my honeycomb with my honey. I drink my wine with my milk. Narrator Eat, friends! Drink, be intoxicated with caresses!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26</a:t>
            </a:fld>
            <a:endParaRPr lang="en-US"/>
          </a:p>
        </p:txBody>
      </p:sp>
    </p:spTree>
    <p:extLst>
      <p:ext uri="{BB962C8B-B14F-4D97-AF65-F5344CB8AC3E}">
        <p14:creationId xmlns:p14="http://schemas.microsoft.com/office/powerpoint/2010/main" val="1353728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119:104</a:t>
            </a:r>
          </a:p>
          <a:p>
            <a:r>
              <a:rPr lang="en-US" dirty="0"/>
              <a:t>(Christian Standard Bible)</a:t>
            </a:r>
          </a:p>
          <a:p>
            <a:endParaRPr lang="en-US" dirty="0"/>
          </a:p>
          <a:p>
            <a:r>
              <a:rPr lang="en-US" dirty="0"/>
              <a:t>Through</a:t>
            </a:r>
          </a:p>
          <a:p>
            <a:r>
              <a:rPr lang="en-US" dirty="0"/>
              <a:t>Ps 119:98 — Your commands make me wiser than my enemies, for they are always with me. </a:t>
            </a:r>
          </a:p>
          <a:p>
            <a:endParaRPr lang="en-US" dirty="0"/>
          </a:p>
          <a:p>
            <a:r>
              <a:rPr lang="en-US" dirty="0"/>
              <a:t>Ps 119:100 — I understand more than the elders because I obey your precepts. </a:t>
            </a:r>
          </a:p>
          <a:p>
            <a:endParaRPr lang="en-US" dirty="0"/>
          </a:p>
          <a:p>
            <a:r>
              <a:rPr lang="en-US" dirty="0"/>
              <a:t>therefore</a:t>
            </a:r>
          </a:p>
          <a:p>
            <a:r>
              <a:rPr lang="en-US" dirty="0"/>
              <a:t>Ps 119:128 — I carefully follow all your precepts and hate every false way. </a:t>
            </a:r>
          </a:p>
          <a:p>
            <a:endParaRPr lang="en-US" dirty="0"/>
          </a:p>
          <a:p>
            <a:r>
              <a:rPr lang="en-US" dirty="0"/>
              <a:t>Ps 36:4 — Even on his bed he makes malicious plans. He sets himself on a path that is not good, and he does not reject evil. </a:t>
            </a:r>
          </a:p>
          <a:p>
            <a:endParaRPr lang="en-US" dirty="0"/>
          </a:p>
          <a:p>
            <a:r>
              <a:rPr lang="en-US" dirty="0"/>
              <a:t>Ps 97:10 — You who love the LORD, hate evil! He protects the lives of his faithful ones; he rescues them from the power of the wicked. </a:t>
            </a:r>
          </a:p>
          <a:p>
            <a:endParaRPr lang="en-US" dirty="0"/>
          </a:p>
          <a:p>
            <a:r>
              <a:rPr lang="en-US" dirty="0"/>
              <a:t>Ps 101:3 — I will not let anything worthless guide me. I hate the practice of transgression; it will not cling to me. </a:t>
            </a:r>
          </a:p>
          <a:p>
            <a:endParaRPr lang="en-US" dirty="0"/>
          </a:p>
          <a:p>
            <a:r>
              <a:rPr lang="en-US" dirty="0" err="1"/>
              <a:t>Pr</a:t>
            </a:r>
            <a:r>
              <a:rPr lang="en-US" dirty="0"/>
              <a:t> 8:13 — To fear the LORD is to hate evil. I hate arrogant pride, evil conduct, and perverse speech. </a:t>
            </a:r>
          </a:p>
          <a:p>
            <a:endParaRPr lang="en-US" dirty="0"/>
          </a:p>
          <a:p>
            <a:r>
              <a:rPr lang="en-US" dirty="0"/>
              <a:t>Am 5:15 — Hate evil and love good; establish justice in the city gate. Perhaps the LORD, the God of Armies, will be gracious to the remnant of Joseph. </a:t>
            </a:r>
          </a:p>
          <a:p>
            <a:endParaRPr lang="en-US" dirty="0"/>
          </a:p>
          <a:p>
            <a:r>
              <a:rPr lang="en-US" dirty="0"/>
              <a:t>Ro 12:9 — Let love be without hypocrisy. Detest evil; cling to what is good. </a:t>
            </a:r>
          </a:p>
          <a:p>
            <a:endParaRPr lang="en-US" dirty="0"/>
          </a:p>
          <a:p>
            <a:r>
              <a:rPr lang="en-US" dirty="0"/>
              <a:t>false way</a:t>
            </a:r>
          </a:p>
          <a:p>
            <a:r>
              <a:rPr lang="en-US" dirty="0"/>
              <a:t>Ps 119:29 — Keep me from the way of deceit and graciously give me your instruction. </a:t>
            </a:r>
          </a:p>
          <a:p>
            <a:endParaRPr lang="en-US" dirty="0"/>
          </a:p>
          <a:p>
            <a:r>
              <a:rPr lang="en-US" dirty="0"/>
              <a:t>Ps 119:30 — I have chosen the way of truth; I have set your ordinances before me. </a:t>
            </a:r>
          </a:p>
          <a:p>
            <a:endParaRPr lang="en-US" dirty="0"/>
          </a:p>
          <a:p>
            <a:r>
              <a:rPr lang="en-US" dirty="0" err="1"/>
              <a:t>Pr</a:t>
            </a:r>
            <a:r>
              <a:rPr lang="en-US" dirty="0"/>
              <a:t> 14:12 — There is a way that seems right to a person, but its end is the way to death. </a:t>
            </a:r>
          </a:p>
          <a:p>
            <a:endParaRPr lang="en-US" dirty="0"/>
          </a:p>
          <a:p>
            <a:r>
              <a:rPr lang="en-US" dirty="0"/>
              <a:t>Mt 7:13 — "Enter through the narrow gate. For the gate is wide and the road broad that leads to destruction, and there are many who go through it.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27</a:t>
            </a:fld>
            <a:endParaRPr lang="en-US"/>
          </a:p>
        </p:txBody>
      </p:sp>
    </p:spTree>
    <p:extLst>
      <p:ext uri="{BB962C8B-B14F-4D97-AF65-F5344CB8AC3E}">
        <p14:creationId xmlns:p14="http://schemas.microsoft.com/office/powerpoint/2010/main" val="917911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119:105</a:t>
            </a:r>
          </a:p>
          <a:p>
            <a:r>
              <a:rPr lang="en-US" dirty="0"/>
              <a:t>(Christian Standard Bible)</a:t>
            </a:r>
          </a:p>
          <a:p>
            <a:endParaRPr lang="en-US" dirty="0"/>
          </a:p>
          <a:p>
            <a:r>
              <a:rPr lang="en-US" dirty="0"/>
              <a:t>word</a:t>
            </a:r>
          </a:p>
          <a:p>
            <a:r>
              <a:rPr lang="en-US" dirty="0"/>
              <a:t>Ps 19:8 — The precepts of the LORD are right, making the heart glad; the command of the LORD is radiant, making the eyes light up. </a:t>
            </a:r>
          </a:p>
          <a:p>
            <a:endParaRPr lang="en-US" dirty="0"/>
          </a:p>
          <a:p>
            <a:r>
              <a:rPr lang="en-US" dirty="0"/>
              <a:t>Ps 43:3 — Send your light and your truth; let them lead me. Let them bring me to your holy mountain, to your dwelling place. </a:t>
            </a:r>
          </a:p>
          <a:p>
            <a:endParaRPr lang="en-US" dirty="0"/>
          </a:p>
          <a:p>
            <a:r>
              <a:rPr lang="en-US" dirty="0" err="1"/>
              <a:t>Pr</a:t>
            </a:r>
            <a:r>
              <a:rPr lang="en-US" dirty="0"/>
              <a:t> 6:23 — For a command is a lamp, teaching is a light, and corrective discipline is the way to life. </a:t>
            </a:r>
          </a:p>
          <a:p>
            <a:endParaRPr lang="en-US" dirty="0"/>
          </a:p>
          <a:p>
            <a:r>
              <a:rPr lang="en-US" dirty="0"/>
              <a:t>Eph 5:13 — Everything exposed by the light is made visible, </a:t>
            </a:r>
          </a:p>
          <a:p>
            <a:endParaRPr lang="en-US" dirty="0"/>
          </a:p>
          <a:p>
            <a:r>
              <a:rPr lang="en-US" dirty="0"/>
              <a:t>2Pe 1:19 — We also have the prophetic word strongly confirmed, and you will do well to pay attention to it, as to a lamp shining in a dark place, until the day dawns and the morning star rises in your hearts. </a:t>
            </a:r>
          </a:p>
          <a:p>
            <a:endParaRPr lang="en-US" dirty="0"/>
          </a:p>
          <a:p>
            <a:r>
              <a:rPr lang="en-US" dirty="0"/>
              <a:t>lamp</a:t>
            </a:r>
          </a:p>
          <a:p>
            <a:r>
              <a:rPr lang="en-US" dirty="0"/>
              <a:t>Ps 18:28 — LORD, you light my lamp; my God illuminates my darkness. </a:t>
            </a:r>
          </a:p>
          <a:p>
            <a:endParaRPr lang="en-US" dirty="0"/>
          </a:p>
          <a:p>
            <a:r>
              <a:rPr lang="en-US" dirty="0"/>
              <a:t>Job 29:3 — when his lamp shone above my head, and I walked through darkness by his light!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29</a:t>
            </a:fld>
            <a:endParaRPr lang="en-US"/>
          </a:p>
        </p:txBody>
      </p:sp>
    </p:spTree>
    <p:extLst>
      <p:ext uri="{BB962C8B-B14F-4D97-AF65-F5344CB8AC3E}">
        <p14:creationId xmlns:p14="http://schemas.microsoft.com/office/powerpoint/2010/main" val="479186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119:106</a:t>
            </a:r>
          </a:p>
          <a:p>
            <a:r>
              <a:rPr lang="en-US" dirty="0"/>
              <a:t>(Christian Standard Bible)</a:t>
            </a:r>
          </a:p>
          <a:p>
            <a:endParaRPr lang="en-US" dirty="0"/>
          </a:p>
          <a:p>
            <a:r>
              <a:rPr lang="en-US" dirty="0"/>
              <a:t>sworn</a:t>
            </a:r>
          </a:p>
          <a:p>
            <a:r>
              <a:rPr lang="en-US" dirty="0"/>
              <a:t>Ps 56:12 — I am obligated by vows to you, God; I will make my thank offerings to you. </a:t>
            </a:r>
          </a:p>
          <a:p>
            <a:endParaRPr lang="en-US" dirty="0"/>
          </a:p>
          <a:p>
            <a:r>
              <a:rPr lang="en-US" dirty="0"/>
              <a:t>Ps 66:13 — I will enter your house with burnt offerings; I will pay you my vows </a:t>
            </a:r>
          </a:p>
          <a:p>
            <a:endParaRPr lang="en-US" dirty="0"/>
          </a:p>
          <a:p>
            <a:r>
              <a:rPr lang="en-US" dirty="0"/>
              <a:t>Ps 66:14 — that my lips promised and my mouth spoke during my distress. </a:t>
            </a:r>
          </a:p>
          <a:p>
            <a:endParaRPr lang="en-US" dirty="0"/>
          </a:p>
          <a:p>
            <a:r>
              <a:rPr lang="en-US" dirty="0"/>
              <a:t>2Ch 15:13 — Whoever would not seek the LORD God of Israel would be put to death, young or old, man or woman. </a:t>
            </a:r>
          </a:p>
          <a:p>
            <a:endParaRPr lang="en-US" dirty="0"/>
          </a:p>
          <a:p>
            <a:r>
              <a:rPr lang="en-US" dirty="0"/>
              <a:t>2Ch 15:14 — They took an oath to the LORD in a loud voice, with shouting, with trumpets, and with rams' horns. </a:t>
            </a:r>
          </a:p>
          <a:p>
            <a:endParaRPr lang="en-US" dirty="0"/>
          </a:p>
          <a:p>
            <a:r>
              <a:rPr lang="en-US" dirty="0"/>
              <a:t>Ne 10:29 — join with their noble brothers and commit themselves with a sworn oath to follow the law of God given through God's servant Moses and to obey carefully all the commands, ordinances, and statutes of the LORD our Lord. </a:t>
            </a:r>
          </a:p>
          <a:p>
            <a:endParaRPr lang="en-US" dirty="0"/>
          </a:p>
          <a:p>
            <a:r>
              <a:rPr lang="en-US" dirty="0"/>
              <a:t>Ecc 5:4 — When you make a vow to God, don't delay fulfilling it, because he does not delight in fools. Fulfill what you vow. </a:t>
            </a:r>
          </a:p>
          <a:p>
            <a:endParaRPr lang="en-US" dirty="0"/>
          </a:p>
          <a:p>
            <a:r>
              <a:rPr lang="en-US" dirty="0"/>
              <a:t>Ecc 5:5 — Better that you do not vow than that you vow and not fulfill it. </a:t>
            </a:r>
          </a:p>
          <a:p>
            <a:endParaRPr lang="en-US" dirty="0"/>
          </a:p>
          <a:p>
            <a:r>
              <a:rPr lang="en-US" dirty="0"/>
              <a:t>Mt 5:33 — "Again, you have heard that it was said to our ancestors,  You must not break your oath, but you must keep your oaths to the Lord. </a:t>
            </a:r>
          </a:p>
          <a:p>
            <a:endParaRPr lang="en-US" dirty="0"/>
          </a:p>
          <a:p>
            <a:r>
              <a:rPr lang="en-US" dirty="0"/>
              <a:t>2Co 8:5 — and not just as we had hoped. Instead, they gave themselves first to the Lord and then to us by God's will. </a:t>
            </a:r>
          </a:p>
          <a:p>
            <a:endParaRPr lang="en-US" dirty="0"/>
          </a:p>
          <a:p>
            <a:r>
              <a:rPr lang="en-US" dirty="0"/>
              <a:t>that I will</a:t>
            </a:r>
          </a:p>
          <a:p>
            <a:r>
              <a:rPr lang="en-US" dirty="0"/>
              <a:t>Ps 119:115 — Depart from me, you evil ones, so that I may obey my God's commands. </a:t>
            </a:r>
          </a:p>
          <a:p>
            <a:endParaRPr lang="en-US" dirty="0"/>
          </a:p>
          <a:p>
            <a:r>
              <a:rPr lang="en-US" dirty="0"/>
              <a:t>2Ki 23:3 — Next, the king stood by the pillar and made a covenant in the LORD's presence to follow the LORD and to keep his commands, his decrees, and his statutes with all his heart and with all his soul in order to carry out the words of this covenant that were written in this book; all the people agreed to the covenant</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30</a:t>
            </a:fld>
            <a:endParaRPr lang="en-US"/>
          </a:p>
        </p:txBody>
      </p:sp>
    </p:spTree>
    <p:extLst>
      <p:ext uri="{BB962C8B-B14F-4D97-AF65-F5344CB8AC3E}">
        <p14:creationId xmlns:p14="http://schemas.microsoft.com/office/powerpoint/2010/main" val="410391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119:107</a:t>
            </a:r>
          </a:p>
          <a:p>
            <a:r>
              <a:rPr lang="en-US" dirty="0"/>
              <a:t>(Christian Standard Bible)</a:t>
            </a:r>
          </a:p>
          <a:p>
            <a:endParaRPr lang="en-US" dirty="0"/>
          </a:p>
          <a:p>
            <a:r>
              <a:rPr lang="en-US" dirty="0"/>
              <a:t>afflicted</a:t>
            </a:r>
          </a:p>
          <a:p>
            <a:r>
              <a:rPr lang="en-US" dirty="0"/>
              <a:t>Ps 6:1 — LORD, do not rebuke me in your anger; do not discipline me in your wrath. </a:t>
            </a:r>
          </a:p>
          <a:p>
            <a:endParaRPr lang="en-US" dirty="0"/>
          </a:p>
          <a:p>
            <a:r>
              <a:rPr lang="en-US" dirty="0"/>
              <a:t>Ps 22:14-18 — I am poured out like water, and all my bones are disjointed; my heart is like wax, melting within me. 15 My strength is dried up like baked clay; my tongue sticks to the roof of my mouth. You put me into the dust of death. 16 For dogs have surrounded me; a gang of evildoers has closed in on me; they pierced my hands and my feet. 17 I can count all my bones; people look and stare at me. 18 They divided my garments among themselves, and they cast lots for my clothing. </a:t>
            </a:r>
          </a:p>
          <a:p>
            <a:endParaRPr lang="en-US" dirty="0"/>
          </a:p>
          <a:p>
            <a:r>
              <a:rPr lang="en-US" dirty="0"/>
              <a:t>Ps 34:19 — One who is righteous has many adversities, but the LORD rescues him from them all. </a:t>
            </a:r>
          </a:p>
          <a:p>
            <a:endParaRPr lang="en-US" dirty="0"/>
          </a:p>
          <a:p>
            <a:r>
              <a:rPr lang="en-US" dirty="0"/>
              <a:t>quicken</a:t>
            </a:r>
          </a:p>
          <a:p>
            <a:r>
              <a:rPr lang="en-US" dirty="0"/>
              <a:t>Ps 119:25 — My life is down in the dust; give me life through your word. </a:t>
            </a:r>
          </a:p>
          <a:p>
            <a:endParaRPr lang="en-US" dirty="0"/>
          </a:p>
          <a:p>
            <a:r>
              <a:rPr lang="en-US" dirty="0"/>
              <a:t>Ps 119:88 — Give me life in accordance with your faithful love, and I will obey the decree you have spoken. </a:t>
            </a:r>
          </a:p>
          <a:p>
            <a:endParaRPr lang="en-US" dirty="0"/>
          </a:p>
          <a:p>
            <a:r>
              <a:rPr lang="en-US" dirty="0"/>
              <a:t>Ps 143:11 — For your name's sake, LORD, let me live. In your righteousness deliver me from trouble,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31</a:t>
            </a:fld>
            <a:endParaRPr lang="en-US"/>
          </a:p>
        </p:txBody>
      </p:sp>
    </p:spTree>
    <p:extLst>
      <p:ext uri="{BB962C8B-B14F-4D97-AF65-F5344CB8AC3E}">
        <p14:creationId xmlns:p14="http://schemas.microsoft.com/office/powerpoint/2010/main" val="2778449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119:108</a:t>
            </a:r>
          </a:p>
          <a:p>
            <a:r>
              <a:rPr lang="en-US" dirty="0"/>
              <a:t>(Christian Standard Bible)</a:t>
            </a:r>
          </a:p>
          <a:p>
            <a:endParaRPr lang="en-US" dirty="0"/>
          </a:p>
          <a:p>
            <a:r>
              <a:rPr lang="en-US" dirty="0"/>
              <a:t>Accept</a:t>
            </a:r>
          </a:p>
          <a:p>
            <a:r>
              <a:rPr lang="en-US" dirty="0"/>
              <a:t>Nu 29:39 — "Offer these to the LORD at your appointed times in addition to your vow and freewill offerings, whether burnt, grain, drink, or fellowship offerings." </a:t>
            </a:r>
          </a:p>
          <a:p>
            <a:endParaRPr lang="en-US" dirty="0"/>
          </a:p>
          <a:p>
            <a:r>
              <a:rPr lang="en-US" dirty="0"/>
              <a:t>Hos 14:2 — Take words of repentance with you and return to the LORD. Say to him: "Forgive all our iniquity and accept what is good, so that we may repay you with praise from our lips. </a:t>
            </a:r>
          </a:p>
          <a:p>
            <a:endParaRPr lang="en-US" dirty="0"/>
          </a:p>
          <a:p>
            <a:r>
              <a:rPr lang="en-US" dirty="0"/>
              <a:t>Heb 13:15 — Therefore, through him let us continually offer up to God a sacrifice of praise, that is, the fruit of lips that confess his name. </a:t>
            </a:r>
          </a:p>
          <a:p>
            <a:endParaRPr lang="en-US" dirty="0"/>
          </a:p>
          <a:p>
            <a:r>
              <a:rPr lang="en-US" dirty="0"/>
              <a:t>teach</a:t>
            </a:r>
          </a:p>
          <a:p>
            <a:r>
              <a:rPr lang="en-US" dirty="0"/>
              <a:t>Ps 119:12 — LORD, may you be blessed; teach me your statutes. </a:t>
            </a:r>
          </a:p>
          <a:p>
            <a:endParaRPr lang="en-US" dirty="0"/>
          </a:p>
          <a:p>
            <a:r>
              <a:rPr lang="en-US" dirty="0"/>
              <a:t>Ps 119:26 — I told you about my life, and you answered me; teach me your statutes. </a:t>
            </a:r>
          </a:p>
          <a:p>
            <a:endParaRPr lang="en-US" dirty="0"/>
          </a:p>
          <a:p>
            <a:r>
              <a:rPr lang="en-US" dirty="0"/>
              <a:t>Ps 119:130 — The revelation of your words brings light and gives understanding to the inexperienced. </a:t>
            </a:r>
          </a:p>
          <a:p>
            <a:endParaRPr lang="en-US" dirty="0"/>
          </a:p>
          <a:p>
            <a:r>
              <a:rPr lang="en-US" dirty="0"/>
              <a:t>Ps 119:169 — Let my cry reach you, LORD; give me understanding according to your word.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32</a:t>
            </a:fld>
            <a:endParaRPr lang="en-US"/>
          </a:p>
        </p:txBody>
      </p:sp>
    </p:spTree>
    <p:extLst>
      <p:ext uri="{BB962C8B-B14F-4D97-AF65-F5344CB8AC3E}">
        <p14:creationId xmlns:p14="http://schemas.microsoft.com/office/powerpoint/2010/main" val="14271165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119:109</a:t>
            </a:r>
          </a:p>
          <a:p>
            <a:r>
              <a:rPr lang="en-US" dirty="0"/>
              <a:t>(Christian Standard Bible)</a:t>
            </a:r>
          </a:p>
          <a:p>
            <a:endParaRPr lang="en-US" dirty="0"/>
          </a:p>
          <a:p>
            <a:r>
              <a:rPr lang="en-US" dirty="0"/>
              <a:t>My soul</a:t>
            </a:r>
          </a:p>
          <a:p>
            <a:r>
              <a:rPr lang="en-US" dirty="0" err="1"/>
              <a:t>Jdg</a:t>
            </a:r>
            <a:r>
              <a:rPr lang="en-US" dirty="0"/>
              <a:t> 12:3 — When I saw that you weren't going to deliver me, I took my life in my own hands and crossed over to the Ammonites, and the LORD handed them over to me. Why then have you come today to fight against me? " </a:t>
            </a:r>
          </a:p>
          <a:p>
            <a:endParaRPr lang="en-US" dirty="0"/>
          </a:p>
          <a:p>
            <a:r>
              <a:rPr lang="en-US" dirty="0"/>
              <a:t>1Sa 19:5 — He took his life in his hands when he struck down the Philistine, and the LORD brought about a great victory for all Israel. You saw it and rejoiced, so why would you sin against innocent blood by killing David for no reason? " </a:t>
            </a:r>
          </a:p>
          <a:p>
            <a:endParaRPr lang="en-US" dirty="0"/>
          </a:p>
          <a:p>
            <a:r>
              <a:rPr lang="en-US" dirty="0"/>
              <a:t>1Sa 20:3 — But David said, "Your father certainly knows that I have found favor with you. He has said, 'Jonathan must not know of this, or else he will be grieved.' " David also swore, "As surely as the LORD lives and as you yourself live, there is but a step between me and death." </a:t>
            </a:r>
          </a:p>
          <a:p>
            <a:endParaRPr lang="en-US" dirty="0"/>
          </a:p>
          <a:p>
            <a:r>
              <a:rPr lang="en-US" dirty="0"/>
              <a:t>Job 13:14 — I will put myself at risk and take my life in my own hands. </a:t>
            </a:r>
          </a:p>
          <a:p>
            <a:endParaRPr lang="en-US" dirty="0"/>
          </a:p>
          <a:p>
            <a:r>
              <a:rPr lang="en-US" dirty="0"/>
              <a:t>Ro 8:36 — As it is written: Because of you we are being put to death all day long; we are counted as sheep to be slaughtered. </a:t>
            </a:r>
          </a:p>
          <a:p>
            <a:endParaRPr lang="en-US" dirty="0"/>
          </a:p>
          <a:p>
            <a:r>
              <a:rPr lang="en-US" dirty="0"/>
              <a:t>1Co 15:31 — I face death every day, as surely as I may boast about you, brothers and sisters, in Christ Jesus our Lord. </a:t>
            </a:r>
          </a:p>
          <a:p>
            <a:endParaRPr lang="en-US" dirty="0"/>
          </a:p>
          <a:p>
            <a:r>
              <a:rPr lang="en-US" dirty="0"/>
              <a:t>2Co 11:23 — Are they servants of Christ? I'm talking like a madman ​— ​I'm a better one: with far more labors, many more imprisonments, far worse beatings, many times near death. </a:t>
            </a:r>
          </a:p>
          <a:p>
            <a:endParaRPr lang="en-US" dirty="0"/>
          </a:p>
          <a:p>
            <a:r>
              <a:rPr lang="en-US" dirty="0"/>
              <a:t>yet do I not</a:t>
            </a:r>
          </a:p>
          <a:p>
            <a:r>
              <a:rPr lang="en-US" dirty="0"/>
              <a:t>Ps 119:83 — Though I have become like a wineskin dried by smoke, I do not forget your statutes. </a:t>
            </a:r>
          </a:p>
          <a:p>
            <a:endParaRPr lang="en-US" dirty="0"/>
          </a:p>
          <a:p>
            <a:r>
              <a:rPr lang="en-US" dirty="0"/>
              <a:t>Ps 119:117 — Sustain me so that I can be safe and always be concerned about your statutes. </a:t>
            </a:r>
          </a:p>
          <a:p>
            <a:endParaRPr lang="en-US" dirty="0"/>
          </a:p>
          <a:p>
            <a:r>
              <a:rPr lang="en-US" dirty="0"/>
              <a:t>Ps 119:152 — Long ago I learned from your decrees that you have established them forever.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34</a:t>
            </a:fld>
            <a:endParaRPr lang="en-US"/>
          </a:p>
        </p:txBody>
      </p:sp>
    </p:spTree>
    <p:extLst>
      <p:ext uri="{BB962C8B-B14F-4D97-AF65-F5344CB8AC3E}">
        <p14:creationId xmlns:p14="http://schemas.microsoft.com/office/powerpoint/2010/main" val="3235449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119:110</a:t>
            </a:r>
          </a:p>
          <a:p>
            <a:r>
              <a:rPr lang="en-US" dirty="0"/>
              <a:t>(Christian Standard Bible)</a:t>
            </a:r>
          </a:p>
          <a:p>
            <a:endParaRPr lang="en-US" dirty="0"/>
          </a:p>
          <a:p>
            <a:r>
              <a:rPr lang="en-US" dirty="0"/>
              <a:t>wicked</a:t>
            </a:r>
          </a:p>
          <a:p>
            <a:r>
              <a:rPr lang="en-US" dirty="0"/>
              <a:t>Ps 119:85 — The arrogant have dug pits for me; they violate your instruction. </a:t>
            </a:r>
          </a:p>
          <a:p>
            <a:endParaRPr lang="en-US" dirty="0"/>
          </a:p>
          <a:p>
            <a:r>
              <a:rPr lang="en-US" dirty="0"/>
              <a:t>Ps 10:8-18 — He waits in ambush near settlements; he kills the innocent in secret places. His eyes are on the lookout for the helpless; 9 he lurks in secret like a lion in a thicket. He lurks in order to seize a victim; he seizes a victim and drags him in his net. 10 So he is oppressed and beaten down; helpless people fall because of the wicked one's strength. 11 He says to himself, "God has forgotten; he hides his face and will never see." 12 Rise up, LORD God! Lift up your hand. Do not forget the oppressed. 13 Why has the wicked person despised God? He says to himself, "You will not demand an account." 14 But you yourself have seen trouble and grief, observing it in order to take the matter into your hands. The helpless one entrusts himself to you; you are a helper of the fatherless. 15 Break the arm of the wicked, evil person, until you look for his wickedness, but it can't be found. 16 The LORD is King forever and ever; the nations will perish from his land. 17 LORD, you have heard the desire of the humble; you will strengthen their hearts. You will listen carefully, 18 doing justice for the fatherless and the oppressed so that mere humans from the earth may terrify them no more. </a:t>
            </a:r>
          </a:p>
          <a:p>
            <a:endParaRPr lang="en-US" dirty="0"/>
          </a:p>
          <a:p>
            <a:r>
              <a:rPr lang="en-US" dirty="0"/>
              <a:t>Ps 124:6 — Blessed be the LORD, who has not let us be ripped apart by their teeth. </a:t>
            </a:r>
          </a:p>
          <a:p>
            <a:endParaRPr lang="en-US" dirty="0"/>
          </a:p>
          <a:p>
            <a:r>
              <a:rPr lang="en-US" dirty="0"/>
              <a:t>Ps 124:7 — We have escaped like a bird from the hunter's net; the net is torn, and we have escaped. </a:t>
            </a:r>
          </a:p>
          <a:p>
            <a:endParaRPr lang="en-US" dirty="0"/>
          </a:p>
          <a:p>
            <a:r>
              <a:rPr lang="en-US" dirty="0"/>
              <a:t>Ps 140:5 — The proud hide a trap with ropes for me; they spread a net along the path and set snares for me. Selah </a:t>
            </a:r>
          </a:p>
          <a:p>
            <a:endParaRPr lang="en-US" dirty="0"/>
          </a:p>
          <a:p>
            <a:r>
              <a:rPr lang="en-US" dirty="0"/>
              <a:t>Ps 141:9 — Protect me from the trap they have set for me, and from the snares of evildoers. </a:t>
            </a:r>
          </a:p>
          <a:p>
            <a:endParaRPr lang="en-US" dirty="0"/>
          </a:p>
          <a:p>
            <a:r>
              <a:rPr lang="en-US" dirty="0" err="1"/>
              <a:t>Pr</a:t>
            </a:r>
            <a:r>
              <a:rPr lang="en-US" dirty="0"/>
              <a:t> 1:11 — If they say ​— ​"Come with us! Let's set an ambush and kill someone. Let's attack some innocent person just for fun! </a:t>
            </a:r>
          </a:p>
          <a:p>
            <a:endParaRPr lang="en-US" dirty="0"/>
          </a:p>
          <a:p>
            <a:r>
              <a:rPr lang="en-US" dirty="0" err="1"/>
              <a:t>Pr</a:t>
            </a:r>
            <a:r>
              <a:rPr lang="en-US" dirty="0"/>
              <a:t> 1:12 — Let's swallow them alive, like </a:t>
            </a:r>
            <a:r>
              <a:rPr lang="en-US" dirty="0" err="1"/>
              <a:t>Sheol</a:t>
            </a:r>
            <a:r>
              <a:rPr lang="en-US" dirty="0"/>
              <a:t>, whole, like those who go down to the Pit. </a:t>
            </a:r>
          </a:p>
          <a:p>
            <a:endParaRPr lang="en-US" dirty="0"/>
          </a:p>
          <a:p>
            <a:r>
              <a:rPr lang="en-US" dirty="0"/>
              <a:t>Jer 18:22 — Let a cry be heard from their houses when you suddenly bring raiders against them, for they have dug a pit to capture me and have hidden snares for my feet. </a:t>
            </a:r>
          </a:p>
          <a:p>
            <a:endParaRPr lang="en-US" dirty="0"/>
          </a:p>
          <a:p>
            <a:r>
              <a:rPr lang="en-US" dirty="0"/>
              <a:t>yet I erred</a:t>
            </a:r>
          </a:p>
          <a:p>
            <a:r>
              <a:rPr lang="en-US" dirty="0"/>
              <a:t>Ps 119:10 — I have sought you with all my heart; don't let me wander from your commands. </a:t>
            </a:r>
          </a:p>
          <a:p>
            <a:endParaRPr lang="en-US" dirty="0"/>
          </a:p>
          <a:p>
            <a:r>
              <a:rPr lang="en-US" dirty="0"/>
              <a:t>Ps 119:21 — You rebuke the arrogant, the ones under a curse, who wander from your commands. </a:t>
            </a:r>
          </a:p>
          <a:p>
            <a:endParaRPr lang="en-US" dirty="0"/>
          </a:p>
          <a:p>
            <a:r>
              <a:rPr lang="en-US" dirty="0"/>
              <a:t>Ps 119:51 — The arrogant constantly ridicule me, but I do not turn away from your instruction. </a:t>
            </a:r>
          </a:p>
          <a:p>
            <a:endParaRPr lang="en-US" dirty="0"/>
          </a:p>
          <a:p>
            <a:r>
              <a:rPr lang="en-US" dirty="0"/>
              <a:t>Ps 119:87 — They almost ended my life on earth, but I did not abandon your precepts. </a:t>
            </a:r>
          </a:p>
          <a:p>
            <a:endParaRPr lang="en-US" dirty="0"/>
          </a:p>
          <a:p>
            <a:r>
              <a:rPr lang="en-US" dirty="0"/>
              <a:t>Ps 119:95 — The wicked hope to destroy me, but I contemplate your decrees. </a:t>
            </a:r>
          </a:p>
          <a:p>
            <a:endParaRPr lang="en-US" dirty="0"/>
          </a:p>
          <a:p>
            <a:r>
              <a:rPr lang="en-US" dirty="0"/>
              <a:t>Da 6:10 — When Daniel learned that the document had been signed, he went into his house. The windows in its upstairs room opened toward Jerusalem, and three times a day he got down on his knees, prayed, and gave thanks to his God, just as he had done before. </a:t>
            </a:r>
          </a:p>
          <a:p>
            <a:endParaRPr lang="en-US" dirty="0"/>
          </a:p>
          <a:p>
            <a:r>
              <a:rPr lang="en-US" dirty="0"/>
              <a:t>Lk 20:19-26 — Then the scribes and the chief priests looked for a way to get their hands on him that very hour, because they knew he had told this parable against them, but they feared the people. 20 They watched closely and sent spies who pretended to be righteous, so that they could catch him in what he said, to hand him over to the governor's rule and authority. 21 They questioned him, "Teacher, we know that you speak and teach correctly, and you don't show partiality but teach truthfully the way of God. 22 Is it lawful for us to pay taxes to Caesar or not? " 23 But detecting their craftiness, he said to them, 24 "Show me a denarius. Whose image and inscription does it have? " "Caesar's," they said. 25 "Well then," he told them, "give to Caesar the things that are Caesar's, and to God the things that are God's." 26 They were not able to catch him in what he said in public, and being amazed at his answer, they became silent.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35</a:t>
            </a:fld>
            <a:endParaRPr lang="en-US"/>
          </a:p>
        </p:txBody>
      </p:sp>
    </p:spTree>
    <p:extLst>
      <p:ext uri="{BB962C8B-B14F-4D97-AF65-F5344CB8AC3E}">
        <p14:creationId xmlns:p14="http://schemas.microsoft.com/office/powerpoint/2010/main" val="2943338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119:111</a:t>
            </a:r>
          </a:p>
          <a:p>
            <a:r>
              <a:rPr lang="en-US" dirty="0"/>
              <a:t>(Christian Standard Bible)</a:t>
            </a:r>
          </a:p>
          <a:p>
            <a:endParaRPr lang="en-US" dirty="0"/>
          </a:p>
          <a:p>
            <a:r>
              <a:rPr lang="en-US" dirty="0"/>
              <a:t>Thy testimonies</a:t>
            </a:r>
          </a:p>
          <a:p>
            <a:r>
              <a:rPr lang="en-US" dirty="0"/>
              <a:t>Ps 119:14 — I rejoice in the way revealed by your decrees as much as in all riches. </a:t>
            </a:r>
          </a:p>
          <a:p>
            <a:endParaRPr lang="en-US" dirty="0"/>
          </a:p>
          <a:p>
            <a:r>
              <a:rPr lang="en-US" dirty="0"/>
              <a:t>Ps 119:127 — Since I love your commands more than gold, even the purest gold, </a:t>
            </a:r>
          </a:p>
          <a:p>
            <a:endParaRPr lang="en-US" dirty="0"/>
          </a:p>
          <a:p>
            <a:r>
              <a:rPr lang="en-US" dirty="0"/>
              <a:t>Ps 119:162 — I rejoice over your promise like one who finds vast treasure. </a:t>
            </a:r>
          </a:p>
          <a:p>
            <a:endParaRPr lang="en-US" dirty="0"/>
          </a:p>
          <a:p>
            <a:r>
              <a:rPr lang="en-US" dirty="0"/>
              <a:t>Ps 16:5 — LORD, you are my portion and my cup of blessing; you hold my future. </a:t>
            </a:r>
          </a:p>
          <a:p>
            <a:endParaRPr lang="en-US" dirty="0"/>
          </a:p>
          <a:p>
            <a:r>
              <a:rPr lang="en-US" dirty="0"/>
              <a:t>Dt 33:4 — Moses gave us instruction, a possession for the assembly of Jacob. </a:t>
            </a:r>
          </a:p>
          <a:p>
            <a:endParaRPr lang="en-US" dirty="0"/>
          </a:p>
          <a:p>
            <a:r>
              <a:rPr lang="en-US" dirty="0"/>
              <a:t>Isa 54:17 — No weapon formed against you will succeed, and you will refute any accusation raised against you in court. This is the heritage of the LORD's servants, and their vindication is from me." This is the LORD's declaration. </a:t>
            </a:r>
          </a:p>
          <a:p>
            <a:endParaRPr lang="en-US" dirty="0"/>
          </a:p>
          <a:p>
            <a:r>
              <a:rPr lang="en-US" dirty="0"/>
              <a:t>Ac 26:18 — to open their eyes so that they may turn from darkness to light and from the power of Satan to God, that they may receive forgiveness of sins and a share among those who are sanctified by faith in me.' </a:t>
            </a:r>
          </a:p>
          <a:p>
            <a:endParaRPr lang="en-US" dirty="0"/>
          </a:p>
          <a:p>
            <a:r>
              <a:rPr lang="en-US" dirty="0"/>
              <a:t>Col 1:12 — giving thanks to the Father, who has enabled you to share in the saints' inheritance in the light. </a:t>
            </a:r>
          </a:p>
          <a:p>
            <a:endParaRPr lang="en-US" dirty="0"/>
          </a:p>
          <a:p>
            <a:r>
              <a:rPr lang="en-US" dirty="0"/>
              <a:t>Heb 9:15 — Therefore, he is the mediator of a new covenant, so that those who are called might receive the promise of the eternal inheritance, because a death has taken place for redemption from the transgressions committed under the first covenant. </a:t>
            </a:r>
          </a:p>
          <a:p>
            <a:endParaRPr lang="en-US" dirty="0"/>
          </a:p>
          <a:p>
            <a:r>
              <a:rPr lang="en-US" dirty="0"/>
              <a:t>1Pe 1:4 — and into an inheritance that is imperishable, undefiled, and unfading, kept in heaven for you. </a:t>
            </a:r>
          </a:p>
          <a:p>
            <a:endParaRPr lang="en-US" dirty="0"/>
          </a:p>
          <a:p>
            <a:r>
              <a:rPr lang="en-US" dirty="0"/>
              <a:t>for they</a:t>
            </a:r>
          </a:p>
          <a:p>
            <a:r>
              <a:rPr lang="en-US" dirty="0"/>
              <a:t>Ps 119:74 — Those who fear you will see me and rejoice, for I put my hope in your word. </a:t>
            </a:r>
          </a:p>
          <a:p>
            <a:endParaRPr lang="en-US" dirty="0"/>
          </a:p>
          <a:p>
            <a:r>
              <a:rPr lang="en-US" dirty="0"/>
              <a:t>Ps 119:92 — If your instruction had not been my delight, I would have died in my affliction. </a:t>
            </a:r>
          </a:p>
          <a:p>
            <a:endParaRPr lang="en-US" dirty="0"/>
          </a:p>
          <a:p>
            <a:r>
              <a:rPr lang="en-US" dirty="0"/>
              <a:t>Ps 119:174 — I long for your salvation, LORD, and your instruction is my delight. </a:t>
            </a:r>
          </a:p>
          <a:p>
            <a:endParaRPr lang="en-US" dirty="0"/>
          </a:p>
          <a:p>
            <a:r>
              <a:rPr lang="en-US" dirty="0"/>
              <a:t>Ps 19:8 — The precepts of the LORD are right, making the heart glad; the command of the LORD is radiant, making the eyes light up. </a:t>
            </a:r>
          </a:p>
          <a:p>
            <a:endParaRPr lang="en-US" dirty="0"/>
          </a:p>
          <a:p>
            <a:r>
              <a:rPr lang="en-US" dirty="0"/>
              <a:t>Jer 15:16 — Your words were found, and I ate them. Your words became a delight to me and the joy of my heart, for I bear your name, LORD God of Armies. </a:t>
            </a:r>
          </a:p>
          <a:p>
            <a:endParaRPr lang="en-US" dirty="0"/>
          </a:p>
          <a:p>
            <a:r>
              <a:rPr lang="en-US" dirty="0"/>
              <a:t>1Pe 1:8 — Though you have not seen him, you love him; though not seeing him now, you believe in him, and you rejoice with inexpressible and glorious joy,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36</a:t>
            </a:fld>
            <a:endParaRPr lang="en-US"/>
          </a:p>
        </p:txBody>
      </p:sp>
    </p:spTree>
    <p:extLst>
      <p:ext uri="{BB962C8B-B14F-4D97-AF65-F5344CB8AC3E}">
        <p14:creationId xmlns:p14="http://schemas.microsoft.com/office/powerpoint/2010/main" val="1285444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Psalm 119:112</a:t>
            </a:r>
          </a:p>
          <a:p>
            <a:r>
              <a:rPr lang="en-US" dirty="0"/>
              <a:t>(Christian Standard Bible)</a:t>
            </a:r>
          </a:p>
          <a:p>
            <a:endParaRPr lang="en-US" dirty="0"/>
          </a:p>
          <a:p>
            <a:r>
              <a:rPr lang="en-US" dirty="0"/>
              <a:t>inclined</a:t>
            </a:r>
          </a:p>
          <a:p>
            <a:r>
              <a:rPr lang="en-US" dirty="0"/>
              <a:t>Ps 119:36 — Turn my heart to your decrees and not to dishonest profit. </a:t>
            </a:r>
          </a:p>
          <a:p>
            <a:endParaRPr lang="en-US" dirty="0"/>
          </a:p>
          <a:p>
            <a:r>
              <a:rPr lang="en-US" dirty="0"/>
              <a:t>Ps 141:4 — Do not let my heart turn to any evil thing or perform wicked acts with men who commit sin. Do not let me feast on their delicacies. </a:t>
            </a:r>
          </a:p>
          <a:p>
            <a:endParaRPr lang="en-US" dirty="0"/>
          </a:p>
          <a:p>
            <a:r>
              <a:rPr lang="en-US" dirty="0"/>
              <a:t>Jos 24:23 — "Then get rid of the foreign gods that are among you and turn your hearts to the LORD, the God of Israel." </a:t>
            </a:r>
          </a:p>
          <a:p>
            <a:endParaRPr lang="en-US" dirty="0"/>
          </a:p>
          <a:p>
            <a:r>
              <a:rPr lang="en-US" dirty="0"/>
              <a:t>1Ki 8:58 — so that he causes us to be devoted to him, to walk in all his ways, and to keep his commands, statutes, and ordinances, which he commanded our ancestors. </a:t>
            </a:r>
          </a:p>
          <a:p>
            <a:endParaRPr lang="en-US" dirty="0"/>
          </a:p>
          <a:p>
            <a:r>
              <a:rPr lang="en-US" dirty="0"/>
              <a:t>2Ch 19:3 — However, some good is found in you, for you have eradicated the Asherah poles from the land and have decided to seek God." </a:t>
            </a:r>
          </a:p>
          <a:p>
            <a:endParaRPr lang="en-US" dirty="0"/>
          </a:p>
          <a:p>
            <a:r>
              <a:rPr lang="en-US" dirty="0" err="1"/>
              <a:t>Php</a:t>
            </a:r>
            <a:r>
              <a:rPr lang="en-US" dirty="0"/>
              <a:t> 2:13 — For it is God who is working in you both to will and to work according to his good purpose. </a:t>
            </a:r>
          </a:p>
          <a:p>
            <a:endParaRPr lang="en-US" dirty="0"/>
          </a:p>
          <a:p>
            <a:r>
              <a:rPr lang="en-US" dirty="0"/>
              <a:t>perform</a:t>
            </a:r>
          </a:p>
          <a:p>
            <a:r>
              <a:rPr lang="en-US" dirty="0"/>
              <a:t>Ps 119:33 — Teach me, LORD, the meaning of your statutes, and I will always keep them. </a:t>
            </a:r>
          </a:p>
          <a:p>
            <a:endParaRPr lang="en-US" dirty="0"/>
          </a:p>
          <a:p>
            <a:r>
              <a:rPr lang="en-US" dirty="0"/>
              <a:t>Ps 119:44 — I will always obey your instruction, forever and ever. </a:t>
            </a:r>
          </a:p>
          <a:p>
            <a:endParaRPr lang="en-US" dirty="0"/>
          </a:p>
          <a:p>
            <a:r>
              <a:rPr lang="en-US" dirty="0"/>
              <a:t>1Pe 1:13 — Therefore, with your minds ready for action, be sober-minded and set your hope completely on the grace to be brought to you at the revelation of Jesus Christ. </a:t>
            </a:r>
          </a:p>
          <a:p>
            <a:endParaRPr lang="en-US" dirty="0"/>
          </a:p>
          <a:p>
            <a:r>
              <a:rPr lang="en-US" dirty="0"/>
              <a:t>Rev 2:10 — Don't be afraid of what you are about to suffer. Look, the devil is about to throw some of you into prison to test you, and you will experience affliction for ten days. Be faithful to the point of death, and I will give you the crown of life.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37</a:t>
            </a:fld>
            <a:endParaRPr lang="en-US"/>
          </a:p>
        </p:txBody>
      </p:sp>
    </p:spTree>
    <p:extLst>
      <p:ext uri="{BB962C8B-B14F-4D97-AF65-F5344CB8AC3E}">
        <p14:creationId xmlns:p14="http://schemas.microsoft.com/office/powerpoint/2010/main" val="187942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they entered into the Promise Land – Moses gave a charge to the children of Israel:</a:t>
            </a:r>
          </a:p>
        </p:txBody>
      </p:sp>
      <p:sp>
        <p:nvSpPr>
          <p:cNvPr id="4" name="Slide Number Placeholder 3"/>
          <p:cNvSpPr>
            <a:spLocks noGrp="1"/>
          </p:cNvSpPr>
          <p:nvPr>
            <p:ph type="sldNum" sz="quarter" idx="5"/>
          </p:nvPr>
        </p:nvSpPr>
        <p:spPr/>
        <p:txBody>
          <a:bodyPr/>
          <a:lstStyle/>
          <a:p>
            <a:fld id="{7D4A25A7-B154-45A1-BBFE-1C20C576BD50}" type="slidenum">
              <a:rPr lang="en-US" smtClean="0"/>
              <a:t>5</a:t>
            </a:fld>
            <a:endParaRPr lang="en-US"/>
          </a:p>
        </p:txBody>
      </p:sp>
    </p:spTree>
    <p:extLst>
      <p:ext uri="{BB962C8B-B14F-4D97-AF65-F5344CB8AC3E}">
        <p14:creationId xmlns:p14="http://schemas.microsoft.com/office/powerpoint/2010/main" val="175151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a:t>
            </a:r>
            <a:r>
              <a:rPr lang="en-US" dirty="0" err="1"/>
              <a:t>Deut</a:t>
            </a:r>
            <a:r>
              <a:rPr lang="en-US" dirty="0"/>
              <a:t> 5:1</a:t>
            </a:r>
          </a:p>
          <a:p>
            <a:r>
              <a:rPr lang="en-US" dirty="0"/>
              <a:t>(Christian Standard Bible)</a:t>
            </a:r>
          </a:p>
          <a:p>
            <a:endParaRPr lang="en-US" dirty="0"/>
          </a:p>
          <a:p>
            <a:r>
              <a:rPr lang="en-US" dirty="0"/>
              <a:t>all Israel</a:t>
            </a:r>
          </a:p>
          <a:p>
            <a:r>
              <a:rPr lang="en-US" dirty="0"/>
              <a:t>Dt 1:1 — These are the words Moses spoke to all Israel across the Jordan in the wilderness, in the Arabah opposite </a:t>
            </a:r>
            <a:r>
              <a:rPr lang="en-US" dirty="0" err="1"/>
              <a:t>Suph</a:t>
            </a:r>
            <a:r>
              <a:rPr lang="en-US" dirty="0"/>
              <a:t>, between Paran and </a:t>
            </a:r>
            <a:r>
              <a:rPr lang="en-US" dirty="0" err="1"/>
              <a:t>Tophel</a:t>
            </a:r>
            <a:r>
              <a:rPr lang="en-US" dirty="0"/>
              <a:t>, Laban, Hazeroth, and Di-</a:t>
            </a:r>
            <a:r>
              <a:rPr lang="en-US" dirty="0" err="1"/>
              <a:t>zahab</a:t>
            </a:r>
            <a:r>
              <a:rPr lang="en-US" dirty="0"/>
              <a:t>. </a:t>
            </a:r>
          </a:p>
          <a:p>
            <a:endParaRPr lang="en-US" dirty="0"/>
          </a:p>
          <a:p>
            <a:r>
              <a:rPr lang="en-US" dirty="0"/>
              <a:t>Dt 29:2 — Moses summoned all Israel and said to them, "You have seen with your own eyes everything the LORD did in Egypt to Pharaoh, to all his officials, and to his entire land. </a:t>
            </a:r>
          </a:p>
          <a:p>
            <a:endParaRPr lang="en-US" dirty="0"/>
          </a:p>
          <a:p>
            <a:r>
              <a:rPr lang="en-US" dirty="0"/>
              <a:t>Dt 29:10 — "All of you are standing today before the LORD your God ​— ​your leaders, tribes, elders, officials, all the men of Israel, </a:t>
            </a:r>
          </a:p>
          <a:p>
            <a:endParaRPr lang="en-US" dirty="0"/>
          </a:p>
          <a:p>
            <a:r>
              <a:rPr lang="en-US" dirty="0"/>
              <a:t>Hear</a:t>
            </a:r>
          </a:p>
          <a:p>
            <a:r>
              <a:rPr lang="en-US" dirty="0"/>
              <a:t>Dt 4:1 — "Now, Israel, listen to the statutes and ordinances I am teaching you to follow, so that you may live, enter, and take possession of the land the LORD, the God of your fathers, is giving you. </a:t>
            </a:r>
          </a:p>
          <a:p>
            <a:endParaRPr lang="en-US" dirty="0"/>
          </a:p>
          <a:p>
            <a:r>
              <a:rPr lang="en-US" dirty="0"/>
              <a:t>keep, and</a:t>
            </a:r>
          </a:p>
          <a:p>
            <a:r>
              <a:rPr lang="en-US" dirty="0"/>
              <a:t>Mt 23:3 — Therefore do whatever they tell you, and observe it. But don't do what they do, because they don't practice what they teach.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6</a:t>
            </a:fld>
            <a:endParaRPr lang="en-US"/>
          </a:p>
        </p:txBody>
      </p:sp>
    </p:spTree>
    <p:extLst>
      <p:ext uri="{BB962C8B-B14F-4D97-AF65-F5344CB8AC3E}">
        <p14:creationId xmlns:p14="http://schemas.microsoft.com/office/powerpoint/2010/main" val="33777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solidFill>
                  <a:srgbClr val="000000"/>
                </a:solidFill>
                <a:effectLst/>
                <a:latin typeface="Verdana" panose="020B0604030504040204" pitchFamily="34" charset="0"/>
              </a:rPr>
              <a:t>Christian Standard Bible)</a:t>
            </a:r>
          </a:p>
          <a:p>
            <a:pPr>
              <a:buNone/>
            </a:pPr>
            <a:r>
              <a:rPr lang="en-US" dirty="0">
                <a:solidFill>
                  <a:srgbClr val="000000"/>
                </a:solidFill>
                <a:effectLst/>
                <a:latin typeface="Verdana" panose="020B0604030504040204" pitchFamily="34" charset="0"/>
                <a:hlinkClick r:id="rId3"/>
              </a:rPr>
              <a:t>Dt 4:23</a:t>
            </a:r>
            <a:r>
              <a:rPr lang="en-US" dirty="0">
                <a:solidFill>
                  <a:srgbClr val="000000"/>
                </a:solidFill>
                <a:effectLst/>
                <a:latin typeface="Verdana" panose="020B0604030504040204" pitchFamily="34" charset="0"/>
              </a:rPr>
              <a:t> — Be careful not to forget the covenant of the LORD your God that he made with you, and make an idol for yourselves in the shape of anything he has forbidden you. </a:t>
            </a:r>
          </a:p>
          <a:p>
            <a:pPr>
              <a:buNone/>
            </a:pPr>
            <a:r>
              <a:rPr lang="en-US" dirty="0">
                <a:solidFill>
                  <a:srgbClr val="000000"/>
                </a:solidFill>
                <a:effectLst/>
                <a:latin typeface="Verdana" panose="020B0604030504040204" pitchFamily="34" charset="0"/>
                <a:hlinkClick r:id="rId4"/>
              </a:rPr>
              <a:t>Ex 19:5-8</a:t>
            </a:r>
            <a:r>
              <a:rPr lang="en-US" dirty="0">
                <a:solidFill>
                  <a:srgbClr val="000000"/>
                </a:solidFill>
                <a:effectLst/>
                <a:latin typeface="Verdana" panose="020B0604030504040204" pitchFamily="34" charset="0"/>
              </a:rPr>
              <a:t> — Now if you will carefully listen to me and keep my covenant, you will be my own possession out of all the peoples, although the whole earth is mine, </a:t>
            </a:r>
            <a:r>
              <a:rPr lang="en-US" b="1" baseline="30000" dirty="0">
                <a:solidFill>
                  <a:srgbClr val="0000FF"/>
                </a:solidFill>
                <a:effectLst/>
                <a:latin typeface="Verdana" panose="020B0604030504040204" pitchFamily="34" charset="0"/>
              </a:rPr>
              <a:t>6</a:t>
            </a:r>
            <a:r>
              <a:rPr lang="en-US" dirty="0">
                <a:solidFill>
                  <a:srgbClr val="000000"/>
                </a:solidFill>
                <a:effectLst/>
                <a:latin typeface="Verdana" panose="020B0604030504040204" pitchFamily="34" charset="0"/>
              </a:rPr>
              <a:t> and you will be my kingdom of priests and my holy nation.' These are the words that you are to say to the Israelites."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After Moses came back, he summoned the elders of the people and set before them all these words that the LORD had commanded him.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Then all the people responded together, "We will do all that the LORD has spoken." So Moses brought the people's words back to the LORD. </a:t>
            </a:r>
          </a:p>
          <a:p>
            <a:pPr>
              <a:buNone/>
            </a:pPr>
            <a:r>
              <a:rPr lang="en-US" dirty="0">
                <a:solidFill>
                  <a:srgbClr val="000000"/>
                </a:solidFill>
                <a:effectLst/>
                <a:latin typeface="Verdana" panose="020B0604030504040204" pitchFamily="34" charset="0"/>
                <a:hlinkClick r:id="rId5"/>
              </a:rPr>
              <a:t>Ex 24:8</a:t>
            </a:r>
            <a:r>
              <a:rPr lang="en-US" dirty="0">
                <a:solidFill>
                  <a:srgbClr val="000000"/>
                </a:solidFill>
                <a:effectLst/>
                <a:latin typeface="Verdana" panose="020B0604030504040204" pitchFamily="34" charset="0"/>
              </a:rPr>
              <a:t> — Moses took the blood, splattered it on the people, and said, "This is the blood of the covenant that the LORD has made with you concerning all these words." </a:t>
            </a:r>
          </a:p>
          <a:p>
            <a:pPr>
              <a:buNone/>
            </a:pPr>
            <a:r>
              <a:rPr lang="en-US" dirty="0">
                <a:solidFill>
                  <a:srgbClr val="000000"/>
                </a:solidFill>
                <a:effectLst/>
                <a:latin typeface="Verdana" panose="020B0604030504040204" pitchFamily="34" charset="0"/>
                <a:hlinkClick r:id="rId6"/>
              </a:rPr>
              <a:t>Heb 8:6-13</a:t>
            </a:r>
            <a:r>
              <a:rPr lang="en-US" dirty="0">
                <a:solidFill>
                  <a:srgbClr val="000000"/>
                </a:solidFill>
                <a:effectLst/>
                <a:latin typeface="Verdana" panose="020B0604030504040204" pitchFamily="34" charset="0"/>
              </a:rPr>
              <a:t> — But Jesus has now obtained a superior ministry, and to that degree he is the mediator of a better covenant, which has been established on better promises. </a:t>
            </a:r>
            <a:r>
              <a:rPr lang="en-US" b="1" baseline="30000" dirty="0">
                <a:solidFill>
                  <a:srgbClr val="0000FF"/>
                </a:solidFill>
                <a:effectLst/>
                <a:latin typeface="Verdana" panose="020B0604030504040204" pitchFamily="34" charset="0"/>
              </a:rPr>
              <a:t>7</a:t>
            </a:r>
            <a:r>
              <a:rPr lang="en-US" dirty="0">
                <a:solidFill>
                  <a:srgbClr val="000000"/>
                </a:solidFill>
                <a:effectLst/>
                <a:latin typeface="Verdana" panose="020B0604030504040204" pitchFamily="34" charset="0"/>
              </a:rPr>
              <a:t> For if that first covenant had been faultless, there would have been no occasion for a second one. </a:t>
            </a:r>
            <a:r>
              <a:rPr lang="en-US" b="1" baseline="30000" dirty="0">
                <a:solidFill>
                  <a:srgbClr val="0000FF"/>
                </a:solidFill>
                <a:effectLst/>
                <a:latin typeface="Verdana" panose="020B0604030504040204" pitchFamily="34" charset="0"/>
              </a:rPr>
              <a:t>8</a:t>
            </a:r>
            <a:r>
              <a:rPr lang="en-US" dirty="0">
                <a:solidFill>
                  <a:srgbClr val="000000"/>
                </a:solidFill>
                <a:effectLst/>
                <a:latin typeface="Verdana" panose="020B0604030504040204" pitchFamily="34" charset="0"/>
              </a:rPr>
              <a:t> But finding fault with his people, he says: See, the days are coming, says the Lord, when I will make a new covenant with the house of Israel and with the house of Judah — </a:t>
            </a:r>
            <a:r>
              <a:rPr lang="en-US" b="1" baseline="30000" dirty="0">
                <a:solidFill>
                  <a:srgbClr val="0000FF"/>
                </a:solidFill>
                <a:effectLst/>
                <a:latin typeface="Verdana" panose="020B0604030504040204" pitchFamily="34" charset="0"/>
              </a:rPr>
              <a:t>9</a:t>
            </a:r>
            <a:r>
              <a:rPr lang="en-US" dirty="0">
                <a:solidFill>
                  <a:srgbClr val="000000"/>
                </a:solidFill>
                <a:effectLst/>
                <a:latin typeface="Verdana" panose="020B0604030504040204" pitchFamily="34" charset="0"/>
              </a:rPr>
              <a:t> not like the covenant that I made with their ancestors on the day I took them by the hand to lead them out of the land of Egypt. I showed no concern for them, says the Lord, because they did not continue in my covenant. </a:t>
            </a:r>
            <a:r>
              <a:rPr lang="en-US" b="1" baseline="30000" dirty="0">
                <a:solidFill>
                  <a:srgbClr val="0000FF"/>
                </a:solidFill>
                <a:effectLst/>
                <a:latin typeface="Verdana" panose="020B0604030504040204" pitchFamily="34" charset="0"/>
              </a:rPr>
              <a:t>10</a:t>
            </a:r>
            <a:r>
              <a:rPr lang="en-US" dirty="0">
                <a:solidFill>
                  <a:srgbClr val="000000"/>
                </a:solidFill>
                <a:effectLst/>
                <a:latin typeface="Verdana" panose="020B0604030504040204" pitchFamily="34" charset="0"/>
              </a:rPr>
              <a:t> For this is the covenant that I will make with the house of Israel after those days, says the Lord: I will put my laws into their minds and write them on their hearts. I will be their God, and they will be my people. </a:t>
            </a:r>
            <a:r>
              <a:rPr lang="en-US" b="1" baseline="30000" dirty="0">
                <a:solidFill>
                  <a:srgbClr val="0000FF"/>
                </a:solidFill>
                <a:effectLst/>
                <a:latin typeface="Verdana" panose="020B0604030504040204" pitchFamily="34" charset="0"/>
              </a:rPr>
              <a:t>11</a:t>
            </a:r>
            <a:r>
              <a:rPr lang="en-US" dirty="0">
                <a:solidFill>
                  <a:srgbClr val="000000"/>
                </a:solidFill>
                <a:effectLst/>
                <a:latin typeface="Verdana" panose="020B0604030504040204" pitchFamily="34" charset="0"/>
              </a:rPr>
              <a:t> And each person will not teach his fellow citizen, and each his brother or sister, saying, "Know the Lord," because they will all know me, from the least to the greatest of them. </a:t>
            </a:r>
            <a:r>
              <a:rPr lang="en-US" b="1" baseline="30000" dirty="0">
                <a:solidFill>
                  <a:srgbClr val="0000FF"/>
                </a:solidFill>
                <a:effectLst/>
                <a:latin typeface="Verdana" panose="020B0604030504040204" pitchFamily="34" charset="0"/>
              </a:rPr>
              <a:t>12</a:t>
            </a:r>
            <a:r>
              <a:rPr lang="en-US" dirty="0">
                <a:solidFill>
                  <a:srgbClr val="000000"/>
                </a:solidFill>
                <a:effectLst/>
                <a:latin typeface="Verdana" panose="020B0604030504040204" pitchFamily="34" charset="0"/>
              </a:rPr>
              <a:t> For I will forgive their wrongdoing, and I will never again remember their sins. </a:t>
            </a:r>
            <a:r>
              <a:rPr lang="en-US" b="1" baseline="30000" dirty="0">
                <a:solidFill>
                  <a:srgbClr val="0000FF"/>
                </a:solidFill>
                <a:effectLst/>
                <a:latin typeface="Verdana" panose="020B0604030504040204" pitchFamily="34" charset="0"/>
              </a:rPr>
              <a:t>13</a:t>
            </a:r>
            <a:r>
              <a:rPr lang="en-US" dirty="0">
                <a:solidFill>
                  <a:srgbClr val="000000"/>
                </a:solidFill>
                <a:effectLst/>
                <a:latin typeface="Verdana" panose="020B0604030504040204" pitchFamily="34" charset="0"/>
              </a:rPr>
              <a:t> By saying a new covenant, he has declared that the first is obsolete. And what is obsolete and growing old is about to pass away. </a:t>
            </a:r>
          </a:p>
          <a:p>
            <a:r>
              <a:rPr lang="en-US" dirty="0">
                <a:solidFill>
                  <a:srgbClr val="000000"/>
                </a:solidFill>
                <a:effectLst/>
                <a:latin typeface="Verdana" panose="020B0604030504040204" pitchFamily="34" charset="0"/>
                <a:hlinkClick r:id="rId7"/>
              </a:rPr>
              <a:t>Heb 9:19-23</a:t>
            </a:r>
            <a:r>
              <a:rPr lang="en-US" dirty="0">
                <a:solidFill>
                  <a:srgbClr val="000000"/>
                </a:solidFill>
                <a:effectLst/>
                <a:latin typeface="Verdana" panose="020B0604030504040204" pitchFamily="34" charset="0"/>
              </a:rPr>
              <a:t> — For when every command had been proclaimed by Moses to all the people according to the law, he took the blood of calves and goats, along with water, scarlet wool, and hyssop, and sprinkled the scroll itself and all the people, </a:t>
            </a:r>
            <a:r>
              <a:rPr lang="en-US" b="1" baseline="30000" dirty="0">
                <a:solidFill>
                  <a:srgbClr val="0000FF"/>
                </a:solidFill>
                <a:effectLst/>
                <a:latin typeface="Verdana" panose="020B0604030504040204" pitchFamily="34" charset="0"/>
              </a:rPr>
              <a:t>20</a:t>
            </a:r>
            <a:r>
              <a:rPr lang="en-US" dirty="0">
                <a:solidFill>
                  <a:srgbClr val="000000"/>
                </a:solidFill>
                <a:effectLst/>
                <a:latin typeface="Verdana" panose="020B0604030504040204" pitchFamily="34" charset="0"/>
              </a:rPr>
              <a:t> saying, This is the blood of the covenant that God has ordained for you. </a:t>
            </a:r>
            <a:r>
              <a:rPr lang="en-US" b="1" baseline="30000" dirty="0">
                <a:solidFill>
                  <a:srgbClr val="0000FF"/>
                </a:solidFill>
                <a:effectLst/>
                <a:latin typeface="Verdana" panose="020B0604030504040204" pitchFamily="34" charset="0"/>
              </a:rPr>
              <a:t>21</a:t>
            </a:r>
            <a:r>
              <a:rPr lang="en-US" dirty="0">
                <a:solidFill>
                  <a:srgbClr val="000000"/>
                </a:solidFill>
                <a:effectLst/>
                <a:latin typeface="Verdana" panose="020B0604030504040204" pitchFamily="34" charset="0"/>
              </a:rPr>
              <a:t> In the same way, he sprinkled the tabernacle and all the articles of worship with blood. </a:t>
            </a:r>
            <a:r>
              <a:rPr lang="en-US" b="1" baseline="30000" dirty="0">
                <a:solidFill>
                  <a:srgbClr val="0000FF"/>
                </a:solidFill>
                <a:effectLst/>
                <a:latin typeface="Verdana" panose="020B0604030504040204" pitchFamily="34" charset="0"/>
              </a:rPr>
              <a:t>22</a:t>
            </a:r>
            <a:r>
              <a:rPr lang="en-US" dirty="0">
                <a:solidFill>
                  <a:srgbClr val="000000"/>
                </a:solidFill>
                <a:effectLst/>
                <a:latin typeface="Verdana" panose="020B0604030504040204" pitchFamily="34" charset="0"/>
              </a:rPr>
              <a:t> According to the law almost everything is purified with blood, and without the shedding of blood there is no forgiveness. </a:t>
            </a:r>
            <a:r>
              <a:rPr lang="en-US" b="1" baseline="30000" dirty="0">
                <a:solidFill>
                  <a:srgbClr val="0000FF"/>
                </a:solidFill>
                <a:effectLst/>
                <a:latin typeface="Verdana" panose="020B0604030504040204" pitchFamily="34" charset="0"/>
              </a:rPr>
              <a:t>23</a:t>
            </a:r>
            <a:r>
              <a:rPr lang="en-US" dirty="0">
                <a:solidFill>
                  <a:srgbClr val="000000"/>
                </a:solidFill>
                <a:effectLst/>
                <a:latin typeface="Verdana" panose="020B0604030504040204" pitchFamily="34" charset="0"/>
              </a:rPr>
              <a:t> Therefore, it was necessary for the copies of the things in the heavens to be purified with these sacrifices, but the heavenly things themselves to be purified with better sacrifices than these.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7</a:t>
            </a:fld>
            <a:endParaRPr lang="en-US"/>
          </a:p>
        </p:txBody>
      </p:sp>
    </p:spTree>
    <p:extLst>
      <p:ext uri="{BB962C8B-B14F-4D97-AF65-F5344CB8AC3E}">
        <p14:creationId xmlns:p14="http://schemas.microsoft.com/office/powerpoint/2010/main" val="99261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a:t>
            </a:r>
            <a:r>
              <a:rPr lang="en-US" dirty="0" err="1"/>
              <a:t>Deut</a:t>
            </a:r>
            <a:r>
              <a:rPr lang="en-US" dirty="0"/>
              <a:t> 5:3</a:t>
            </a:r>
          </a:p>
          <a:p>
            <a:r>
              <a:rPr lang="en-US" dirty="0"/>
              <a:t>(Christian Standard Bible)</a:t>
            </a:r>
          </a:p>
          <a:p>
            <a:endParaRPr lang="en-US" dirty="0"/>
          </a:p>
          <a:p>
            <a:r>
              <a:rPr lang="en-US" dirty="0"/>
              <a:t>Dt 29:10-15 — "All of you are standing today before the LORD your God ​— ​your leaders, tribes, elders, officials, all the men of Israel, 11 your dependents, your wives, and the resident aliens in your camps who cut your wood and draw your water — 12 so that you may enter into the covenant of the LORD your God, which he is making with you today, so that you may enter into his oath 13 and so that he may establish you today as his people and he may be your God as he promised you and as he swore to your fathers Abraham, Isaac, and Jacob. 14 I am making this covenant and this oath not only with you, 15 but also with those who are standing here with us today in the presence of the LORD our God and with those who are not here today. </a:t>
            </a:r>
          </a:p>
          <a:p>
            <a:endParaRPr lang="en-US" dirty="0"/>
          </a:p>
          <a:p>
            <a:r>
              <a:rPr lang="en-US" dirty="0"/>
              <a:t>Ge 17:7 — I will confirm my covenant that is between me and you and your future offspring throughout their generations. It is a permanent covenant to be your God and the God of your offspring after you. </a:t>
            </a:r>
          </a:p>
          <a:p>
            <a:endParaRPr lang="en-US" dirty="0"/>
          </a:p>
          <a:p>
            <a:r>
              <a:rPr lang="en-US" dirty="0"/>
              <a:t>Ge 17:21 — But I will confirm my covenant with Isaac, whom Sarah will bear to you at this time next year." </a:t>
            </a:r>
          </a:p>
          <a:p>
            <a:endParaRPr lang="en-US" dirty="0"/>
          </a:p>
          <a:p>
            <a:r>
              <a:rPr lang="en-US" dirty="0"/>
              <a:t>Ps 105:8-10 — He remembers his covenant forever, the promise he ordained for a thousand generations — 9 the covenant he made with Abraham, swore to Isaac, 10 and confirmed to Jacob as a decree and to Israel as a permanent covenant: </a:t>
            </a:r>
          </a:p>
          <a:p>
            <a:endParaRPr lang="en-US" dirty="0"/>
          </a:p>
          <a:p>
            <a:r>
              <a:rPr lang="en-US" dirty="0"/>
              <a:t>Jer 32:38-40 — They will be my people, and I will be their God. 39 I will give them integrity of heart and action so that they will fear me always, for their good and for the good of their descendants after them. 40 "I will make a permanent covenant with them: I will never turn away from doing good to them, and I will put fear of me in their hearts so they will never again turn away from me. </a:t>
            </a:r>
          </a:p>
          <a:p>
            <a:endParaRPr lang="en-US" dirty="0"/>
          </a:p>
          <a:p>
            <a:r>
              <a:rPr lang="en-US" dirty="0"/>
              <a:t>Mt 13:17 — For truly I tell you, many prophets and righteous people longed to see the things you see but didn't see them, to hear the things you hear but didn't hear them. </a:t>
            </a:r>
          </a:p>
          <a:p>
            <a:endParaRPr lang="en-US" dirty="0"/>
          </a:p>
          <a:p>
            <a:r>
              <a:rPr lang="en-US" dirty="0"/>
              <a:t>Gal 3:17-21 — My point is this: The law, which came 430 years later, does not invalidate a covenant previously established by God and thus cancel the promise. 18 For if the inheritance is based on the law, it is no longer based on the promise; but God has graciously given it to Abraham through the promise. 19 Why then was the law given? It was added for the sake of transgressions until the Seed to whom the promise was made would come. The law was put into effect through angels by means of a mediator. 20 Now a mediator is not just for one person alone, but God is one. 21 Is the law therefore contrary to God's promises? Absolutely not! For if the law had been granted with the ability to give life, then righteousness would certainly be on the basis of the law. </a:t>
            </a:r>
          </a:p>
          <a:p>
            <a:endParaRPr lang="en-US" dirty="0"/>
          </a:p>
          <a:p>
            <a:r>
              <a:rPr lang="en-US" dirty="0"/>
              <a:t>Heb 8:8 — But finding fault with his people, he says: See, the days are coming, says the Lord, when I will make a new covenant with the house of Israel and with the house of Judah — </a:t>
            </a:r>
          </a:p>
          <a:p>
            <a:endParaRPr lang="en-US" dirty="0"/>
          </a:p>
          <a:p>
            <a:r>
              <a:rPr lang="en-US" dirty="0"/>
              <a:t>Heb 8:9 — not like the covenant that I made with their ancestors on the day I took them by the hand to lead them out of the land of Egypt. I showed no concern for them, says the Lord, because they did not continue in my covenant.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8</a:t>
            </a:fld>
            <a:endParaRPr lang="en-US"/>
          </a:p>
        </p:txBody>
      </p:sp>
    </p:spTree>
    <p:extLst>
      <p:ext uri="{BB962C8B-B14F-4D97-AF65-F5344CB8AC3E}">
        <p14:creationId xmlns:p14="http://schemas.microsoft.com/office/powerpoint/2010/main" val="141185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a:t>
            </a:r>
            <a:r>
              <a:rPr lang="en-US" dirty="0" err="1"/>
              <a:t>Deut</a:t>
            </a:r>
            <a:r>
              <a:rPr lang="en-US" dirty="0"/>
              <a:t> 5:4</a:t>
            </a:r>
          </a:p>
          <a:p>
            <a:r>
              <a:rPr lang="en-US" dirty="0"/>
              <a:t>(Christian Standard Bible)</a:t>
            </a:r>
          </a:p>
          <a:p>
            <a:endParaRPr lang="en-US" dirty="0"/>
          </a:p>
          <a:p>
            <a:r>
              <a:rPr lang="en-US" dirty="0"/>
              <a:t>Dt 5:24-26 — You said, 'Look, the LORD our God has shown us his glory and greatness, and we have heard his voice from the fire. Today we have seen that God speaks with a person, yet he still lives. 25 But now, why should we die? This great fire will consume us and we will die if we hear the voice of the LORD our God any longer. 26 For who out of all mankind has heard the voice of the living God speaking from the fire, as we have, and lived? </a:t>
            </a:r>
          </a:p>
          <a:p>
            <a:endParaRPr lang="en-US" dirty="0"/>
          </a:p>
          <a:p>
            <a:r>
              <a:rPr lang="en-US" dirty="0"/>
              <a:t>Dt 4:33 — Has a people heard God's voice speaking from the fire as you have, and lived? </a:t>
            </a:r>
          </a:p>
          <a:p>
            <a:endParaRPr lang="en-US" dirty="0"/>
          </a:p>
          <a:p>
            <a:r>
              <a:rPr lang="en-US" dirty="0"/>
              <a:t>Dt 4:36 — He let you hear his voice from heaven to instruct you. He showed you his great fire on earth, and you heard his words from the fire. </a:t>
            </a:r>
          </a:p>
          <a:p>
            <a:endParaRPr lang="en-US" dirty="0"/>
          </a:p>
          <a:p>
            <a:r>
              <a:rPr lang="en-US" dirty="0"/>
              <a:t>Dt 34:10 — No prophet has arisen again in Israel like Moses, whom the LORD knew face to face. </a:t>
            </a:r>
          </a:p>
          <a:p>
            <a:endParaRPr lang="en-US" dirty="0"/>
          </a:p>
          <a:p>
            <a:r>
              <a:rPr lang="en-US" dirty="0"/>
              <a:t>Ex 19:9 — The LORD said to Moses, "I am going to come to you in a dense cloud, so that the people will hear when I speak with you and will always believe you." Moses reported the people's words to the LORD, </a:t>
            </a:r>
          </a:p>
          <a:p>
            <a:endParaRPr lang="en-US" dirty="0"/>
          </a:p>
          <a:p>
            <a:r>
              <a:rPr lang="en-US" dirty="0"/>
              <a:t>Ex 19:18 — Mount Sinai was completely enveloped in smoke because the LORD came down on it in fire. Its smoke went up like the smoke of a furnace, and the whole mountain shook violently. </a:t>
            </a:r>
          </a:p>
          <a:p>
            <a:endParaRPr lang="en-US" dirty="0"/>
          </a:p>
          <a:p>
            <a:r>
              <a:rPr lang="en-US" dirty="0"/>
              <a:t>Ex 19:19 — As the sound of the trumpet grew louder and louder, Moses spoke and God answered him in the thunder. </a:t>
            </a:r>
          </a:p>
          <a:p>
            <a:endParaRPr lang="en-US" dirty="0"/>
          </a:p>
          <a:p>
            <a:r>
              <a:rPr lang="en-US" dirty="0"/>
              <a:t>Ex 20:18-22 — All the people witnessed the thunder and lightning, the sound of the trumpet, and the mountain surrounded by smoke. When the people saw it they trembled and stood at a distance. 19 "You speak to us, and we will listen," they said to Moses, "but don't let God speak to us, or we will die." 20 Moses responded to the people, "Don't be afraid, for God has come to test you, so that you will fear him and will not sin." 21 And the people remained standing at a distance as Moses approached the total darkness where God was. 22 Then the LORD told Moses, "This is what you are to say to the Israelites: You have seen that I have spoken to you from heaven. </a:t>
            </a:r>
          </a:p>
          <a:p>
            <a:endParaRPr lang="en-US" dirty="0"/>
          </a:p>
          <a:p>
            <a:r>
              <a:rPr lang="en-US" dirty="0"/>
              <a:t>Ex 33:11 — The LORD would speak with Moses face to face, just as a man speaks with his friend, then Moses would return to the camp. His assistant, the young man Joshua son of Nun, would not leave the inside of the tent. </a:t>
            </a:r>
          </a:p>
          <a:p>
            <a:endParaRPr lang="en-US" dirty="0"/>
          </a:p>
          <a:p>
            <a:r>
              <a:rPr lang="en-US" dirty="0"/>
              <a:t>Nu 12:8 — I speak with him directly, openly, and not in riddles; he sees the form of the LORD. So why were you not afraid to speak against my servant Moses? "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9</a:t>
            </a:fld>
            <a:endParaRPr lang="en-US"/>
          </a:p>
        </p:txBody>
      </p:sp>
    </p:spTree>
    <p:extLst>
      <p:ext uri="{BB962C8B-B14F-4D97-AF65-F5344CB8AC3E}">
        <p14:creationId xmlns:p14="http://schemas.microsoft.com/office/powerpoint/2010/main" val="263769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Treasury - </a:t>
            </a:r>
            <a:r>
              <a:rPr lang="en-US" dirty="0" err="1"/>
              <a:t>Deut</a:t>
            </a:r>
            <a:r>
              <a:rPr lang="en-US" dirty="0"/>
              <a:t> 5:5</a:t>
            </a:r>
          </a:p>
          <a:p>
            <a:r>
              <a:rPr lang="en-US" dirty="0"/>
              <a:t>(Christian Standard Bible)</a:t>
            </a:r>
          </a:p>
          <a:p>
            <a:endParaRPr lang="en-US" dirty="0"/>
          </a:p>
          <a:p>
            <a:r>
              <a:rPr lang="en-US" dirty="0"/>
              <a:t>Dt 5:27 — Go near and listen to everything the LORD our God says. Then you can tell us everything the LORD our God tells you; we will listen and obey.' </a:t>
            </a:r>
          </a:p>
          <a:p>
            <a:endParaRPr lang="en-US" dirty="0"/>
          </a:p>
          <a:p>
            <a:r>
              <a:rPr lang="en-US" dirty="0"/>
              <a:t>Ge 18:22 — The men turned from there and went toward Sodom while Abraham remained standing before the LORD. </a:t>
            </a:r>
          </a:p>
          <a:p>
            <a:endParaRPr lang="en-US" dirty="0"/>
          </a:p>
          <a:p>
            <a:r>
              <a:rPr lang="en-US" dirty="0"/>
              <a:t>Ex 19:16 — On the third day, when morning came, there was thunder and lightning, a thick cloud on the mountain, and a very loud trumpet sound, so that all the people in the camp shuddered. </a:t>
            </a:r>
          </a:p>
          <a:p>
            <a:endParaRPr lang="en-US" dirty="0"/>
          </a:p>
          <a:p>
            <a:r>
              <a:rPr lang="en-US" dirty="0"/>
              <a:t>Ex 20:18-21 — All the people witnessed the thunder and lightning, the sound of the trumpet, and the mountain surrounded by smoke. When the people saw it they trembled and stood at a distance. 19 "You speak to us, and we will listen," they said to Moses, "but don't let God speak to us, or we will die." 20 Moses responded to the people, "Don't be afraid, for God has come to test you, so that you will fear him and will not sin." 21 And the people remained standing at a distance as Moses approached the total darkness where God was. </a:t>
            </a:r>
          </a:p>
          <a:p>
            <a:endParaRPr lang="en-US" dirty="0"/>
          </a:p>
          <a:p>
            <a:r>
              <a:rPr lang="en-US" dirty="0"/>
              <a:t>Ex 24:2 — Moses alone is to approach the LORD, but the others are not to approach, and the people are not to go up with him." </a:t>
            </a:r>
          </a:p>
          <a:p>
            <a:endParaRPr lang="en-US" dirty="0"/>
          </a:p>
          <a:p>
            <a:r>
              <a:rPr lang="en-US" dirty="0"/>
              <a:t>Ex 24:3 — Moses came and told the people all the commands of the LORD and all the ordinances. Then all the people responded with a single voice, "We will do everything that the LORD has commanded." </a:t>
            </a:r>
          </a:p>
          <a:p>
            <a:endParaRPr lang="en-US" dirty="0"/>
          </a:p>
          <a:p>
            <a:r>
              <a:rPr lang="en-US" dirty="0"/>
              <a:t>Nu 16:48 — He stood between the dead and the living, and the plague was halted. </a:t>
            </a:r>
          </a:p>
          <a:p>
            <a:endParaRPr lang="en-US" dirty="0"/>
          </a:p>
          <a:p>
            <a:r>
              <a:rPr lang="en-US" dirty="0"/>
              <a:t>Ps 106:23 — So he said he would have destroyed them — if Moses his chosen one had not stood before him in the breach to turn his wrath away from destroying them. </a:t>
            </a:r>
          </a:p>
          <a:p>
            <a:endParaRPr lang="en-US" dirty="0"/>
          </a:p>
          <a:p>
            <a:r>
              <a:rPr lang="en-US" dirty="0"/>
              <a:t>Jer 30:21 — Jacob's leader will be one of them; his ruler will issue from him. I will invite him to me, and he will approach me, for who would otherwise risk his life to approach me? This is the LORD's declaration. </a:t>
            </a:r>
          </a:p>
          <a:p>
            <a:endParaRPr lang="en-US" dirty="0"/>
          </a:p>
          <a:p>
            <a:r>
              <a:rPr lang="en-US" dirty="0"/>
              <a:t>Zec 3:1-5 — Then he showed me the high priest Joshua standing before the angel of the LORD, with Satan standing at his right side to accuse him. 2 The LORD said to Satan: "The LORD rebuke you, Satan! May the LORD who has chosen Jerusalem rebuke you! Isn't this man a burning stick snatched from the fire? " 3 Now Joshua was dressed with filthy clothes as he stood before the angel. 4 So the angel of the LORD spoke to those standing before him, "Take off his filthy clothes! " Then he said to him, "See, I have removed your iniquity from you, and I will clothe you with festive robes." 5 Then I said, "Let them put a clean turban on his head." So a clean turban was placed on his head, and they clothed him in garments while the angel of the LORD was standing nearby. </a:t>
            </a:r>
          </a:p>
          <a:p>
            <a:endParaRPr lang="en-US" dirty="0"/>
          </a:p>
          <a:p>
            <a:r>
              <a:rPr lang="en-US" dirty="0"/>
              <a:t>Gal 3:19 — Why then was the law given? It was added for the sake of transgressions until the Seed to whom the promise was made would come. The law was put into effect through angels by means of a mediator. </a:t>
            </a:r>
          </a:p>
          <a:p>
            <a:endParaRPr lang="en-US" dirty="0"/>
          </a:p>
          <a:p>
            <a:r>
              <a:rPr lang="en-US" dirty="0"/>
              <a:t>Heb 9:24 — For Christ did not enter a sanctuary made with hands (only a model of the true one) but into heaven itself, so that he might now appear in the presence of God for us. </a:t>
            </a:r>
          </a:p>
          <a:p>
            <a:endParaRPr lang="en-US" dirty="0"/>
          </a:p>
          <a:p>
            <a:r>
              <a:rPr lang="en-US" dirty="0"/>
              <a:t>Heb 12:18-24 — For you have not come to what could be touched, to a blazing fire, to darkness, gloom, and storm, 19 to the blast of a trumpet, and the sound of words. Those who heard it begged that not another word be spoken to them, 20 for they could not bear what was commanded: If even an animal touches the mountain, it must be stoned. 21 The appearance was so terrifying that Moses said, I am trembling with fear. 22 Instead, you have come to Mount Zion, to the city of the living God (the heavenly Jerusalem), to myriads of angels, a festive gathering, 23 to the assembly of the firstborn whose names have been written in heaven, to a Judge, who is God of all, to the spirits of righteous people made perfect, 24 and to Jesus, the mediator of a new covenant, and to the sprinkled blood, which says better things than the blood of Abel. </a:t>
            </a:r>
          </a:p>
          <a:p>
            <a:endParaRPr lang="en-US" dirty="0"/>
          </a:p>
        </p:txBody>
      </p:sp>
      <p:sp>
        <p:nvSpPr>
          <p:cNvPr id="4" name="Slide Number Placeholder 3"/>
          <p:cNvSpPr>
            <a:spLocks noGrp="1"/>
          </p:cNvSpPr>
          <p:nvPr>
            <p:ph type="sldNum" sz="quarter" idx="5"/>
          </p:nvPr>
        </p:nvSpPr>
        <p:spPr/>
        <p:txBody>
          <a:bodyPr/>
          <a:lstStyle/>
          <a:p>
            <a:fld id="{7D4A25A7-B154-45A1-BBFE-1C20C576BD50}" type="slidenum">
              <a:rPr lang="en-US" smtClean="0"/>
              <a:t>10</a:t>
            </a:fld>
            <a:endParaRPr lang="en-US"/>
          </a:p>
        </p:txBody>
      </p:sp>
    </p:spTree>
    <p:extLst>
      <p:ext uri="{BB962C8B-B14F-4D97-AF65-F5344CB8AC3E}">
        <p14:creationId xmlns:p14="http://schemas.microsoft.com/office/powerpoint/2010/main" val="2864414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where these important for  Israel?</a:t>
            </a:r>
          </a:p>
        </p:txBody>
      </p:sp>
      <p:sp>
        <p:nvSpPr>
          <p:cNvPr id="4" name="Slide Number Placeholder 3"/>
          <p:cNvSpPr>
            <a:spLocks noGrp="1"/>
          </p:cNvSpPr>
          <p:nvPr>
            <p:ph type="sldNum" sz="quarter" idx="5"/>
          </p:nvPr>
        </p:nvSpPr>
        <p:spPr/>
        <p:txBody>
          <a:bodyPr/>
          <a:lstStyle/>
          <a:p>
            <a:fld id="{7D4A25A7-B154-45A1-BBFE-1C20C576BD50}" type="slidenum">
              <a:rPr lang="en-US" smtClean="0"/>
              <a:t>11</a:t>
            </a:fld>
            <a:endParaRPr lang="en-US"/>
          </a:p>
        </p:txBody>
      </p:sp>
    </p:spTree>
    <p:extLst>
      <p:ext uri="{BB962C8B-B14F-4D97-AF65-F5344CB8AC3E}">
        <p14:creationId xmlns:p14="http://schemas.microsoft.com/office/powerpoint/2010/main" val="101900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extBox 3"/>
          <p:cNvSpPr txBox="1"/>
          <p:nvPr userDrawn="1"/>
        </p:nvSpPr>
        <p:spPr>
          <a:xfrm>
            <a:off x="685800" y="3885059"/>
            <a:ext cx="2162606" cy="400110"/>
          </a:xfrm>
          <a:prstGeom prst="rect">
            <a:avLst/>
          </a:prstGeom>
          <a:noFill/>
        </p:spPr>
        <p:txBody>
          <a:bodyPr wrap="none" rtlCol="0">
            <a:spAutoFit/>
          </a:bodyPr>
          <a:lstStyle/>
          <a:p>
            <a:r>
              <a:rPr lang="en-US" sz="2000" b="0" i="0">
                <a:latin typeface="Lato Regular"/>
                <a:cs typeface="Lato Regular"/>
              </a:rPr>
              <a:t>Mike Mazzalongo</a:t>
            </a:r>
          </a:p>
        </p:txBody>
      </p:sp>
      <p:pic>
        <p:nvPicPr>
          <p:cNvPr id="5" name="Picture 4" descr="logo-with-sloga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7357" y="3551628"/>
            <a:ext cx="3466643" cy="1108574"/>
          </a:xfrm>
          <a:prstGeom prst="rect">
            <a:avLst/>
          </a:prstGeom>
        </p:spPr>
      </p:pic>
      <p:sp>
        <p:nvSpPr>
          <p:cNvPr id="7" name="Title 1"/>
          <p:cNvSpPr>
            <a:spLocks noGrp="1"/>
          </p:cNvSpPr>
          <p:nvPr>
            <p:ph type="ctrTitle"/>
          </p:nvPr>
        </p:nvSpPr>
        <p:spPr>
          <a:xfrm>
            <a:off x="685800" y="1280290"/>
            <a:ext cx="6980991" cy="1518574"/>
          </a:xfrm>
        </p:spPr>
        <p:txBody>
          <a:bodyPr anchor="t">
            <a:noAutofit/>
          </a:bodyPr>
          <a:lstStyle>
            <a:lvl1pPr>
              <a:lnSpc>
                <a:spcPct val="80000"/>
              </a:lnSpc>
              <a:defRPr sz="6000" b="0" i="0">
                <a:latin typeface="Lato Regular"/>
                <a:cs typeface="Lato Regular"/>
              </a:defRPr>
            </a:lvl1pPr>
          </a:lstStyle>
          <a:p>
            <a:r>
              <a:rPr lang="en-US"/>
              <a:t>Click to edit Master title style</a:t>
            </a:r>
          </a:p>
        </p:txBody>
      </p:sp>
      <p:sp>
        <p:nvSpPr>
          <p:cNvPr id="8" name="Text Placeholder 5"/>
          <p:cNvSpPr>
            <a:spLocks noGrp="1"/>
          </p:cNvSpPr>
          <p:nvPr>
            <p:ph type="body" sz="quarter" idx="10" hasCustomPrompt="1"/>
          </p:nvPr>
        </p:nvSpPr>
        <p:spPr>
          <a:xfrm>
            <a:off x="686257" y="2844525"/>
            <a:ext cx="4991100" cy="765175"/>
          </a:xfrm>
        </p:spPr>
        <p:txBody>
          <a:bodyPr>
            <a:normAutofit/>
          </a:bodyPr>
          <a:lstStyle>
            <a:lvl1pPr marL="0" indent="0">
              <a:buNone/>
              <a:defRPr sz="2400"/>
            </a:lvl1pPr>
          </a:lstStyle>
          <a:p>
            <a:pPr lvl="0"/>
            <a:r>
              <a:rPr lang="en-US"/>
              <a:t>Click to add subtitle (optional)</a:t>
            </a:r>
          </a:p>
        </p:txBody>
      </p:sp>
    </p:spTree>
    <p:extLst>
      <p:ext uri="{BB962C8B-B14F-4D97-AF65-F5344CB8AC3E}">
        <p14:creationId xmlns:p14="http://schemas.microsoft.com/office/powerpoint/2010/main" val="34797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ible Ver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669352"/>
            <a:ext cx="7772400" cy="3693156"/>
          </a:xfrm>
        </p:spPr>
        <p:txBody>
          <a:bodyPr anchor="ctr">
            <a:noAutofit/>
          </a:bodyPr>
          <a:lstStyle>
            <a:lvl1pPr marL="0" indent="0">
              <a:buNone/>
              <a:defRPr sz="3600">
                <a:solidFill>
                  <a:srgbClr val="FFFFFF"/>
                </a:solidFill>
                <a:latin typeface="Lato Regular"/>
                <a:cs typeface="Lato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a:p>
            <a:pPr lvl="0"/>
            <a:endParaRPr lang="en-US"/>
          </a:p>
        </p:txBody>
      </p:sp>
      <p:sp>
        <p:nvSpPr>
          <p:cNvPr id="5" name="Content Placeholder 4"/>
          <p:cNvSpPr>
            <a:spLocks noGrp="1"/>
          </p:cNvSpPr>
          <p:nvPr>
            <p:ph sz="quarter" idx="10" hasCustomPrompt="1"/>
          </p:nvPr>
        </p:nvSpPr>
        <p:spPr>
          <a:xfrm>
            <a:off x="685800" y="4397375"/>
            <a:ext cx="7772400" cy="460375"/>
          </a:xfrm>
        </p:spPr>
        <p:txBody>
          <a:bodyPr>
            <a:noAutofit/>
          </a:bodyPr>
          <a:lstStyle>
            <a:lvl1pPr marL="0" indent="0">
              <a:buNone/>
              <a:defRPr sz="2400" baseline="0">
                <a:latin typeface="Lato Regular"/>
                <a:cs typeface="Lato Regular"/>
              </a:defRPr>
            </a:lvl1pPr>
            <a:lvl2pPr>
              <a:defRPr sz="1600"/>
            </a:lvl2pPr>
            <a:lvl3pPr>
              <a:defRPr sz="1400"/>
            </a:lvl3pPr>
            <a:lvl4pPr>
              <a:defRPr sz="1200"/>
            </a:lvl4pPr>
            <a:lvl5pPr>
              <a:defRPr sz="1200"/>
            </a:lvl5pPr>
          </a:lstStyle>
          <a:p>
            <a:pPr lvl="0"/>
            <a:r>
              <a:rPr lang="en-US"/>
              <a:t>- Matthew 3:16</a:t>
            </a:r>
          </a:p>
        </p:txBody>
      </p:sp>
    </p:spTree>
    <p:extLst>
      <p:ext uri="{BB962C8B-B14F-4D97-AF65-F5344CB8AC3E}">
        <p14:creationId xmlns:p14="http://schemas.microsoft.com/office/powerpoint/2010/main" val="2718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80368"/>
            <a:ext cx="8229600" cy="708471"/>
          </a:xfrm>
        </p:spPr>
        <p:txBody>
          <a:bodyPr/>
          <a:lstStyle/>
          <a:p>
            <a:r>
              <a:rPr lang="en-US"/>
              <a:t>Click to edit Master title style</a:t>
            </a:r>
          </a:p>
        </p:txBody>
      </p:sp>
      <p:sp>
        <p:nvSpPr>
          <p:cNvPr id="3" name="Content Placeholder 2"/>
          <p:cNvSpPr>
            <a:spLocks noGrp="1"/>
          </p:cNvSpPr>
          <p:nvPr>
            <p:ph idx="1"/>
          </p:nvPr>
        </p:nvSpPr>
        <p:spPr>
          <a:xfrm>
            <a:off x="457200" y="1301164"/>
            <a:ext cx="8229600" cy="35287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87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Center Single Line">
    <p:spTree>
      <p:nvGrpSpPr>
        <p:cNvPr id="1" name=""/>
        <p:cNvGrpSpPr/>
        <p:nvPr/>
      </p:nvGrpSpPr>
      <p:grpSpPr>
        <a:xfrm>
          <a:off x="0" y="0"/>
          <a:ext cx="0" cy="0"/>
          <a:chOff x="0" y="0"/>
          <a:chExt cx="0" cy="0"/>
        </a:xfrm>
      </p:grpSpPr>
      <p:sp>
        <p:nvSpPr>
          <p:cNvPr id="2" name="Title 1"/>
          <p:cNvSpPr>
            <a:spLocks noGrp="1"/>
          </p:cNvSpPr>
          <p:nvPr>
            <p:ph type="title"/>
          </p:nvPr>
        </p:nvSpPr>
        <p:spPr>
          <a:xfrm>
            <a:off x="457200" y="1409749"/>
            <a:ext cx="8229600" cy="2465972"/>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783296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34604"/>
            <a:ext cx="8229600" cy="70847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561982"/>
            <a:ext cx="8229600" cy="29300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381231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Lst>
  <p:txStyles>
    <p:titleStyle>
      <a:lvl1pPr algn="l" defTabSz="457200" rtl="0" eaLnBrk="1" latinLnBrk="0" hangingPunct="1">
        <a:spcBef>
          <a:spcPct val="0"/>
        </a:spcBef>
        <a:buNone/>
        <a:defRPr sz="360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4D5B-AD53-D3FF-765A-63198CD39186}"/>
              </a:ext>
            </a:extLst>
          </p:cNvPr>
          <p:cNvSpPr>
            <a:spLocks noGrp="1"/>
          </p:cNvSpPr>
          <p:nvPr>
            <p:ph type="ctrTitle"/>
          </p:nvPr>
        </p:nvSpPr>
        <p:spPr>
          <a:xfrm>
            <a:off x="141316" y="784990"/>
            <a:ext cx="8498316" cy="952370"/>
          </a:xfrm>
        </p:spPr>
        <p:txBody>
          <a:bodyPr/>
          <a:lstStyle/>
          <a:p>
            <a:pPr algn="ctr"/>
            <a:r>
              <a:rPr lang="en-US" dirty="0"/>
              <a:t>How I Love Your Law</a:t>
            </a:r>
          </a:p>
        </p:txBody>
      </p:sp>
      <p:sp>
        <p:nvSpPr>
          <p:cNvPr id="3" name="Text Placeholder 2">
            <a:extLst>
              <a:ext uri="{FF2B5EF4-FFF2-40B4-BE49-F238E27FC236}">
                <a16:creationId xmlns:a16="http://schemas.microsoft.com/office/drawing/2014/main" id="{6250CC57-CC5A-1282-7D8F-C0BBA7B43C2F}"/>
              </a:ext>
            </a:extLst>
          </p:cNvPr>
          <p:cNvSpPr>
            <a:spLocks noGrp="1"/>
          </p:cNvSpPr>
          <p:nvPr>
            <p:ph type="body" sz="quarter" idx="10"/>
          </p:nvPr>
        </p:nvSpPr>
        <p:spPr>
          <a:xfrm>
            <a:off x="5535930" y="3422100"/>
            <a:ext cx="3256102" cy="765175"/>
          </a:xfrm>
        </p:spPr>
        <p:txBody>
          <a:bodyPr>
            <a:normAutofit/>
          </a:bodyPr>
          <a:lstStyle/>
          <a:p>
            <a:pPr algn="r"/>
            <a:r>
              <a:rPr lang="en-US" sz="2800" b="1" dirty="0"/>
              <a:t>Lesson # 7</a:t>
            </a:r>
          </a:p>
        </p:txBody>
      </p:sp>
      <p:pic>
        <p:nvPicPr>
          <p:cNvPr id="4" name="Picture 3">
            <a:extLst>
              <a:ext uri="{FF2B5EF4-FFF2-40B4-BE49-F238E27FC236}">
                <a16:creationId xmlns:a16="http://schemas.microsoft.com/office/drawing/2014/main" id="{3B9D1840-A100-750C-7523-9A6F89285936}"/>
              </a:ext>
            </a:extLst>
          </p:cNvPr>
          <p:cNvPicPr>
            <a:picLocks noChangeAspect="1"/>
          </p:cNvPicPr>
          <p:nvPr/>
        </p:nvPicPr>
        <p:blipFill>
          <a:blip r:embed="rId2"/>
          <a:srcRect/>
          <a:stretch/>
        </p:blipFill>
        <p:spPr>
          <a:xfrm>
            <a:off x="351968" y="1737360"/>
            <a:ext cx="4946073" cy="3158215"/>
          </a:xfrm>
          <a:prstGeom prst="rect">
            <a:avLst/>
          </a:prstGeom>
          <a:ln>
            <a:noFill/>
          </a:ln>
          <a:effectLst>
            <a:outerShdw blurRad="190500" algn="tl" rotWithShape="0">
              <a:srgbClr val="000000">
                <a:alpha val="70000"/>
              </a:srgbClr>
            </a:outerShdw>
          </a:effectLst>
        </p:spPr>
      </p:pic>
      <p:sp>
        <p:nvSpPr>
          <p:cNvPr id="5" name="Text Placeholder 2">
            <a:extLst>
              <a:ext uri="{FF2B5EF4-FFF2-40B4-BE49-F238E27FC236}">
                <a16:creationId xmlns:a16="http://schemas.microsoft.com/office/drawing/2014/main" id="{01E3ECC9-2EF0-03B7-D519-889378B470E7}"/>
              </a:ext>
            </a:extLst>
          </p:cNvPr>
          <p:cNvSpPr txBox="1">
            <a:spLocks/>
          </p:cNvSpPr>
          <p:nvPr/>
        </p:nvSpPr>
        <p:spPr>
          <a:xfrm>
            <a:off x="5535930" y="4130400"/>
            <a:ext cx="3256102" cy="76517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400" kern="1200">
                <a:solidFill>
                  <a:srgbClr val="FFFFFF"/>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rgbClr val="FFFFFF"/>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rgbClr val="FFFFFF"/>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rgbClr val="FFFFFF"/>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r>
              <a:rPr lang="en-US" sz="2800" b="1" dirty="0"/>
              <a:t>Psalms 119:97-112</a:t>
            </a:r>
          </a:p>
        </p:txBody>
      </p:sp>
    </p:spTree>
    <p:extLst>
      <p:ext uri="{BB962C8B-B14F-4D97-AF65-F5344CB8AC3E}">
        <p14:creationId xmlns:p14="http://schemas.microsoft.com/office/powerpoint/2010/main" val="1232755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476CD8-37F3-C218-EEFD-7CFFB7EB80C5}"/>
              </a:ext>
            </a:extLst>
          </p:cNvPr>
          <p:cNvSpPr>
            <a:spLocks noGrp="1"/>
          </p:cNvSpPr>
          <p:nvPr>
            <p:ph type="body" idx="1"/>
          </p:nvPr>
        </p:nvSpPr>
        <p:spPr/>
        <p:txBody>
          <a:bodyPr/>
          <a:lstStyle/>
          <a:p>
            <a:r>
              <a:rPr lang="en-US" dirty="0"/>
              <a:t>5  (I stood between the LORD and you at that time, to shew you the word of the LORD: for ye were afraid by reason of the fire, and went not up into the mount;) saying, </a:t>
            </a:r>
          </a:p>
          <a:p>
            <a:endParaRPr lang="en-US" dirty="0"/>
          </a:p>
        </p:txBody>
      </p:sp>
      <p:sp>
        <p:nvSpPr>
          <p:cNvPr id="3" name="Content Placeholder 2">
            <a:extLst>
              <a:ext uri="{FF2B5EF4-FFF2-40B4-BE49-F238E27FC236}">
                <a16:creationId xmlns:a16="http://schemas.microsoft.com/office/drawing/2014/main" id="{D73C3A05-EB18-2244-9C1B-635ACCA336AF}"/>
              </a:ext>
            </a:extLst>
          </p:cNvPr>
          <p:cNvSpPr>
            <a:spLocks noGrp="1"/>
          </p:cNvSpPr>
          <p:nvPr>
            <p:ph sz="quarter" idx="10"/>
          </p:nvPr>
        </p:nvSpPr>
        <p:spPr/>
        <p:txBody>
          <a:bodyPr/>
          <a:lstStyle/>
          <a:p>
            <a:r>
              <a:rPr lang="en-US" dirty="0"/>
              <a:t>Deuteronomy 5:5 (KJV) </a:t>
            </a:r>
          </a:p>
          <a:p>
            <a:endParaRPr lang="en-US" dirty="0"/>
          </a:p>
        </p:txBody>
      </p:sp>
    </p:spTree>
    <p:extLst>
      <p:ext uri="{BB962C8B-B14F-4D97-AF65-F5344CB8AC3E}">
        <p14:creationId xmlns:p14="http://schemas.microsoft.com/office/powerpoint/2010/main" val="187708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5941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34C82-BF2D-4F01-07F5-FF727E665123}"/>
              </a:ext>
            </a:extLst>
          </p:cNvPr>
          <p:cNvSpPr>
            <a:spLocks noGrp="1"/>
          </p:cNvSpPr>
          <p:nvPr>
            <p:ph type="title"/>
          </p:nvPr>
        </p:nvSpPr>
        <p:spPr>
          <a:xfrm>
            <a:off x="480060" y="1555772"/>
            <a:ext cx="2064265" cy="2031956"/>
          </a:xfrm>
          <a:prstGeom prst="ellipse">
            <a:avLst/>
          </a:prstGeom>
          <a:solidFill>
            <a:srgbClr val="262626"/>
          </a:solidFill>
          <a:ln w="174625" cmpd="thinThick">
            <a:solidFill>
              <a:srgbClr val="262626"/>
            </a:solidFill>
          </a:ln>
        </p:spPr>
        <p:txBody>
          <a:bodyPr anchor="ctr">
            <a:normAutofit/>
          </a:bodyPr>
          <a:lstStyle/>
          <a:p>
            <a:r>
              <a:rPr lang="en-US" sz="2000" b="1" dirty="0">
                <a:solidFill>
                  <a:srgbClr val="FFFFFF"/>
                </a:solidFill>
              </a:rPr>
              <a:t>Restating </a:t>
            </a:r>
          </a:p>
        </p:txBody>
      </p:sp>
      <p:pic>
        <p:nvPicPr>
          <p:cNvPr id="3" name="Picture 2">
            <a:extLst>
              <a:ext uri="{FF2B5EF4-FFF2-40B4-BE49-F238E27FC236}">
                <a16:creationId xmlns:a16="http://schemas.microsoft.com/office/drawing/2014/main" id="{BF219090-FE7E-AEC9-9660-BA18F88A3189}"/>
              </a:ext>
            </a:extLst>
          </p:cNvPr>
          <p:cNvPicPr>
            <a:picLocks noChangeAspect="1"/>
          </p:cNvPicPr>
          <p:nvPr/>
        </p:nvPicPr>
        <p:blipFill>
          <a:blip r:embed="rId3"/>
          <a:stretch>
            <a:fillRect/>
          </a:stretch>
        </p:blipFill>
        <p:spPr>
          <a:xfrm>
            <a:off x="2704722" y="170689"/>
            <a:ext cx="6073518" cy="47548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30617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FB3B2-A990-9807-88B1-E9DBB0309D0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612E6F2-81F4-AA59-7F87-78A20660D646}"/>
              </a:ext>
            </a:extLst>
          </p:cNvPr>
          <p:cNvPicPr>
            <a:picLocks noChangeAspect="1"/>
          </p:cNvPicPr>
          <p:nvPr/>
        </p:nvPicPr>
        <p:blipFill>
          <a:blip r:embed="rId2"/>
          <a:stretch>
            <a:fillRect/>
          </a:stretch>
        </p:blipFill>
        <p:spPr>
          <a:xfrm>
            <a:off x="0" y="0"/>
            <a:ext cx="9144000" cy="5183255"/>
          </a:xfrm>
          <a:prstGeom prst="rect">
            <a:avLst/>
          </a:prstGeom>
        </p:spPr>
      </p:pic>
    </p:spTree>
    <p:extLst>
      <p:ext uri="{BB962C8B-B14F-4D97-AF65-F5344CB8AC3E}">
        <p14:creationId xmlns:p14="http://schemas.microsoft.com/office/powerpoint/2010/main" val="328767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07"/>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ABB21-CDA4-6684-2A86-B0EB16C47FA0}"/>
              </a:ext>
            </a:extLst>
          </p:cNvPr>
          <p:cNvSpPr>
            <a:spLocks noGrp="1"/>
          </p:cNvSpPr>
          <p:nvPr>
            <p:ph type="title"/>
          </p:nvPr>
        </p:nvSpPr>
        <p:spPr>
          <a:xfrm>
            <a:off x="771525" y="1475449"/>
            <a:ext cx="1971675" cy="1910443"/>
          </a:xfrm>
          <a:noFill/>
        </p:spPr>
        <p:txBody>
          <a:bodyPr anchor="ctr">
            <a:normAutofit/>
          </a:bodyPr>
          <a:lstStyle/>
          <a:p>
            <a:pPr>
              <a:lnSpc>
                <a:spcPct val="90000"/>
              </a:lnSpc>
            </a:pPr>
            <a:r>
              <a:rPr lang="en-US" sz="1700" b="1" dirty="0">
                <a:solidFill>
                  <a:srgbClr val="FFFFFF"/>
                </a:solidFill>
              </a:rPr>
              <a:t>Despite God’s Intentions for The Law</a:t>
            </a:r>
            <a:br>
              <a:rPr lang="en-US" sz="1700" dirty="0">
                <a:solidFill>
                  <a:srgbClr val="FFFFFF"/>
                </a:solidFill>
              </a:rPr>
            </a:br>
            <a:br>
              <a:rPr lang="en-US" sz="1700" dirty="0">
                <a:solidFill>
                  <a:srgbClr val="FFFFFF"/>
                </a:solidFill>
              </a:rPr>
            </a:br>
            <a:r>
              <a:rPr lang="en-US" sz="1700" dirty="0">
                <a:solidFill>
                  <a:srgbClr val="FFFFFF"/>
                </a:solidFill>
              </a:rPr>
              <a:t>“People Didn’t Always  View The Law Positively” </a:t>
            </a:r>
          </a:p>
        </p:txBody>
      </p:sp>
      <p:pic>
        <p:nvPicPr>
          <p:cNvPr id="3" name="Picture 2">
            <a:extLst>
              <a:ext uri="{FF2B5EF4-FFF2-40B4-BE49-F238E27FC236}">
                <a16:creationId xmlns:a16="http://schemas.microsoft.com/office/drawing/2014/main" id="{56087447-F651-388E-6917-ED1C035460F2}"/>
              </a:ext>
            </a:extLst>
          </p:cNvPr>
          <p:cNvPicPr>
            <a:picLocks noChangeAspect="1"/>
          </p:cNvPicPr>
          <p:nvPr/>
        </p:nvPicPr>
        <p:blipFill>
          <a:blip r:embed="rId2"/>
          <a:stretch>
            <a:fillRect/>
          </a:stretch>
        </p:blipFill>
        <p:spPr>
          <a:xfrm>
            <a:off x="3395853" y="873582"/>
            <a:ext cx="5272659" cy="3394587"/>
          </a:xfrm>
          <a:prstGeom prst="rect">
            <a:avLst/>
          </a:prstGeom>
        </p:spPr>
      </p:pic>
    </p:spTree>
    <p:extLst>
      <p:ext uri="{BB962C8B-B14F-4D97-AF65-F5344CB8AC3E}">
        <p14:creationId xmlns:p14="http://schemas.microsoft.com/office/powerpoint/2010/main" val="2982934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7C39D-2173-3EF8-85EB-4330CD30CAB7}"/>
              </a:ext>
            </a:extLst>
          </p:cNvPr>
          <p:cNvSpPr>
            <a:spLocks noGrp="1"/>
          </p:cNvSpPr>
          <p:nvPr>
            <p:ph type="body" idx="1"/>
          </p:nvPr>
        </p:nvSpPr>
        <p:spPr/>
        <p:txBody>
          <a:bodyPr/>
          <a:lstStyle/>
          <a:p>
            <a:r>
              <a:rPr lang="en-US" dirty="0"/>
              <a:t>1  Whosoever believeth that Jesus is the Christ is born of God: and every one that loveth him that begat loveth him also that is begotten of him. </a:t>
            </a:r>
          </a:p>
        </p:txBody>
      </p:sp>
      <p:sp>
        <p:nvSpPr>
          <p:cNvPr id="3" name="Content Placeholder 2">
            <a:extLst>
              <a:ext uri="{FF2B5EF4-FFF2-40B4-BE49-F238E27FC236}">
                <a16:creationId xmlns:a16="http://schemas.microsoft.com/office/drawing/2014/main" id="{992139AC-95DC-ACD2-19A5-E66D31BD1125}"/>
              </a:ext>
            </a:extLst>
          </p:cNvPr>
          <p:cNvSpPr>
            <a:spLocks noGrp="1"/>
          </p:cNvSpPr>
          <p:nvPr>
            <p:ph sz="quarter" idx="10"/>
          </p:nvPr>
        </p:nvSpPr>
        <p:spPr/>
        <p:txBody>
          <a:bodyPr/>
          <a:lstStyle/>
          <a:p>
            <a:r>
              <a:rPr lang="en-US" dirty="0"/>
              <a:t>1 John 5:1 (KJV) </a:t>
            </a:r>
          </a:p>
          <a:p>
            <a:endParaRPr lang="en-US" dirty="0"/>
          </a:p>
        </p:txBody>
      </p:sp>
    </p:spTree>
    <p:extLst>
      <p:ext uri="{BB962C8B-B14F-4D97-AF65-F5344CB8AC3E}">
        <p14:creationId xmlns:p14="http://schemas.microsoft.com/office/powerpoint/2010/main" val="2163592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B7C8DF-3BA7-E09C-795A-371F53634120}"/>
              </a:ext>
            </a:extLst>
          </p:cNvPr>
          <p:cNvSpPr>
            <a:spLocks noGrp="1"/>
          </p:cNvSpPr>
          <p:nvPr>
            <p:ph type="body" idx="1"/>
          </p:nvPr>
        </p:nvSpPr>
        <p:spPr/>
        <p:txBody>
          <a:bodyPr/>
          <a:lstStyle/>
          <a:p>
            <a:r>
              <a:rPr lang="en-US" dirty="0"/>
              <a:t>2  By this we know that we love the children of God, when we love God, and keep his commandments. </a:t>
            </a:r>
          </a:p>
        </p:txBody>
      </p:sp>
      <p:sp>
        <p:nvSpPr>
          <p:cNvPr id="3" name="Content Placeholder 2">
            <a:extLst>
              <a:ext uri="{FF2B5EF4-FFF2-40B4-BE49-F238E27FC236}">
                <a16:creationId xmlns:a16="http://schemas.microsoft.com/office/drawing/2014/main" id="{0D813D81-A522-6E9A-5B91-B8A37A34AFEC}"/>
              </a:ext>
            </a:extLst>
          </p:cNvPr>
          <p:cNvSpPr>
            <a:spLocks noGrp="1"/>
          </p:cNvSpPr>
          <p:nvPr>
            <p:ph sz="quarter" idx="10"/>
          </p:nvPr>
        </p:nvSpPr>
        <p:spPr/>
        <p:txBody>
          <a:bodyPr/>
          <a:lstStyle/>
          <a:p>
            <a:r>
              <a:rPr lang="en-US" dirty="0"/>
              <a:t>1 John 5:2 (KJV) </a:t>
            </a:r>
          </a:p>
          <a:p>
            <a:endParaRPr lang="en-US" dirty="0"/>
          </a:p>
        </p:txBody>
      </p:sp>
    </p:spTree>
    <p:extLst>
      <p:ext uri="{BB962C8B-B14F-4D97-AF65-F5344CB8AC3E}">
        <p14:creationId xmlns:p14="http://schemas.microsoft.com/office/powerpoint/2010/main" val="2362150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56FBD-7179-9A47-0092-C4E72CD44487}"/>
              </a:ext>
            </a:extLst>
          </p:cNvPr>
          <p:cNvSpPr>
            <a:spLocks noGrp="1"/>
          </p:cNvSpPr>
          <p:nvPr>
            <p:ph type="body" idx="1"/>
          </p:nvPr>
        </p:nvSpPr>
        <p:spPr/>
        <p:txBody>
          <a:bodyPr/>
          <a:lstStyle/>
          <a:p>
            <a:r>
              <a:rPr lang="en-US" dirty="0"/>
              <a:t>3  For this is the love of God, that we keep his commandments: and his commandments are not grievous. </a:t>
            </a:r>
          </a:p>
        </p:txBody>
      </p:sp>
      <p:sp>
        <p:nvSpPr>
          <p:cNvPr id="3" name="Content Placeholder 2">
            <a:extLst>
              <a:ext uri="{FF2B5EF4-FFF2-40B4-BE49-F238E27FC236}">
                <a16:creationId xmlns:a16="http://schemas.microsoft.com/office/drawing/2014/main" id="{355718A3-86C6-D909-ABF0-6009AF0CE4D6}"/>
              </a:ext>
            </a:extLst>
          </p:cNvPr>
          <p:cNvSpPr>
            <a:spLocks noGrp="1"/>
          </p:cNvSpPr>
          <p:nvPr>
            <p:ph sz="quarter" idx="10"/>
          </p:nvPr>
        </p:nvSpPr>
        <p:spPr/>
        <p:txBody>
          <a:bodyPr/>
          <a:lstStyle/>
          <a:p>
            <a:r>
              <a:rPr lang="en-US" dirty="0"/>
              <a:t>1 John 5:3 (KJV) </a:t>
            </a:r>
          </a:p>
          <a:p>
            <a:endParaRPr lang="en-US" dirty="0"/>
          </a:p>
        </p:txBody>
      </p:sp>
    </p:spTree>
    <p:extLst>
      <p:ext uri="{BB962C8B-B14F-4D97-AF65-F5344CB8AC3E}">
        <p14:creationId xmlns:p14="http://schemas.microsoft.com/office/powerpoint/2010/main" val="2241754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23BE-D65F-985E-506B-CCCF47B8DBBE}"/>
              </a:ext>
            </a:extLst>
          </p:cNvPr>
          <p:cNvSpPr>
            <a:spLocks noGrp="1"/>
          </p:cNvSpPr>
          <p:nvPr>
            <p:ph type="title"/>
          </p:nvPr>
        </p:nvSpPr>
        <p:spPr>
          <a:xfrm>
            <a:off x="457200" y="516131"/>
            <a:ext cx="8229600" cy="788968"/>
          </a:xfrm>
        </p:spPr>
        <p:txBody>
          <a:bodyPr/>
          <a:lstStyle/>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FFFFFF"/>
                </a:solidFill>
                <a:effectLst/>
                <a:uLnTx/>
                <a:uFillTx/>
                <a:latin typeface="Lato Regular"/>
                <a:ea typeface="+mn-ea"/>
              </a:rPr>
              <a:t>I.	WHAT THE LAW DOES FOR ME (VS.97-104)</a:t>
            </a:r>
          </a:p>
        </p:txBody>
      </p:sp>
      <p:pic>
        <p:nvPicPr>
          <p:cNvPr id="3" name="Picture 2">
            <a:extLst>
              <a:ext uri="{FF2B5EF4-FFF2-40B4-BE49-F238E27FC236}">
                <a16:creationId xmlns:a16="http://schemas.microsoft.com/office/drawing/2014/main" id="{AA9C042D-9D73-3EE9-B652-8C192A575397}"/>
              </a:ext>
            </a:extLst>
          </p:cNvPr>
          <p:cNvPicPr>
            <a:picLocks noChangeAspect="1"/>
          </p:cNvPicPr>
          <p:nvPr/>
        </p:nvPicPr>
        <p:blipFill>
          <a:blip r:embed="rId3"/>
          <a:srcRect/>
          <a:stretch/>
        </p:blipFill>
        <p:spPr>
          <a:xfrm>
            <a:off x="640080" y="1479666"/>
            <a:ext cx="7547955" cy="32669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7836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903DAC-CDAD-52D8-9CE3-1FADC8AAF78D}"/>
              </a:ext>
            </a:extLst>
          </p:cNvPr>
          <p:cNvSpPr>
            <a:spLocks noGrp="1"/>
          </p:cNvSpPr>
          <p:nvPr>
            <p:ph type="body" idx="1"/>
          </p:nvPr>
        </p:nvSpPr>
        <p:spPr/>
        <p:txBody>
          <a:bodyPr/>
          <a:lstStyle/>
          <a:p>
            <a:r>
              <a:rPr lang="en-US" dirty="0"/>
              <a:t>97  O how love I thy law! it is my meditation all the day. </a:t>
            </a:r>
          </a:p>
        </p:txBody>
      </p:sp>
      <p:sp>
        <p:nvSpPr>
          <p:cNvPr id="3" name="Content Placeholder 2">
            <a:extLst>
              <a:ext uri="{FF2B5EF4-FFF2-40B4-BE49-F238E27FC236}">
                <a16:creationId xmlns:a16="http://schemas.microsoft.com/office/drawing/2014/main" id="{02D1A54B-AD0B-B7CF-200A-65B2334E6250}"/>
              </a:ext>
            </a:extLst>
          </p:cNvPr>
          <p:cNvSpPr>
            <a:spLocks noGrp="1"/>
          </p:cNvSpPr>
          <p:nvPr>
            <p:ph sz="quarter" idx="10"/>
          </p:nvPr>
        </p:nvSpPr>
        <p:spPr/>
        <p:txBody>
          <a:bodyPr/>
          <a:lstStyle/>
          <a:p>
            <a:r>
              <a:rPr lang="en-US" dirty="0"/>
              <a:t>Psalm 119:97 (KJV) </a:t>
            </a:r>
          </a:p>
          <a:p>
            <a:endParaRPr lang="en-US" dirty="0"/>
          </a:p>
        </p:txBody>
      </p:sp>
    </p:spTree>
    <p:extLst>
      <p:ext uri="{BB962C8B-B14F-4D97-AF65-F5344CB8AC3E}">
        <p14:creationId xmlns:p14="http://schemas.microsoft.com/office/powerpoint/2010/main" val="3958995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open on a table&#10;&#10;AI-generated content may be incorrect.">
            <a:extLst>
              <a:ext uri="{FF2B5EF4-FFF2-40B4-BE49-F238E27FC236}">
                <a16:creationId xmlns:a16="http://schemas.microsoft.com/office/drawing/2014/main" id="{294C4926-AC92-6BE0-12AA-BC23189F09CE}"/>
              </a:ext>
            </a:extLst>
          </p:cNvPr>
          <p:cNvPicPr>
            <a:picLocks noChangeAspect="1"/>
          </p:cNvPicPr>
          <p:nvPr/>
        </p:nvPicPr>
        <p:blipFill>
          <a:blip r:embed="rId2"/>
          <a:srcRect b="25000"/>
          <a:stretch>
            <a:fillRect/>
          </a:stretch>
        </p:blipFill>
        <p:spPr>
          <a:xfrm>
            <a:off x="20" y="10"/>
            <a:ext cx="9143980" cy="51434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3A6001-854C-48BC-8F97-412FFE9D3208}"/>
              </a:ext>
            </a:extLst>
          </p:cNvPr>
          <p:cNvSpPr>
            <a:spLocks noGrp="1"/>
          </p:cNvSpPr>
          <p:nvPr>
            <p:ph type="title"/>
          </p:nvPr>
        </p:nvSpPr>
        <p:spPr>
          <a:xfrm>
            <a:off x="392906" y="3987930"/>
            <a:ext cx="8408194" cy="558627"/>
          </a:xfrm>
        </p:spPr>
        <p:txBody>
          <a:bodyPr>
            <a:normAutofit/>
          </a:bodyPr>
          <a:lstStyle/>
          <a:p>
            <a:r>
              <a:rPr lang="en-US" sz="2700" b="1" i="1" dirty="0">
                <a:solidFill>
                  <a:schemeClr val="bg2">
                    <a:lumMod val="10000"/>
                  </a:schemeClr>
                </a:solidFill>
              </a:rPr>
              <a:t>God’s Word Does Not Change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26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678BA-B2AE-E774-D7CF-F9FF6D4042D6}"/>
              </a:ext>
            </a:extLst>
          </p:cNvPr>
          <p:cNvSpPr>
            <a:spLocks noGrp="1"/>
          </p:cNvSpPr>
          <p:nvPr>
            <p:ph type="title"/>
          </p:nvPr>
        </p:nvSpPr>
        <p:spPr/>
        <p:txBody>
          <a:bodyPr/>
          <a:lstStyle/>
          <a:p>
            <a:pPr algn="ctr"/>
            <a:r>
              <a:rPr lang="en-US" b="1" dirty="0"/>
              <a:t>How I Love Your Law</a:t>
            </a:r>
          </a:p>
        </p:txBody>
      </p:sp>
      <p:sp>
        <p:nvSpPr>
          <p:cNvPr id="3" name="Content Placeholder 2">
            <a:extLst>
              <a:ext uri="{FF2B5EF4-FFF2-40B4-BE49-F238E27FC236}">
                <a16:creationId xmlns:a16="http://schemas.microsoft.com/office/drawing/2014/main" id="{E9518374-DEC8-F1E2-F73A-D8CB8F93704B}"/>
              </a:ext>
            </a:extLst>
          </p:cNvPr>
          <p:cNvSpPr>
            <a:spLocks noGrp="1"/>
          </p:cNvSpPr>
          <p:nvPr>
            <p:ph idx="1"/>
          </p:nvPr>
        </p:nvSpPr>
        <p:spPr>
          <a:xfrm>
            <a:off x="194310" y="1301164"/>
            <a:ext cx="8740140" cy="3528756"/>
          </a:xfrm>
        </p:spPr>
        <p:txBody>
          <a:bodyPr/>
          <a:lstStyle/>
          <a:p>
            <a:pPr marL="0" indent="0">
              <a:buNone/>
            </a:pPr>
            <a:r>
              <a:rPr lang="en-US" b="1" dirty="0">
                <a:solidFill>
                  <a:srgbClr val="FFFF00"/>
                </a:solidFill>
              </a:rPr>
              <a:t>Introduction</a:t>
            </a:r>
          </a:p>
          <a:p>
            <a:pPr marL="0" indent="0">
              <a:lnSpc>
                <a:spcPct val="150000"/>
              </a:lnSpc>
              <a:buNone/>
            </a:pPr>
            <a:r>
              <a:rPr lang="en-US" dirty="0"/>
              <a:t>I.</a:t>
            </a:r>
            <a:r>
              <a:rPr lang="en-US" sz="2800" dirty="0"/>
              <a:t>	WHAT THE LAW DOES FOR ME (VS.97-104)</a:t>
            </a:r>
          </a:p>
          <a:p>
            <a:pPr marL="0" indent="0">
              <a:lnSpc>
                <a:spcPct val="150000"/>
              </a:lnSpc>
              <a:buNone/>
            </a:pPr>
            <a:r>
              <a:rPr lang="en-US" sz="2800" dirty="0"/>
              <a:t>II.	IT IS MY LIGHT AND LAMP (VS. 105-108)</a:t>
            </a:r>
          </a:p>
          <a:p>
            <a:pPr marL="0" indent="0">
              <a:lnSpc>
                <a:spcPct val="150000"/>
              </a:lnSpc>
              <a:buNone/>
            </a:pPr>
            <a:r>
              <a:rPr lang="en-US" sz="2800" dirty="0"/>
              <a:t>III. I DO NOT FORGET YOUR LAW (VS. 109-112)</a:t>
            </a:r>
          </a:p>
          <a:p>
            <a:endParaRPr lang="en-US" dirty="0"/>
          </a:p>
        </p:txBody>
      </p:sp>
    </p:spTree>
    <p:extLst>
      <p:ext uri="{BB962C8B-B14F-4D97-AF65-F5344CB8AC3E}">
        <p14:creationId xmlns:p14="http://schemas.microsoft.com/office/powerpoint/2010/main" val="283624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B262E-15BC-7F1A-C127-E3A0B5D91F3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65DBFED-7AA2-26B4-59F1-1EC5D7C10BBD}"/>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24450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ECAF37-309D-5FBC-328F-08C49DC0156E}"/>
              </a:ext>
            </a:extLst>
          </p:cNvPr>
          <p:cNvSpPr>
            <a:spLocks noGrp="1"/>
          </p:cNvSpPr>
          <p:nvPr>
            <p:ph type="body" idx="1"/>
          </p:nvPr>
        </p:nvSpPr>
        <p:spPr/>
        <p:txBody>
          <a:bodyPr/>
          <a:lstStyle/>
          <a:p>
            <a:r>
              <a:rPr lang="en-US" dirty="0"/>
              <a:t>98  Thou through thy commandments hast made me wiser than mine enemies: for they are ever with me. </a:t>
            </a:r>
          </a:p>
        </p:txBody>
      </p:sp>
      <p:sp>
        <p:nvSpPr>
          <p:cNvPr id="3" name="Content Placeholder 2">
            <a:extLst>
              <a:ext uri="{FF2B5EF4-FFF2-40B4-BE49-F238E27FC236}">
                <a16:creationId xmlns:a16="http://schemas.microsoft.com/office/drawing/2014/main" id="{A5437334-AAEB-FC08-4C93-8F1F2C14EDEC}"/>
              </a:ext>
            </a:extLst>
          </p:cNvPr>
          <p:cNvSpPr>
            <a:spLocks noGrp="1"/>
          </p:cNvSpPr>
          <p:nvPr>
            <p:ph sz="quarter" idx="10"/>
          </p:nvPr>
        </p:nvSpPr>
        <p:spPr/>
        <p:txBody>
          <a:bodyPr/>
          <a:lstStyle/>
          <a:p>
            <a:r>
              <a:rPr lang="en-US" dirty="0"/>
              <a:t>Psalm 119:98 (KJV) </a:t>
            </a:r>
          </a:p>
          <a:p>
            <a:endParaRPr lang="en-US" dirty="0"/>
          </a:p>
        </p:txBody>
      </p:sp>
    </p:spTree>
    <p:extLst>
      <p:ext uri="{BB962C8B-B14F-4D97-AF65-F5344CB8AC3E}">
        <p14:creationId xmlns:p14="http://schemas.microsoft.com/office/powerpoint/2010/main" val="298571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A46560-281D-4B9F-C9A6-A58F9510991F}"/>
              </a:ext>
            </a:extLst>
          </p:cNvPr>
          <p:cNvSpPr>
            <a:spLocks noGrp="1"/>
          </p:cNvSpPr>
          <p:nvPr>
            <p:ph type="body" idx="1"/>
          </p:nvPr>
        </p:nvSpPr>
        <p:spPr/>
        <p:txBody>
          <a:bodyPr/>
          <a:lstStyle/>
          <a:p>
            <a:r>
              <a:rPr lang="en-US" dirty="0"/>
              <a:t>99  I have more understanding than all my teachers: for thy testimonies are my meditation. </a:t>
            </a:r>
          </a:p>
        </p:txBody>
      </p:sp>
      <p:sp>
        <p:nvSpPr>
          <p:cNvPr id="3" name="Content Placeholder 2">
            <a:extLst>
              <a:ext uri="{FF2B5EF4-FFF2-40B4-BE49-F238E27FC236}">
                <a16:creationId xmlns:a16="http://schemas.microsoft.com/office/drawing/2014/main" id="{564CE760-B88C-A7EF-C726-9842E840BE58}"/>
              </a:ext>
            </a:extLst>
          </p:cNvPr>
          <p:cNvSpPr>
            <a:spLocks noGrp="1"/>
          </p:cNvSpPr>
          <p:nvPr>
            <p:ph sz="quarter" idx="10"/>
          </p:nvPr>
        </p:nvSpPr>
        <p:spPr/>
        <p:txBody>
          <a:bodyPr/>
          <a:lstStyle/>
          <a:p>
            <a:r>
              <a:rPr lang="en-US" dirty="0"/>
              <a:t>Psalm 119:99 (KJV) </a:t>
            </a:r>
          </a:p>
          <a:p>
            <a:endParaRPr lang="en-US" dirty="0"/>
          </a:p>
        </p:txBody>
      </p:sp>
    </p:spTree>
    <p:extLst>
      <p:ext uri="{BB962C8B-B14F-4D97-AF65-F5344CB8AC3E}">
        <p14:creationId xmlns:p14="http://schemas.microsoft.com/office/powerpoint/2010/main" val="1651829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DB3F36-4B12-02D5-8C9F-E01C30E121CA}"/>
              </a:ext>
            </a:extLst>
          </p:cNvPr>
          <p:cNvSpPr>
            <a:spLocks noGrp="1"/>
          </p:cNvSpPr>
          <p:nvPr>
            <p:ph type="body" idx="1"/>
          </p:nvPr>
        </p:nvSpPr>
        <p:spPr/>
        <p:txBody>
          <a:bodyPr/>
          <a:lstStyle/>
          <a:p>
            <a:r>
              <a:rPr lang="en-US" dirty="0"/>
              <a:t>100  I understand more than the ancients, because I keep thy precepts. </a:t>
            </a:r>
          </a:p>
        </p:txBody>
      </p:sp>
      <p:sp>
        <p:nvSpPr>
          <p:cNvPr id="3" name="Content Placeholder 2">
            <a:extLst>
              <a:ext uri="{FF2B5EF4-FFF2-40B4-BE49-F238E27FC236}">
                <a16:creationId xmlns:a16="http://schemas.microsoft.com/office/drawing/2014/main" id="{1C999DEB-0D21-B961-A6CF-C584D36FF5C8}"/>
              </a:ext>
            </a:extLst>
          </p:cNvPr>
          <p:cNvSpPr>
            <a:spLocks noGrp="1"/>
          </p:cNvSpPr>
          <p:nvPr>
            <p:ph sz="quarter" idx="10"/>
          </p:nvPr>
        </p:nvSpPr>
        <p:spPr/>
        <p:txBody>
          <a:bodyPr/>
          <a:lstStyle/>
          <a:p>
            <a:r>
              <a:rPr lang="en-US" dirty="0"/>
              <a:t>Psalm 119:100 (KJV) </a:t>
            </a:r>
          </a:p>
          <a:p>
            <a:endParaRPr lang="en-US" dirty="0"/>
          </a:p>
        </p:txBody>
      </p:sp>
    </p:spTree>
    <p:extLst>
      <p:ext uri="{BB962C8B-B14F-4D97-AF65-F5344CB8AC3E}">
        <p14:creationId xmlns:p14="http://schemas.microsoft.com/office/powerpoint/2010/main" val="139858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589123-56D1-071A-BD77-0CF46C0A1001}"/>
              </a:ext>
            </a:extLst>
          </p:cNvPr>
          <p:cNvSpPr>
            <a:spLocks noGrp="1"/>
          </p:cNvSpPr>
          <p:nvPr>
            <p:ph type="body" idx="1"/>
          </p:nvPr>
        </p:nvSpPr>
        <p:spPr/>
        <p:txBody>
          <a:bodyPr/>
          <a:lstStyle/>
          <a:p>
            <a:r>
              <a:rPr lang="en-US" dirty="0"/>
              <a:t>101  I have refrained my feet from every evil way, that I might keep thy word. </a:t>
            </a:r>
          </a:p>
        </p:txBody>
      </p:sp>
      <p:sp>
        <p:nvSpPr>
          <p:cNvPr id="3" name="Content Placeholder 2">
            <a:extLst>
              <a:ext uri="{FF2B5EF4-FFF2-40B4-BE49-F238E27FC236}">
                <a16:creationId xmlns:a16="http://schemas.microsoft.com/office/drawing/2014/main" id="{6D7EFEC6-ACEC-1470-6683-4E8A885CE27C}"/>
              </a:ext>
            </a:extLst>
          </p:cNvPr>
          <p:cNvSpPr>
            <a:spLocks noGrp="1"/>
          </p:cNvSpPr>
          <p:nvPr>
            <p:ph sz="quarter" idx="10"/>
          </p:nvPr>
        </p:nvSpPr>
        <p:spPr/>
        <p:txBody>
          <a:bodyPr/>
          <a:lstStyle/>
          <a:p>
            <a:r>
              <a:rPr lang="en-US" dirty="0"/>
              <a:t>Psalm 119:101 (KJV) </a:t>
            </a:r>
          </a:p>
          <a:p>
            <a:endParaRPr lang="en-US" dirty="0"/>
          </a:p>
        </p:txBody>
      </p:sp>
    </p:spTree>
    <p:extLst>
      <p:ext uri="{BB962C8B-B14F-4D97-AF65-F5344CB8AC3E}">
        <p14:creationId xmlns:p14="http://schemas.microsoft.com/office/powerpoint/2010/main" val="3506278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8376E8-764B-9DD5-BA2B-FAE516248B47}"/>
              </a:ext>
            </a:extLst>
          </p:cNvPr>
          <p:cNvSpPr>
            <a:spLocks noGrp="1"/>
          </p:cNvSpPr>
          <p:nvPr>
            <p:ph type="body" idx="1"/>
          </p:nvPr>
        </p:nvSpPr>
        <p:spPr/>
        <p:txBody>
          <a:bodyPr/>
          <a:lstStyle/>
          <a:p>
            <a:r>
              <a:rPr lang="en-US" dirty="0"/>
              <a:t>102  I have not departed from thy judgments: for thou hast taught me. </a:t>
            </a:r>
          </a:p>
        </p:txBody>
      </p:sp>
      <p:sp>
        <p:nvSpPr>
          <p:cNvPr id="3" name="Content Placeholder 2">
            <a:extLst>
              <a:ext uri="{FF2B5EF4-FFF2-40B4-BE49-F238E27FC236}">
                <a16:creationId xmlns:a16="http://schemas.microsoft.com/office/drawing/2014/main" id="{4F22701F-F3F8-81CA-74FE-C89B9E1B0223}"/>
              </a:ext>
            </a:extLst>
          </p:cNvPr>
          <p:cNvSpPr>
            <a:spLocks noGrp="1"/>
          </p:cNvSpPr>
          <p:nvPr>
            <p:ph sz="quarter" idx="10"/>
          </p:nvPr>
        </p:nvSpPr>
        <p:spPr/>
        <p:txBody>
          <a:bodyPr/>
          <a:lstStyle/>
          <a:p>
            <a:r>
              <a:rPr lang="en-US" dirty="0"/>
              <a:t>Psalm 119:102 (KJV) </a:t>
            </a:r>
          </a:p>
          <a:p>
            <a:endParaRPr lang="en-US" dirty="0"/>
          </a:p>
        </p:txBody>
      </p:sp>
    </p:spTree>
    <p:extLst>
      <p:ext uri="{BB962C8B-B14F-4D97-AF65-F5344CB8AC3E}">
        <p14:creationId xmlns:p14="http://schemas.microsoft.com/office/powerpoint/2010/main" val="1798550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DC56E8-7789-B521-41E1-63D827EB1D82}"/>
              </a:ext>
            </a:extLst>
          </p:cNvPr>
          <p:cNvSpPr>
            <a:spLocks noGrp="1"/>
          </p:cNvSpPr>
          <p:nvPr>
            <p:ph type="body" idx="1"/>
          </p:nvPr>
        </p:nvSpPr>
        <p:spPr/>
        <p:txBody>
          <a:bodyPr/>
          <a:lstStyle/>
          <a:p>
            <a:r>
              <a:rPr lang="en-US" dirty="0"/>
              <a:t>103  How sweet are thy words unto my taste! yea, sweeter than honey to my mouth! </a:t>
            </a:r>
          </a:p>
        </p:txBody>
      </p:sp>
      <p:sp>
        <p:nvSpPr>
          <p:cNvPr id="3" name="Content Placeholder 2">
            <a:extLst>
              <a:ext uri="{FF2B5EF4-FFF2-40B4-BE49-F238E27FC236}">
                <a16:creationId xmlns:a16="http://schemas.microsoft.com/office/drawing/2014/main" id="{B474F0BE-6162-E90D-9692-6468346BE50F}"/>
              </a:ext>
            </a:extLst>
          </p:cNvPr>
          <p:cNvSpPr>
            <a:spLocks noGrp="1"/>
          </p:cNvSpPr>
          <p:nvPr>
            <p:ph sz="quarter" idx="10"/>
          </p:nvPr>
        </p:nvSpPr>
        <p:spPr/>
        <p:txBody>
          <a:bodyPr/>
          <a:lstStyle/>
          <a:p>
            <a:r>
              <a:rPr lang="en-US" dirty="0"/>
              <a:t>Psalm 119:103 (KJV) </a:t>
            </a:r>
          </a:p>
          <a:p>
            <a:endParaRPr lang="en-US" dirty="0"/>
          </a:p>
        </p:txBody>
      </p:sp>
    </p:spTree>
    <p:extLst>
      <p:ext uri="{BB962C8B-B14F-4D97-AF65-F5344CB8AC3E}">
        <p14:creationId xmlns:p14="http://schemas.microsoft.com/office/powerpoint/2010/main" val="1468925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20DF50-F9CA-65D4-25D9-E224A3788748}"/>
              </a:ext>
            </a:extLst>
          </p:cNvPr>
          <p:cNvSpPr>
            <a:spLocks noGrp="1"/>
          </p:cNvSpPr>
          <p:nvPr>
            <p:ph type="body" idx="1"/>
          </p:nvPr>
        </p:nvSpPr>
        <p:spPr/>
        <p:txBody>
          <a:bodyPr/>
          <a:lstStyle/>
          <a:p>
            <a:r>
              <a:rPr lang="en-US" dirty="0"/>
              <a:t>104  Through thy precepts I get understanding: therefore I hate every false way. </a:t>
            </a:r>
          </a:p>
        </p:txBody>
      </p:sp>
      <p:sp>
        <p:nvSpPr>
          <p:cNvPr id="3" name="Content Placeholder 2">
            <a:extLst>
              <a:ext uri="{FF2B5EF4-FFF2-40B4-BE49-F238E27FC236}">
                <a16:creationId xmlns:a16="http://schemas.microsoft.com/office/drawing/2014/main" id="{FEEE9C7B-B3EB-8695-32EC-A4A3E7763099}"/>
              </a:ext>
            </a:extLst>
          </p:cNvPr>
          <p:cNvSpPr>
            <a:spLocks noGrp="1"/>
          </p:cNvSpPr>
          <p:nvPr>
            <p:ph sz="quarter" idx="10"/>
          </p:nvPr>
        </p:nvSpPr>
        <p:spPr/>
        <p:txBody>
          <a:bodyPr/>
          <a:lstStyle/>
          <a:p>
            <a:r>
              <a:rPr lang="en-US" dirty="0"/>
              <a:t>Psalm 119:104 (KJV) </a:t>
            </a:r>
          </a:p>
          <a:p>
            <a:endParaRPr lang="en-US" dirty="0"/>
          </a:p>
        </p:txBody>
      </p:sp>
    </p:spTree>
    <p:extLst>
      <p:ext uri="{BB962C8B-B14F-4D97-AF65-F5344CB8AC3E}">
        <p14:creationId xmlns:p14="http://schemas.microsoft.com/office/powerpoint/2010/main" val="893639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4EF9-2588-F4CF-92FA-790A888F98D9}"/>
              </a:ext>
            </a:extLst>
          </p:cNvPr>
          <p:cNvSpPr>
            <a:spLocks noGrp="1"/>
          </p:cNvSpPr>
          <p:nvPr>
            <p:ph type="title"/>
          </p:nvPr>
        </p:nvSpPr>
        <p:spPr>
          <a:xfrm>
            <a:off x="205740" y="542974"/>
            <a:ext cx="8755380" cy="1162002"/>
          </a:xfrm>
        </p:spPr>
        <p:txBody>
          <a:bodyPr/>
          <a:lstStyle/>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FFFFFF"/>
                </a:solidFill>
                <a:effectLst/>
                <a:uLnTx/>
                <a:uFillTx/>
                <a:latin typeface="Lato Regular"/>
                <a:ea typeface="+mn-ea"/>
              </a:rPr>
              <a:t>II.	IT IS MY LIGHT AND LAMP (VS. 105-108)</a:t>
            </a:r>
          </a:p>
        </p:txBody>
      </p:sp>
      <p:pic>
        <p:nvPicPr>
          <p:cNvPr id="3" name="Picture 2">
            <a:extLst>
              <a:ext uri="{FF2B5EF4-FFF2-40B4-BE49-F238E27FC236}">
                <a16:creationId xmlns:a16="http://schemas.microsoft.com/office/drawing/2014/main" id="{D94B3805-8D9A-E26A-66F9-699CCB517C8B}"/>
              </a:ext>
            </a:extLst>
          </p:cNvPr>
          <p:cNvPicPr>
            <a:picLocks noChangeAspect="1"/>
          </p:cNvPicPr>
          <p:nvPr/>
        </p:nvPicPr>
        <p:blipFill>
          <a:blip r:embed="rId2"/>
          <a:srcRect/>
          <a:stretch/>
        </p:blipFill>
        <p:spPr>
          <a:xfrm>
            <a:off x="382385" y="1637607"/>
            <a:ext cx="8395855" cy="32669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00750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D47DF8-D0F1-3FC7-A25E-3BD28E99E9BB}"/>
              </a:ext>
            </a:extLst>
          </p:cNvPr>
          <p:cNvSpPr>
            <a:spLocks noGrp="1"/>
          </p:cNvSpPr>
          <p:nvPr>
            <p:ph type="body" idx="1"/>
          </p:nvPr>
        </p:nvSpPr>
        <p:spPr/>
        <p:txBody>
          <a:bodyPr/>
          <a:lstStyle/>
          <a:p>
            <a:r>
              <a:rPr lang="en-US" dirty="0"/>
              <a:t>105   Thy word is a lamp unto my feet, and a light unto my path. </a:t>
            </a:r>
          </a:p>
        </p:txBody>
      </p:sp>
      <p:sp>
        <p:nvSpPr>
          <p:cNvPr id="3" name="Content Placeholder 2">
            <a:extLst>
              <a:ext uri="{FF2B5EF4-FFF2-40B4-BE49-F238E27FC236}">
                <a16:creationId xmlns:a16="http://schemas.microsoft.com/office/drawing/2014/main" id="{AA4C5B87-AED4-04B7-12F3-A2F37B655F4E}"/>
              </a:ext>
            </a:extLst>
          </p:cNvPr>
          <p:cNvSpPr>
            <a:spLocks noGrp="1"/>
          </p:cNvSpPr>
          <p:nvPr>
            <p:ph sz="quarter" idx="10"/>
          </p:nvPr>
        </p:nvSpPr>
        <p:spPr/>
        <p:txBody>
          <a:bodyPr/>
          <a:lstStyle/>
          <a:p>
            <a:r>
              <a:rPr lang="en-US" dirty="0"/>
              <a:t>Psalm 119:105 (KJV) </a:t>
            </a:r>
          </a:p>
          <a:p>
            <a:endParaRPr lang="en-US" dirty="0"/>
          </a:p>
        </p:txBody>
      </p:sp>
    </p:spTree>
    <p:extLst>
      <p:ext uri="{BB962C8B-B14F-4D97-AF65-F5344CB8AC3E}">
        <p14:creationId xmlns:p14="http://schemas.microsoft.com/office/powerpoint/2010/main" val="1703502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ountain with a flat landscape&#10;&#10;AI-generated content may be incorrect.">
            <a:extLst>
              <a:ext uri="{FF2B5EF4-FFF2-40B4-BE49-F238E27FC236}">
                <a16:creationId xmlns:a16="http://schemas.microsoft.com/office/drawing/2014/main" id="{4D346B2D-1290-B3E3-1E34-B1DDF951C9AC}"/>
              </a:ext>
            </a:extLst>
          </p:cNvPr>
          <p:cNvPicPr>
            <a:picLocks noChangeAspect="1"/>
          </p:cNvPicPr>
          <p:nvPr/>
        </p:nvPicPr>
        <p:blipFill>
          <a:blip r:embed="rId3"/>
          <a:srcRect t="8016" b="16984"/>
          <a:stretch>
            <a:fillRect/>
          </a:stretch>
        </p:blipFill>
        <p:spPr>
          <a:xfrm>
            <a:off x="20" y="10"/>
            <a:ext cx="9143980" cy="51434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7E21BD-A01F-4612-98AC-6B592F4025DB}"/>
              </a:ext>
            </a:extLst>
          </p:cNvPr>
          <p:cNvSpPr>
            <a:spLocks noGrp="1"/>
          </p:cNvSpPr>
          <p:nvPr>
            <p:ph type="title"/>
          </p:nvPr>
        </p:nvSpPr>
        <p:spPr>
          <a:xfrm>
            <a:off x="392906" y="3987930"/>
            <a:ext cx="8408194" cy="558627"/>
          </a:xfrm>
        </p:spPr>
        <p:txBody>
          <a:bodyPr>
            <a:normAutofit/>
          </a:bodyPr>
          <a:lstStyle/>
          <a:p>
            <a:r>
              <a:rPr lang="en-US" sz="2700">
                <a:solidFill>
                  <a:schemeClr val="bg2">
                    <a:lumMod val="10000"/>
                  </a:schemeClr>
                </a:solidFill>
              </a:rPr>
              <a:t>Mount Sinai</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2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05BCAB-6A3E-3A61-C5AD-15720904CBB7}"/>
              </a:ext>
            </a:extLst>
          </p:cNvPr>
          <p:cNvSpPr>
            <a:spLocks noGrp="1"/>
          </p:cNvSpPr>
          <p:nvPr>
            <p:ph type="body" idx="1"/>
          </p:nvPr>
        </p:nvSpPr>
        <p:spPr/>
        <p:txBody>
          <a:bodyPr/>
          <a:lstStyle/>
          <a:p>
            <a:r>
              <a:rPr lang="en-US" dirty="0"/>
              <a:t>106  I have sworn, and I will perform it, that I will keep thy righteous judgments. </a:t>
            </a:r>
          </a:p>
        </p:txBody>
      </p:sp>
      <p:sp>
        <p:nvSpPr>
          <p:cNvPr id="3" name="Content Placeholder 2">
            <a:extLst>
              <a:ext uri="{FF2B5EF4-FFF2-40B4-BE49-F238E27FC236}">
                <a16:creationId xmlns:a16="http://schemas.microsoft.com/office/drawing/2014/main" id="{622C7455-8E50-C920-02B3-D3AC31D60E4D}"/>
              </a:ext>
            </a:extLst>
          </p:cNvPr>
          <p:cNvSpPr>
            <a:spLocks noGrp="1"/>
          </p:cNvSpPr>
          <p:nvPr>
            <p:ph sz="quarter" idx="10"/>
          </p:nvPr>
        </p:nvSpPr>
        <p:spPr/>
        <p:txBody>
          <a:bodyPr/>
          <a:lstStyle/>
          <a:p>
            <a:r>
              <a:rPr lang="en-US" dirty="0"/>
              <a:t>Psalm 119:106 (KJV) </a:t>
            </a:r>
          </a:p>
          <a:p>
            <a:endParaRPr lang="en-US" dirty="0"/>
          </a:p>
        </p:txBody>
      </p:sp>
    </p:spTree>
    <p:extLst>
      <p:ext uri="{BB962C8B-B14F-4D97-AF65-F5344CB8AC3E}">
        <p14:creationId xmlns:p14="http://schemas.microsoft.com/office/powerpoint/2010/main" val="861488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ABE3B-5427-020F-9811-7F6E67D0B250}"/>
              </a:ext>
            </a:extLst>
          </p:cNvPr>
          <p:cNvSpPr>
            <a:spLocks noGrp="1"/>
          </p:cNvSpPr>
          <p:nvPr>
            <p:ph type="body" idx="1"/>
          </p:nvPr>
        </p:nvSpPr>
        <p:spPr/>
        <p:txBody>
          <a:bodyPr/>
          <a:lstStyle/>
          <a:p>
            <a:r>
              <a:rPr lang="en-US" dirty="0"/>
              <a:t>107  I am afflicted very much: quicken me, O LORD, according unto thy word. </a:t>
            </a:r>
          </a:p>
        </p:txBody>
      </p:sp>
      <p:sp>
        <p:nvSpPr>
          <p:cNvPr id="3" name="Content Placeholder 2">
            <a:extLst>
              <a:ext uri="{FF2B5EF4-FFF2-40B4-BE49-F238E27FC236}">
                <a16:creationId xmlns:a16="http://schemas.microsoft.com/office/drawing/2014/main" id="{E53D50B2-4828-1550-7098-863CE03D79AE}"/>
              </a:ext>
            </a:extLst>
          </p:cNvPr>
          <p:cNvSpPr>
            <a:spLocks noGrp="1"/>
          </p:cNvSpPr>
          <p:nvPr>
            <p:ph sz="quarter" idx="10"/>
          </p:nvPr>
        </p:nvSpPr>
        <p:spPr/>
        <p:txBody>
          <a:bodyPr/>
          <a:lstStyle/>
          <a:p>
            <a:r>
              <a:rPr lang="en-US" dirty="0"/>
              <a:t>Psalm 119:107 (KJV) </a:t>
            </a:r>
          </a:p>
          <a:p>
            <a:endParaRPr lang="en-US" dirty="0"/>
          </a:p>
        </p:txBody>
      </p:sp>
    </p:spTree>
    <p:extLst>
      <p:ext uri="{BB962C8B-B14F-4D97-AF65-F5344CB8AC3E}">
        <p14:creationId xmlns:p14="http://schemas.microsoft.com/office/powerpoint/2010/main" val="3815931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3C468-E311-2FAB-8CCF-B58443D14830}"/>
              </a:ext>
            </a:extLst>
          </p:cNvPr>
          <p:cNvSpPr>
            <a:spLocks noGrp="1"/>
          </p:cNvSpPr>
          <p:nvPr>
            <p:ph type="body" idx="1"/>
          </p:nvPr>
        </p:nvSpPr>
        <p:spPr/>
        <p:txBody>
          <a:bodyPr/>
          <a:lstStyle/>
          <a:p>
            <a:r>
              <a:rPr lang="en-US" dirty="0"/>
              <a:t>108  Accept, I beseech thee, the freewill offerings of my mouth, O LORD, and teach me thy judgments. </a:t>
            </a:r>
          </a:p>
        </p:txBody>
      </p:sp>
      <p:sp>
        <p:nvSpPr>
          <p:cNvPr id="3" name="Content Placeholder 2">
            <a:extLst>
              <a:ext uri="{FF2B5EF4-FFF2-40B4-BE49-F238E27FC236}">
                <a16:creationId xmlns:a16="http://schemas.microsoft.com/office/drawing/2014/main" id="{7B5E7014-366B-B568-04BC-94AFCBE04FA6}"/>
              </a:ext>
            </a:extLst>
          </p:cNvPr>
          <p:cNvSpPr>
            <a:spLocks noGrp="1"/>
          </p:cNvSpPr>
          <p:nvPr>
            <p:ph sz="quarter" idx="10"/>
          </p:nvPr>
        </p:nvSpPr>
        <p:spPr/>
        <p:txBody>
          <a:bodyPr/>
          <a:lstStyle/>
          <a:p>
            <a:r>
              <a:rPr lang="en-US" dirty="0"/>
              <a:t>Psalm 119:108 (KJV) </a:t>
            </a:r>
          </a:p>
          <a:p>
            <a:endParaRPr lang="en-US" dirty="0"/>
          </a:p>
        </p:txBody>
      </p:sp>
    </p:spTree>
    <p:extLst>
      <p:ext uri="{BB962C8B-B14F-4D97-AF65-F5344CB8AC3E}">
        <p14:creationId xmlns:p14="http://schemas.microsoft.com/office/powerpoint/2010/main" val="4266989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CB6F-F7D4-9B44-297F-6A702B98B201}"/>
              </a:ext>
            </a:extLst>
          </p:cNvPr>
          <p:cNvSpPr>
            <a:spLocks noGrp="1"/>
          </p:cNvSpPr>
          <p:nvPr>
            <p:ph type="title"/>
          </p:nvPr>
        </p:nvSpPr>
        <p:spPr>
          <a:xfrm>
            <a:off x="457200" y="571549"/>
            <a:ext cx="8229600" cy="1162001"/>
          </a:xfrm>
        </p:spPr>
        <p:txBody>
          <a:bodyPr/>
          <a:lstStyle/>
          <a:p>
            <a:pPr marL="0" marR="0" lvl="0" indent="0" algn="l" defTabSz="457200" rtl="0" eaLnBrk="1" fontAlgn="auto" latinLnBrk="0" hangingPunct="1">
              <a:lnSpc>
                <a:spcPct val="15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srgbClr val="FFFFFF"/>
                </a:solidFill>
                <a:effectLst/>
                <a:uLnTx/>
                <a:uFillTx/>
                <a:latin typeface="Lato Regular"/>
                <a:ea typeface="+mn-ea"/>
              </a:rPr>
              <a:t>III. I DO NOT FORGET YOUR LAW (VS. 109-112)</a:t>
            </a:r>
          </a:p>
        </p:txBody>
      </p:sp>
      <p:pic>
        <p:nvPicPr>
          <p:cNvPr id="3" name="Picture 2">
            <a:extLst>
              <a:ext uri="{FF2B5EF4-FFF2-40B4-BE49-F238E27FC236}">
                <a16:creationId xmlns:a16="http://schemas.microsoft.com/office/drawing/2014/main" id="{9D26C0A4-3D22-5AFA-C498-59D46BB792AA}"/>
              </a:ext>
            </a:extLst>
          </p:cNvPr>
          <p:cNvPicPr>
            <a:picLocks noChangeAspect="1"/>
          </p:cNvPicPr>
          <p:nvPr/>
        </p:nvPicPr>
        <p:blipFill>
          <a:blip r:embed="rId2"/>
          <a:srcRect/>
          <a:stretch/>
        </p:blipFill>
        <p:spPr>
          <a:xfrm>
            <a:off x="399011" y="1733550"/>
            <a:ext cx="8379229" cy="304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04354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34CBD0-46E6-BEDD-5339-8A7F7F5E4B54}"/>
              </a:ext>
            </a:extLst>
          </p:cNvPr>
          <p:cNvSpPr>
            <a:spLocks noGrp="1"/>
          </p:cNvSpPr>
          <p:nvPr>
            <p:ph type="body" idx="1"/>
          </p:nvPr>
        </p:nvSpPr>
        <p:spPr/>
        <p:txBody>
          <a:bodyPr/>
          <a:lstStyle/>
          <a:p>
            <a:r>
              <a:rPr lang="en-US" dirty="0"/>
              <a:t>109  My soul is continually in my hand: yet do I not forget thy law. </a:t>
            </a:r>
          </a:p>
        </p:txBody>
      </p:sp>
      <p:sp>
        <p:nvSpPr>
          <p:cNvPr id="3" name="Content Placeholder 2">
            <a:extLst>
              <a:ext uri="{FF2B5EF4-FFF2-40B4-BE49-F238E27FC236}">
                <a16:creationId xmlns:a16="http://schemas.microsoft.com/office/drawing/2014/main" id="{BAC0DA48-93A7-0E7A-6135-306114E99786}"/>
              </a:ext>
            </a:extLst>
          </p:cNvPr>
          <p:cNvSpPr>
            <a:spLocks noGrp="1"/>
          </p:cNvSpPr>
          <p:nvPr>
            <p:ph sz="quarter" idx="10"/>
          </p:nvPr>
        </p:nvSpPr>
        <p:spPr/>
        <p:txBody>
          <a:bodyPr/>
          <a:lstStyle/>
          <a:p>
            <a:r>
              <a:rPr lang="en-US" dirty="0"/>
              <a:t>Psalm 119:109 (KJV) </a:t>
            </a:r>
          </a:p>
          <a:p>
            <a:endParaRPr lang="en-US" dirty="0"/>
          </a:p>
        </p:txBody>
      </p:sp>
    </p:spTree>
    <p:extLst>
      <p:ext uri="{BB962C8B-B14F-4D97-AF65-F5344CB8AC3E}">
        <p14:creationId xmlns:p14="http://schemas.microsoft.com/office/powerpoint/2010/main" val="2260172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95B4D7-E0D2-20EF-25C9-DBBD19FACD75}"/>
              </a:ext>
            </a:extLst>
          </p:cNvPr>
          <p:cNvSpPr>
            <a:spLocks noGrp="1"/>
          </p:cNvSpPr>
          <p:nvPr>
            <p:ph type="body" idx="1"/>
          </p:nvPr>
        </p:nvSpPr>
        <p:spPr/>
        <p:txBody>
          <a:bodyPr/>
          <a:lstStyle/>
          <a:p>
            <a:r>
              <a:rPr lang="en-US" dirty="0"/>
              <a:t>110  The wicked have laid a snare for me: yet I erred not from thy precepts.</a:t>
            </a:r>
          </a:p>
        </p:txBody>
      </p:sp>
      <p:sp>
        <p:nvSpPr>
          <p:cNvPr id="3" name="Content Placeholder 2">
            <a:extLst>
              <a:ext uri="{FF2B5EF4-FFF2-40B4-BE49-F238E27FC236}">
                <a16:creationId xmlns:a16="http://schemas.microsoft.com/office/drawing/2014/main" id="{878CF3A5-AF39-A343-87CC-55D025E10247}"/>
              </a:ext>
            </a:extLst>
          </p:cNvPr>
          <p:cNvSpPr>
            <a:spLocks noGrp="1"/>
          </p:cNvSpPr>
          <p:nvPr>
            <p:ph sz="quarter" idx="10"/>
          </p:nvPr>
        </p:nvSpPr>
        <p:spPr/>
        <p:txBody>
          <a:bodyPr/>
          <a:lstStyle/>
          <a:p>
            <a:r>
              <a:rPr lang="en-US" dirty="0"/>
              <a:t>Psalm 119:110 (KJV) </a:t>
            </a:r>
          </a:p>
          <a:p>
            <a:endParaRPr lang="en-US" dirty="0"/>
          </a:p>
        </p:txBody>
      </p:sp>
    </p:spTree>
    <p:extLst>
      <p:ext uri="{BB962C8B-B14F-4D97-AF65-F5344CB8AC3E}">
        <p14:creationId xmlns:p14="http://schemas.microsoft.com/office/powerpoint/2010/main" val="3595824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B4251C-320D-A758-1CD4-3ACA48501F29}"/>
              </a:ext>
            </a:extLst>
          </p:cNvPr>
          <p:cNvSpPr>
            <a:spLocks noGrp="1"/>
          </p:cNvSpPr>
          <p:nvPr>
            <p:ph type="body" idx="1"/>
          </p:nvPr>
        </p:nvSpPr>
        <p:spPr/>
        <p:txBody>
          <a:bodyPr/>
          <a:lstStyle/>
          <a:p>
            <a:r>
              <a:rPr lang="en-US" dirty="0"/>
              <a:t>111  Thy testimonies have I taken as an heritage for ever: for they are the rejoicing of my heart. </a:t>
            </a:r>
          </a:p>
        </p:txBody>
      </p:sp>
      <p:sp>
        <p:nvSpPr>
          <p:cNvPr id="3" name="Content Placeholder 2">
            <a:extLst>
              <a:ext uri="{FF2B5EF4-FFF2-40B4-BE49-F238E27FC236}">
                <a16:creationId xmlns:a16="http://schemas.microsoft.com/office/drawing/2014/main" id="{89FE1440-DBA1-539D-A81C-9FE5B9D786E1}"/>
              </a:ext>
            </a:extLst>
          </p:cNvPr>
          <p:cNvSpPr>
            <a:spLocks noGrp="1"/>
          </p:cNvSpPr>
          <p:nvPr>
            <p:ph sz="quarter" idx="10"/>
          </p:nvPr>
        </p:nvSpPr>
        <p:spPr/>
        <p:txBody>
          <a:bodyPr/>
          <a:lstStyle/>
          <a:p>
            <a:r>
              <a:rPr lang="en-US" dirty="0"/>
              <a:t>Psalm 119:111 (KJV) </a:t>
            </a:r>
          </a:p>
          <a:p>
            <a:endParaRPr lang="en-US" dirty="0"/>
          </a:p>
        </p:txBody>
      </p:sp>
    </p:spTree>
    <p:extLst>
      <p:ext uri="{BB962C8B-B14F-4D97-AF65-F5344CB8AC3E}">
        <p14:creationId xmlns:p14="http://schemas.microsoft.com/office/powerpoint/2010/main" val="2888395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F0AE6A-A1CF-3351-33FC-D28E835EC998}"/>
              </a:ext>
            </a:extLst>
          </p:cNvPr>
          <p:cNvSpPr>
            <a:spLocks noGrp="1"/>
          </p:cNvSpPr>
          <p:nvPr>
            <p:ph type="body" idx="1"/>
          </p:nvPr>
        </p:nvSpPr>
        <p:spPr/>
        <p:txBody>
          <a:bodyPr/>
          <a:lstStyle/>
          <a:p>
            <a:r>
              <a:rPr lang="en-US" dirty="0"/>
              <a:t>112  I have inclined mine heart to perform thy statutes </a:t>
            </a:r>
            <a:r>
              <a:rPr lang="en-US" dirty="0" err="1"/>
              <a:t>alway</a:t>
            </a:r>
            <a:r>
              <a:rPr lang="en-US" dirty="0"/>
              <a:t>, even unto the end. </a:t>
            </a:r>
          </a:p>
        </p:txBody>
      </p:sp>
      <p:sp>
        <p:nvSpPr>
          <p:cNvPr id="3" name="Content Placeholder 2">
            <a:extLst>
              <a:ext uri="{FF2B5EF4-FFF2-40B4-BE49-F238E27FC236}">
                <a16:creationId xmlns:a16="http://schemas.microsoft.com/office/drawing/2014/main" id="{040F0DD7-DCB7-F5BB-58AF-207EC67DFC99}"/>
              </a:ext>
            </a:extLst>
          </p:cNvPr>
          <p:cNvSpPr>
            <a:spLocks noGrp="1"/>
          </p:cNvSpPr>
          <p:nvPr>
            <p:ph sz="quarter" idx="10"/>
          </p:nvPr>
        </p:nvSpPr>
        <p:spPr/>
        <p:txBody>
          <a:bodyPr/>
          <a:lstStyle/>
          <a:p>
            <a:r>
              <a:rPr lang="en-US" dirty="0"/>
              <a:t>Psalm 119:112 (KJV) </a:t>
            </a:r>
          </a:p>
          <a:p>
            <a:endParaRPr lang="en-US" dirty="0"/>
          </a:p>
        </p:txBody>
      </p:sp>
    </p:spTree>
    <p:extLst>
      <p:ext uri="{BB962C8B-B14F-4D97-AF65-F5344CB8AC3E}">
        <p14:creationId xmlns:p14="http://schemas.microsoft.com/office/powerpoint/2010/main" val="13748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7B6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9D675-B83B-90D9-9E45-CEE18225380C}"/>
              </a:ext>
            </a:extLst>
          </p:cNvPr>
          <p:cNvSpPr>
            <a:spLocks noGrp="1"/>
          </p:cNvSpPr>
          <p:nvPr>
            <p:ph type="title"/>
          </p:nvPr>
        </p:nvSpPr>
        <p:spPr>
          <a:xfrm>
            <a:off x="480060" y="1555772"/>
            <a:ext cx="2064265" cy="2031956"/>
          </a:xfrm>
          <a:prstGeom prst="ellipse">
            <a:avLst/>
          </a:prstGeom>
          <a:solidFill>
            <a:srgbClr val="262626"/>
          </a:solidFill>
          <a:ln w="174625" cmpd="thinThick">
            <a:solidFill>
              <a:srgbClr val="262626"/>
            </a:solidFill>
          </a:ln>
        </p:spPr>
        <p:txBody>
          <a:bodyPr anchor="ctr">
            <a:normAutofit/>
          </a:bodyPr>
          <a:lstStyle/>
          <a:p>
            <a:r>
              <a:rPr lang="en-US" sz="2000">
                <a:solidFill>
                  <a:srgbClr val="FFFFFF"/>
                </a:solidFill>
              </a:rPr>
              <a:t>ISRAEL’S</a:t>
            </a:r>
            <a:br>
              <a:rPr lang="en-US" sz="2000">
                <a:solidFill>
                  <a:srgbClr val="FFFFFF"/>
                </a:solidFill>
              </a:rPr>
            </a:br>
            <a:r>
              <a:rPr lang="en-US" sz="2000">
                <a:solidFill>
                  <a:srgbClr val="FFFFFF"/>
                </a:solidFill>
              </a:rPr>
              <a:t>JOURNEY</a:t>
            </a:r>
          </a:p>
        </p:txBody>
      </p:sp>
      <p:pic>
        <p:nvPicPr>
          <p:cNvPr id="3" name="Picture 2">
            <a:extLst>
              <a:ext uri="{FF2B5EF4-FFF2-40B4-BE49-F238E27FC236}">
                <a16:creationId xmlns:a16="http://schemas.microsoft.com/office/drawing/2014/main" id="{EB4AD9A9-C40D-823E-98A6-1DE5322DD11B}"/>
              </a:ext>
            </a:extLst>
          </p:cNvPr>
          <p:cNvPicPr>
            <a:picLocks noChangeAspect="1"/>
          </p:cNvPicPr>
          <p:nvPr/>
        </p:nvPicPr>
        <p:blipFill>
          <a:blip r:embed="rId3"/>
          <a:stretch>
            <a:fillRect/>
          </a:stretch>
        </p:blipFill>
        <p:spPr>
          <a:xfrm>
            <a:off x="2706624" y="0"/>
            <a:ext cx="6422405" cy="5143500"/>
          </a:xfrm>
          <a:prstGeom prst="rect">
            <a:avLst/>
          </a:prstGeom>
        </p:spPr>
      </p:pic>
    </p:spTree>
    <p:extLst>
      <p:ext uri="{BB962C8B-B14F-4D97-AF65-F5344CB8AC3E}">
        <p14:creationId xmlns:p14="http://schemas.microsoft.com/office/powerpoint/2010/main" val="1677738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F95A9-AE9E-CBC3-E784-D8D42E9FDCE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8A5BE25-AA16-F85F-297C-3A450349DD6B}"/>
              </a:ext>
            </a:extLst>
          </p:cNvPr>
          <p:cNvPicPr>
            <a:picLocks noChangeAspect="1"/>
          </p:cNvPicPr>
          <p:nvPr/>
        </p:nvPicPr>
        <p:blipFill>
          <a:blip r:embed="rId3"/>
          <a:stretch>
            <a:fillRect/>
          </a:stretch>
        </p:blipFill>
        <p:spPr>
          <a:xfrm>
            <a:off x="0" y="1544"/>
            <a:ext cx="9144000" cy="5140411"/>
          </a:xfrm>
          <a:prstGeom prst="rect">
            <a:avLst/>
          </a:prstGeom>
        </p:spPr>
      </p:pic>
    </p:spTree>
    <p:extLst>
      <p:ext uri="{BB962C8B-B14F-4D97-AF65-F5344CB8AC3E}">
        <p14:creationId xmlns:p14="http://schemas.microsoft.com/office/powerpoint/2010/main" val="262534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E176D4-0BF5-688C-F516-76F613D9C25A}"/>
              </a:ext>
            </a:extLst>
          </p:cNvPr>
          <p:cNvSpPr>
            <a:spLocks noGrp="1"/>
          </p:cNvSpPr>
          <p:nvPr>
            <p:ph type="body" idx="1"/>
          </p:nvPr>
        </p:nvSpPr>
        <p:spPr/>
        <p:txBody>
          <a:bodyPr/>
          <a:lstStyle/>
          <a:p>
            <a:r>
              <a:rPr lang="en-US" dirty="0"/>
              <a:t>1  And Moses called all Israel, and said unto them, Hear, O Israel, the statutes and judgments which I speak in your ears this day, that ye may learn them, and keep, and do them. </a:t>
            </a:r>
          </a:p>
        </p:txBody>
      </p:sp>
      <p:sp>
        <p:nvSpPr>
          <p:cNvPr id="3" name="Content Placeholder 2">
            <a:extLst>
              <a:ext uri="{FF2B5EF4-FFF2-40B4-BE49-F238E27FC236}">
                <a16:creationId xmlns:a16="http://schemas.microsoft.com/office/drawing/2014/main" id="{56FD9DB6-239F-FAFE-6573-AFE8CEE6C67F}"/>
              </a:ext>
            </a:extLst>
          </p:cNvPr>
          <p:cNvSpPr>
            <a:spLocks noGrp="1"/>
          </p:cNvSpPr>
          <p:nvPr>
            <p:ph sz="quarter" idx="10"/>
          </p:nvPr>
        </p:nvSpPr>
        <p:spPr/>
        <p:txBody>
          <a:bodyPr/>
          <a:lstStyle/>
          <a:p>
            <a:r>
              <a:rPr lang="en-US" dirty="0"/>
              <a:t>Deuteronomy 5:1 (KJV) </a:t>
            </a:r>
          </a:p>
          <a:p>
            <a:endParaRPr lang="en-US" dirty="0"/>
          </a:p>
        </p:txBody>
      </p:sp>
    </p:spTree>
    <p:extLst>
      <p:ext uri="{BB962C8B-B14F-4D97-AF65-F5344CB8AC3E}">
        <p14:creationId xmlns:p14="http://schemas.microsoft.com/office/powerpoint/2010/main" val="1439025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AAE60C-39D6-ED26-3F9C-0DA69D7F1634}"/>
              </a:ext>
            </a:extLst>
          </p:cNvPr>
          <p:cNvSpPr>
            <a:spLocks noGrp="1"/>
          </p:cNvSpPr>
          <p:nvPr>
            <p:ph type="body" idx="1"/>
          </p:nvPr>
        </p:nvSpPr>
        <p:spPr/>
        <p:txBody>
          <a:bodyPr/>
          <a:lstStyle/>
          <a:p>
            <a:r>
              <a:rPr lang="en-US" dirty="0"/>
              <a:t>2  The LORD our God made a covenant with us in Horeb. </a:t>
            </a:r>
          </a:p>
        </p:txBody>
      </p:sp>
      <p:sp>
        <p:nvSpPr>
          <p:cNvPr id="3" name="Content Placeholder 2">
            <a:extLst>
              <a:ext uri="{FF2B5EF4-FFF2-40B4-BE49-F238E27FC236}">
                <a16:creationId xmlns:a16="http://schemas.microsoft.com/office/drawing/2014/main" id="{B626CA73-6201-8EE8-1E2E-C24E2B4C5FFB}"/>
              </a:ext>
            </a:extLst>
          </p:cNvPr>
          <p:cNvSpPr>
            <a:spLocks noGrp="1"/>
          </p:cNvSpPr>
          <p:nvPr>
            <p:ph sz="quarter" idx="10"/>
          </p:nvPr>
        </p:nvSpPr>
        <p:spPr/>
        <p:txBody>
          <a:bodyPr/>
          <a:lstStyle/>
          <a:p>
            <a:r>
              <a:rPr lang="en-US" dirty="0"/>
              <a:t>Deuteronomy 5:2 (KJV) </a:t>
            </a:r>
          </a:p>
          <a:p>
            <a:endParaRPr lang="en-US" dirty="0"/>
          </a:p>
        </p:txBody>
      </p:sp>
    </p:spTree>
    <p:extLst>
      <p:ext uri="{BB962C8B-B14F-4D97-AF65-F5344CB8AC3E}">
        <p14:creationId xmlns:p14="http://schemas.microsoft.com/office/powerpoint/2010/main" val="4157064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1446C3-E4D5-D750-E3FC-0306F6B32C2B}"/>
              </a:ext>
            </a:extLst>
          </p:cNvPr>
          <p:cNvSpPr>
            <a:spLocks noGrp="1"/>
          </p:cNvSpPr>
          <p:nvPr>
            <p:ph type="body" idx="1"/>
          </p:nvPr>
        </p:nvSpPr>
        <p:spPr/>
        <p:txBody>
          <a:bodyPr/>
          <a:lstStyle/>
          <a:p>
            <a:r>
              <a:rPr lang="en-US" dirty="0"/>
              <a:t>3  The LORD made not this covenant with our fathers, but with us, even us, who are all of us here alive this day. </a:t>
            </a:r>
          </a:p>
        </p:txBody>
      </p:sp>
      <p:sp>
        <p:nvSpPr>
          <p:cNvPr id="3" name="Content Placeholder 2">
            <a:extLst>
              <a:ext uri="{FF2B5EF4-FFF2-40B4-BE49-F238E27FC236}">
                <a16:creationId xmlns:a16="http://schemas.microsoft.com/office/drawing/2014/main" id="{B45CD360-EBA8-752F-47D2-D3BAE8A54FE0}"/>
              </a:ext>
            </a:extLst>
          </p:cNvPr>
          <p:cNvSpPr>
            <a:spLocks noGrp="1"/>
          </p:cNvSpPr>
          <p:nvPr>
            <p:ph sz="quarter" idx="10"/>
          </p:nvPr>
        </p:nvSpPr>
        <p:spPr/>
        <p:txBody>
          <a:bodyPr/>
          <a:lstStyle/>
          <a:p>
            <a:r>
              <a:rPr lang="en-US" dirty="0"/>
              <a:t>Deuteronomy 5:3 (KJV) </a:t>
            </a:r>
          </a:p>
          <a:p>
            <a:endParaRPr lang="en-US" dirty="0"/>
          </a:p>
        </p:txBody>
      </p:sp>
    </p:spTree>
    <p:extLst>
      <p:ext uri="{BB962C8B-B14F-4D97-AF65-F5344CB8AC3E}">
        <p14:creationId xmlns:p14="http://schemas.microsoft.com/office/powerpoint/2010/main" val="3812874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9E8C7D-EAD2-0DC8-6D0A-69B401EF58A2}"/>
              </a:ext>
            </a:extLst>
          </p:cNvPr>
          <p:cNvSpPr>
            <a:spLocks noGrp="1"/>
          </p:cNvSpPr>
          <p:nvPr>
            <p:ph type="body" idx="1"/>
          </p:nvPr>
        </p:nvSpPr>
        <p:spPr/>
        <p:txBody>
          <a:bodyPr/>
          <a:lstStyle/>
          <a:p>
            <a:r>
              <a:rPr lang="en-US" dirty="0"/>
              <a:t>4  The LORD talked with you face to face in the mount out of the midst of the fire, </a:t>
            </a:r>
          </a:p>
        </p:txBody>
      </p:sp>
      <p:sp>
        <p:nvSpPr>
          <p:cNvPr id="3" name="Content Placeholder 2">
            <a:extLst>
              <a:ext uri="{FF2B5EF4-FFF2-40B4-BE49-F238E27FC236}">
                <a16:creationId xmlns:a16="http://schemas.microsoft.com/office/drawing/2014/main" id="{13A71C27-63DB-A7CC-7F03-D1DC62C5336A}"/>
              </a:ext>
            </a:extLst>
          </p:cNvPr>
          <p:cNvSpPr>
            <a:spLocks noGrp="1"/>
          </p:cNvSpPr>
          <p:nvPr>
            <p:ph sz="quarter" idx="10"/>
          </p:nvPr>
        </p:nvSpPr>
        <p:spPr/>
        <p:txBody>
          <a:bodyPr/>
          <a:lstStyle/>
          <a:p>
            <a:r>
              <a:rPr lang="en-US" dirty="0"/>
              <a:t>Deuteronomy 5:4 (KJV) </a:t>
            </a:r>
          </a:p>
          <a:p>
            <a:endParaRPr lang="en-US" dirty="0"/>
          </a:p>
        </p:txBody>
      </p:sp>
    </p:spTree>
    <p:extLst>
      <p:ext uri="{BB962C8B-B14F-4D97-AF65-F5344CB8AC3E}">
        <p14:creationId xmlns:p14="http://schemas.microsoft.com/office/powerpoint/2010/main" val="3090192597"/>
      </p:ext>
    </p:extLst>
  </p:cSld>
  <p:clrMapOvr>
    <a:masterClrMapping/>
  </p:clrMapOvr>
</p:sld>
</file>

<file path=ppt/theme/theme1.xml><?xml version="1.0" encoding="utf-8"?>
<a:theme xmlns:a="http://schemas.openxmlformats.org/drawingml/2006/main" name="Office Them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TotalTime>
  <Words>13575</Words>
  <Application>Microsoft Office PowerPoint</Application>
  <PresentationFormat>On-screen Show (16:9)</PresentationFormat>
  <Paragraphs>769</Paragraphs>
  <Slides>37</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Arial</vt:lpstr>
      <vt:lpstr>Lato Regular</vt:lpstr>
      <vt:lpstr>Verdana</vt:lpstr>
      <vt:lpstr>Office Theme</vt:lpstr>
      <vt:lpstr>How I Love Your Law</vt:lpstr>
      <vt:lpstr>How I Love Your Law</vt:lpstr>
      <vt:lpstr>Mount Sinai</vt:lpstr>
      <vt:lpstr>ISRAEL’S JOURNEY</vt:lpstr>
      <vt:lpstr>PowerPoint Presentation</vt:lpstr>
      <vt:lpstr>PowerPoint Presentation</vt:lpstr>
      <vt:lpstr>PowerPoint Presentation</vt:lpstr>
      <vt:lpstr>PowerPoint Presentation</vt:lpstr>
      <vt:lpstr>PowerPoint Presentation</vt:lpstr>
      <vt:lpstr>PowerPoint Presentation</vt:lpstr>
      <vt:lpstr>Restating </vt:lpstr>
      <vt:lpstr>PowerPoint Presentation</vt:lpstr>
      <vt:lpstr>Despite God’s Intentions for The Law  “People Didn’t Always  View The Law Positively” </vt:lpstr>
      <vt:lpstr>PowerPoint Presentation</vt:lpstr>
      <vt:lpstr>PowerPoint Presentation</vt:lpstr>
      <vt:lpstr>PowerPoint Presentation</vt:lpstr>
      <vt:lpstr>I. WHAT THE LAW DOES FOR ME (VS.97-104)</vt:lpstr>
      <vt:lpstr>PowerPoint Presentation</vt:lpstr>
      <vt:lpstr>God’s Word Does Not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IT IS MY LIGHT AND LAMP (VS. 105-108)</vt:lpstr>
      <vt:lpstr>PowerPoint Presentation</vt:lpstr>
      <vt:lpstr>PowerPoint Presentation</vt:lpstr>
      <vt:lpstr>PowerPoint Presentation</vt:lpstr>
      <vt:lpstr>PowerPoint Presentation</vt:lpstr>
      <vt:lpstr>III. I DO NOT FORGET YOUR LAW (VS. 109-112)</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HalBook</dc:creator>
  <cp:lastModifiedBy>Kevin Dansby</cp:lastModifiedBy>
  <cp:revision>2</cp:revision>
  <dcterms:created xsi:type="dcterms:W3CDTF">2014-03-24T02:15:36Z</dcterms:created>
  <dcterms:modified xsi:type="dcterms:W3CDTF">2025-08-10T23:49:01Z</dcterms:modified>
</cp:coreProperties>
</file>