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handoutMasterIdLst>
    <p:handoutMasterId r:id="rId35"/>
  </p:handoutMasterIdLst>
  <p:sldIdLst>
    <p:sldId id="256" r:id="rId2"/>
    <p:sldId id="262" r:id="rId3"/>
    <p:sldId id="286" r:id="rId4"/>
    <p:sldId id="287" r:id="rId5"/>
    <p:sldId id="288" r:id="rId6"/>
    <p:sldId id="289" r:id="rId7"/>
    <p:sldId id="263" r:id="rId8"/>
    <p:sldId id="264" r:id="rId9"/>
    <p:sldId id="273" r:id="rId10"/>
    <p:sldId id="274" r:id="rId11"/>
    <p:sldId id="275" r:id="rId12"/>
    <p:sldId id="265" r:id="rId13"/>
    <p:sldId id="266" r:id="rId14"/>
    <p:sldId id="267" r:id="rId15"/>
    <p:sldId id="268" r:id="rId16"/>
    <p:sldId id="319" r:id="rId17"/>
    <p:sldId id="320" r:id="rId18"/>
    <p:sldId id="269" r:id="rId19"/>
    <p:sldId id="270" r:id="rId20"/>
    <p:sldId id="271" r:id="rId21"/>
    <p:sldId id="272" r:id="rId22"/>
    <p:sldId id="276" r:id="rId23"/>
    <p:sldId id="277" r:id="rId24"/>
    <p:sldId id="278" r:id="rId25"/>
    <p:sldId id="279" r:id="rId26"/>
    <p:sldId id="280" r:id="rId27"/>
    <p:sldId id="283" r:id="rId28"/>
    <p:sldId id="281" r:id="rId29"/>
    <p:sldId id="282" r:id="rId30"/>
    <p:sldId id="284" r:id="rId31"/>
    <p:sldId id="285" r:id="rId32"/>
    <p:sldId id="321" r:id="rId3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4B25"/>
    <a:srgbClr val="C0652E"/>
    <a:srgbClr val="871C17"/>
    <a:srgbClr val="A5241D"/>
    <a:srgbClr val="16313B"/>
    <a:srgbClr val="0C1E25"/>
    <a:srgbClr val="9A3E28"/>
    <a:srgbClr val="51162F"/>
    <a:srgbClr val="7E3857"/>
    <a:srgbClr val="AE504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197"/>
    <p:restoredTop sz="94150"/>
  </p:normalViewPr>
  <p:slideViewPr>
    <p:cSldViewPr snapToGrid="0" snapToObjects="1">
      <p:cViewPr varScale="1">
        <p:scale>
          <a:sx n="92" d="100"/>
          <a:sy n="92" d="100"/>
        </p:scale>
        <p:origin x="840" y="293"/>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vin Dansby" userId="254a5cb9d1bac6db" providerId="LiveId" clId="{2D56E85B-CDAE-4507-8717-0FF1378A14FB}"/>
    <pc:docChg chg="custSel addSld modSld">
      <pc:chgData name="Kevin Dansby" userId="254a5cb9d1bac6db" providerId="LiveId" clId="{2D56E85B-CDAE-4507-8717-0FF1378A14FB}" dt="2025-04-21T18:10:32.382" v="21" actId="122"/>
      <pc:docMkLst>
        <pc:docMk/>
      </pc:docMkLst>
      <pc:sldChg chg="modNotesTx">
        <pc:chgData name="Kevin Dansby" userId="254a5cb9d1bac6db" providerId="LiveId" clId="{2D56E85B-CDAE-4507-8717-0FF1378A14FB}" dt="2025-04-21T18:04:07.531" v="0"/>
        <pc:sldMkLst>
          <pc:docMk/>
          <pc:sldMk cId="469371379" sldId="256"/>
        </pc:sldMkLst>
      </pc:sldChg>
      <pc:sldChg chg="modNotesTx">
        <pc:chgData name="Kevin Dansby" userId="254a5cb9d1bac6db" providerId="LiveId" clId="{2D56E85B-CDAE-4507-8717-0FF1378A14FB}" dt="2025-04-21T18:05:14.046" v="3"/>
        <pc:sldMkLst>
          <pc:docMk/>
          <pc:sldMk cId="808357044" sldId="263"/>
        </pc:sldMkLst>
      </pc:sldChg>
      <pc:sldChg chg="modNotesTx">
        <pc:chgData name="Kevin Dansby" userId="254a5cb9d1bac6db" providerId="LiveId" clId="{2D56E85B-CDAE-4507-8717-0FF1378A14FB}" dt="2025-04-21T18:05:36.612" v="4"/>
        <pc:sldMkLst>
          <pc:docMk/>
          <pc:sldMk cId="2870973876" sldId="264"/>
        </pc:sldMkLst>
      </pc:sldChg>
      <pc:sldChg chg="modNotesTx">
        <pc:chgData name="Kevin Dansby" userId="254a5cb9d1bac6db" providerId="LiveId" clId="{2D56E85B-CDAE-4507-8717-0FF1378A14FB}" dt="2025-04-21T18:06:51.175" v="8"/>
        <pc:sldMkLst>
          <pc:docMk/>
          <pc:sldMk cId="1099026156" sldId="266"/>
        </pc:sldMkLst>
      </pc:sldChg>
      <pc:sldChg chg="modNotesTx">
        <pc:chgData name="Kevin Dansby" userId="254a5cb9d1bac6db" providerId="LiveId" clId="{2D56E85B-CDAE-4507-8717-0FF1378A14FB}" dt="2025-04-21T18:07:09.540" v="9"/>
        <pc:sldMkLst>
          <pc:docMk/>
          <pc:sldMk cId="3457062805" sldId="267"/>
        </pc:sldMkLst>
      </pc:sldChg>
      <pc:sldChg chg="modNotesTx">
        <pc:chgData name="Kevin Dansby" userId="254a5cb9d1bac6db" providerId="LiveId" clId="{2D56E85B-CDAE-4507-8717-0FF1378A14FB}" dt="2025-04-21T18:07:31.014" v="10"/>
        <pc:sldMkLst>
          <pc:docMk/>
          <pc:sldMk cId="3613684643" sldId="269"/>
        </pc:sldMkLst>
      </pc:sldChg>
      <pc:sldChg chg="modNotesTx">
        <pc:chgData name="Kevin Dansby" userId="254a5cb9d1bac6db" providerId="LiveId" clId="{2D56E85B-CDAE-4507-8717-0FF1378A14FB}" dt="2025-04-21T18:07:54.051" v="11"/>
        <pc:sldMkLst>
          <pc:docMk/>
          <pc:sldMk cId="4265946705" sldId="272"/>
        </pc:sldMkLst>
      </pc:sldChg>
      <pc:sldChg chg="modNotesTx">
        <pc:chgData name="Kevin Dansby" userId="254a5cb9d1bac6db" providerId="LiveId" clId="{2D56E85B-CDAE-4507-8717-0FF1378A14FB}" dt="2025-04-21T18:06:03.368" v="5"/>
        <pc:sldMkLst>
          <pc:docMk/>
          <pc:sldMk cId="1356837108" sldId="273"/>
        </pc:sldMkLst>
      </pc:sldChg>
      <pc:sldChg chg="modNotesTx">
        <pc:chgData name="Kevin Dansby" userId="254a5cb9d1bac6db" providerId="LiveId" clId="{2D56E85B-CDAE-4507-8717-0FF1378A14FB}" dt="2025-04-21T18:06:22.063" v="6"/>
        <pc:sldMkLst>
          <pc:docMk/>
          <pc:sldMk cId="618686878" sldId="274"/>
        </pc:sldMkLst>
      </pc:sldChg>
      <pc:sldChg chg="modNotesTx">
        <pc:chgData name="Kevin Dansby" userId="254a5cb9d1bac6db" providerId="LiveId" clId="{2D56E85B-CDAE-4507-8717-0FF1378A14FB}" dt="2025-04-21T18:06:36.301" v="7"/>
        <pc:sldMkLst>
          <pc:docMk/>
          <pc:sldMk cId="2579600245" sldId="275"/>
        </pc:sldMkLst>
      </pc:sldChg>
      <pc:sldChg chg="modNotesTx">
        <pc:chgData name="Kevin Dansby" userId="254a5cb9d1bac6db" providerId="LiveId" clId="{2D56E85B-CDAE-4507-8717-0FF1378A14FB}" dt="2025-04-21T18:08:14.397" v="12"/>
        <pc:sldMkLst>
          <pc:docMk/>
          <pc:sldMk cId="366885140" sldId="278"/>
        </pc:sldMkLst>
      </pc:sldChg>
      <pc:sldChg chg="modNotesTx">
        <pc:chgData name="Kevin Dansby" userId="254a5cb9d1bac6db" providerId="LiveId" clId="{2D56E85B-CDAE-4507-8717-0FF1378A14FB}" dt="2025-04-21T18:08:28.601" v="13"/>
        <pc:sldMkLst>
          <pc:docMk/>
          <pc:sldMk cId="4236130770" sldId="279"/>
        </pc:sldMkLst>
      </pc:sldChg>
      <pc:sldChg chg="modNotesTx">
        <pc:chgData name="Kevin Dansby" userId="254a5cb9d1bac6db" providerId="LiveId" clId="{2D56E85B-CDAE-4507-8717-0FF1378A14FB}" dt="2025-04-21T18:08:41.238" v="14"/>
        <pc:sldMkLst>
          <pc:docMk/>
          <pc:sldMk cId="3319435474" sldId="280"/>
        </pc:sldMkLst>
      </pc:sldChg>
      <pc:sldChg chg="modNotesTx">
        <pc:chgData name="Kevin Dansby" userId="254a5cb9d1bac6db" providerId="LiveId" clId="{2D56E85B-CDAE-4507-8717-0FF1378A14FB}" dt="2025-04-21T18:08:56.457" v="15"/>
        <pc:sldMkLst>
          <pc:docMk/>
          <pc:sldMk cId="3560800384" sldId="283"/>
        </pc:sldMkLst>
      </pc:sldChg>
      <pc:sldChg chg="modNotesTx">
        <pc:chgData name="Kevin Dansby" userId="254a5cb9d1bac6db" providerId="LiveId" clId="{2D56E85B-CDAE-4507-8717-0FF1378A14FB}" dt="2025-04-21T18:04:19.174" v="1"/>
        <pc:sldMkLst>
          <pc:docMk/>
          <pc:sldMk cId="4039672414" sldId="286"/>
        </pc:sldMkLst>
      </pc:sldChg>
      <pc:sldChg chg="modNotesTx">
        <pc:chgData name="Kevin Dansby" userId="254a5cb9d1bac6db" providerId="LiveId" clId="{2D56E85B-CDAE-4507-8717-0FF1378A14FB}" dt="2025-04-21T18:04:38.648" v="2"/>
        <pc:sldMkLst>
          <pc:docMk/>
          <pc:sldMk cId="3405081302" sldId="287"/>
        </pc:sldMkLst>
      </pc:sldChg>
      <pc:sldChg chg="modSp new mod">
        <pc:chgData name="Kevin Dansby" userId="254a5cb9d1bac6db" providerId="LiveId" clId="{2D56E85B-CDAE-4507-8717-0FF1378A14FB}" dt="2025-04-21T18:10:32.382" v="21" actId="122"/>
        <pc:sldMkLst>
          <pc:docMk/>
          <pc:sldMk cId="3920364367" sldId="321"/>
        </pc:sldMkLst>
        <pc:spChg chg="mod">
          <ac:chgData name="Kevin Dansby" userId="254a5cb9d1bac6db" providerId="LiveId" clId="{2D56E85B-CDAE-4507-8717-0FF1378A14FB}" dt="2025-04-21T18:10:32.382" v="21" actId="122"/>
          <ac:spMkLst>
            <pc:docMk/>
            <pc:sldMk cId="3920364367" sldId="321"/>
            <ac:spMk id="2" creationId="{B4B33EE8-E37B-522E-7171-84D42CDA37D5}"/>
          </ac:spMkLst>
        </pc:spChg>
        <pc:spChg chg="mod">
          <ac:chgData name="Kevin Dansby" userId="254a5cb9d1bac6db" providerId="LiveId" clId="{2D56E85B-CDAE-4507-8717-0FF1378A14FB}" dt="2025-04-21T18:10:13.522" v="19" actId="12"/>
          <ac:spMkLst>
            <pc:docMk/>
            <pc:sldMk cId="3920364367" sldId="321"/>
            <ac:spMk id="3" creationId="{0098EBA6-F55F-3BED-EBE3-D0E98022264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956BFB-72F2-C149-B567-312CA650749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0E3FAE24-DD58-C349-AFB0-44F2BB9DAA6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5AACDBE-C70C-5848-B54E-B7EF5E19C0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F775A4-25D9-AB46-B3E9-AE6665A365C2}" type="slidenum">
              <a:rPr lang="en-US" smtClean="0"/>
              <a:t>‹#›</a:t>
            </a:fld>
            <a:endParaRPr lang="en-US"/>
          </a:p>
        </p:txBody>
      </p:sp>
      <p:sp>
        <p:nvSpPr>
          <p:cNvPr id="6" name="Date Placeholder 5">
            <a:extLst>
              <a:ext uri="{FF2B5EF4-FFF2-40B4-BE49-F238E27FC236}">
                <a16:creationId xmlns:a16="http://schemas.microsoft.com/office/drawing/2014/main" id="{DC1B7E47-8A17-D744-8FC4-318015769F4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59C70D9-64D7-9F45-8AAD-0E4E4CEBF8C6}" type="datetimeFigureOut">
              <a:rPr lang="en-US" smtClean="0"/>
              <a:t>4/21/2025</a:t>
            </a:fld>
            <a:endParaRPr lang="en-US"/>
          </a:p>
        </p:txBody>
      </p:sp>
    </p:spTree>
    <p:extLst>
      <p:ext uri="{BB962C8B-B14F-4D97-AF65-F5344CB8AC3E}">
        <p14:creationId xmlns:p14="http://schemas.microsoft.com/office/powerpoint/2010/main" val="28287140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A309B5-EAB5-460B-8B4C-5B3BEA515DED}" type="datetimeFigureOut">
              <a:rPr lang="en-US" smtClean="0"/>
              <a:t>4/21/2025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E61815-7C95-4383-9DE0-A9EB388F0A01}" type="slidenum">
              <a:rPr lang="en-US" smtClean="0"/>
              <a:t>‹#›</a:t>
            </a:fld>
            <a:endParaRPr lang="en-US"/>
          </a:p>
        </p:txBody>
      </p:sp>
    </p:spTree>
    <p:extLst>
      <p:ext uri="{BB962C8B-B14F-4D97-AF65-F5344CB8AC3E}">
        <p14:creationId xmlns:p14="http://schemas.microsoft.com/office/powerpoint/2010/main" val="1541242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C1C1C"/>
                </a:solidFill>
                <a:effectLst/>
                <a:latin typeface="Merriweather" panose="00000500000000000000" pitchFamily="2" charset="0"/>
              </a:rPr>
              <a:t>What are we dealing with when it comes to </a:t>
            </a:r>
            <a:r>
              <a:rPr lang="en-US" b="1" i="0" dirty="0">
                <a:solidFill>
                  <a:srgbClr val="1C1C1C"/>
                </a:solidFill>
                <a:effectLst/>
                <a:latin typeface="Merriweather" panose="00000500000000000000" pitchFamily="2" charset="0"/>
              </a:rPr>
              <a:t>Imitating Faith</a:t>
            </a:r>
            <a:r>
              <a:rPr lang="en-US" b="0" i="0" dirty="0">
                <a:solidFill>
                  <a:srgbClr val="1C1C1C"/>
                </a:solidFill>
                <a:effectLst/>
                <a:latin typeface="Merriweather" panose="00000500000000000000" pitchFamily="2" charset="0"/>
              </a:rPr>
              <a:t>? As we witnessed in the example of Simon the Sorcerer, it is possible for an adult to have a very immature level of faith, but for the most part Imitating Faith belongs to the children. Most everyone reading this book will not be at the Imitating Faith level, but your children might be or other children you know. So, let's take a chapter to look at how to assist a child during this stage of faith.</a:t>
            </a:r>
            <a:endParaRPr lang="en-US" dirty="0"/>
          </a:p>
        </p:txBody>
      </p:sp>
      <p:sp>
        <p:nvSpPr>
          <p:cNvPr id="4" name="Slide Number Placeholder 3"/>
          <p:cNvSpPr>
            <a:spLocks noGrp="1"/>
          </p:cNvSpPr>
          <p:nvPr>
            <p:ph type="sldNum" sz="quarter" idx="5"/>
          </p:nvPr>
        </p:nvSpPr>
        <p:spPr/>
        <p:txBody>
          <a:bodyPr/>
          <a:lstStyle/>
          <a:p>
            <a:fld id="{67E61815-7C95-4383-9DE0-A9EB388F0A01}" type="slidenum">
              <a:rPr lang="en-US" smtClean="0"/>
              <a:t>1</a:t>
            </a:fld>
            <a:endParaRPr lang="en-US"/>
          </a:p>
        </p:txBody>
      </p:sp>
    </p:spTree>
    <p:extLst>
      <p:ext uri="{BB962C8B-B14F-4D97-AF65-F5344CB8AC3E}">
        <p14:creationId xmlns:p14="http://schemas.microsoft.com/office/powerpoint/2010/main" val="32336163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Bef>
                <a:spcPts val="750"/>
              </a:spcBef>
              <a:spcAft>
                <a:spcPts val="375"/>
              </a:spcAft>
              <a:buNone/>
            </a:pPr>
            <a:r>
              <a:rPr lang="en-US" b="1" i="0" dirty="0">
                <a:solidFill>
                  <a:srgbClr val="1C1C1C"/>
                </a:solidFill>
                <a:effectLst/>
                <a:latin typeface="D-DIN Condensed"/>
              </a:rPr>
              <a:t>2. FOCUS ON LEARNING RATHER THAN TEACHING.</a:t>
            </a:r>
          </a:p>
          <a:p>
            <a:pPr algn="l">
              <a:buNone/>
            </a:pPr>
            <a:r>
              <a:rPr lang="en-US" b="0" i="0" dirty="0">
                <a:solidFill>
                  <a:srgbClr val="1C1C1C"/>
                </a:solidFill>
                <a:effectLst/>
                <a:latin typeface="Merriweather" panose="00000500000000000000" pitchFamily="2" charset="0"/>
              </a:rPr>
              <a:t>The education of your child does not depend so much on how well you are teaching them It depends on how well they are learning. Communication is not what you say but what they hear. Since we are talking about communicating FAITH to a child, the most important attribute they will ever acquire, this should be done with the utmost care. Study your child's learning strengths and tailor your education methods to fit your child. Learn which ways help your child to learn better.</a:t>
            </a:r>
          </a:p>
          <a:p>
            <a:pPr algn="l"/>
            <a:r>
              <a:rPr lang="en-US" b="0" i="0" dirty="0">
                <a:solidFill>
                  <a:srgbClr val="1C1C1C"/>
                </a:solidFill>
                <a:effectLst/>
                <a:latin typeface="Merriweather" panose="00000500000000000000" pitchFamily="2" charset="0"/>
              </a:rPr>
              <a:t>Some learn better by hearing. Some do better if they see or experience a message. Share your findings with your child's Bible class teachers and ask them if they would help your child to get more out of each lesson by implementing these techniques. Communicate to your child that Jesus means everything to you. If you are sincere, they will get the message.</a:t>
            </a:r>
          </a:p>
          <a:p>
            <a:endParaRPr lang="en-US" dirty="0"/>
          </a:p>
        </p:txBody>
      </p:sp>
      <p:sp>
        <p:nvSpPr>
          <p:cNvPr id="4" name="Slide Number Placeholder 3"/>
          <p:cNvSpPr>
            <a:spLocks noGrp="1"/>
          </p:cNvSpPr>
          <p:nvPr>
            <p:ph type="sldNum" sz="quarter" idx="5"/>
          </p:nvPr>
        </p:nvSpPr>
        <p:spPr/>
        <p:txBody>
          <a:bodyPr/>
          <a:lstStyle/>
          <a:p>
            <a:fld id="{67E61815-7C95-4383-9DE0-A9EB388F0A01}" type="slidenum">
              <a:rPr lang="en-US" smtClean="0"/>
              <a:t>14</a:t>
            </a:fld>
            <a:endParaRPr lang="en-US"/>
          </a:p>
        </p:txBody>
      </p:sp>
    </p:spTree>
    <p:extLst>
      <p:ext uri="{BB962C8B-B14F-4D97-AF65-F5344CB8AC3E}">
        <p14:creationId xmlns:p14="http://schemas.microsoft.com/office/powerpoint/2010/main" val="2374640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Bef>
                <a:spcPts val="750"/>
              </a:spcBef>
              <a:spcAft>
                <a:spcPts val="375"/>
              </a:spcAft>
              <a:buNone/>
            </a:pPr>
            <a:r>
              <a:rPr lang="en-US" b="1" i="0" dirty="0">
                <a:solidFill>
                  <a:srgbClr val="1C1C1C"/>
                </a:solidFill>
                <a:effectLst/>
                <a:latin typeface="D-DIN Condensed"/>
              </a:rPr>
              <a:t>3. NURTURE YOUR CHILD'S NATURAL HUNGER FOR LEARNING GOD'S WORD.</a:t>
            </a:r>
          </a:p>
          <a:p>
            <a:pPr algn="l">
              <a:buNone/>
            </a:pPr>
            <a:r>
              <a:rPr lang="en-US" b="0" i="0" dirty="0">
                <a:solidFill>
                  <a:srgbClr val="1C1C1C"/>
                </a:solidFill>
                <a:effectLst/>
                <a:latin typeface="Merriweather" panose="00000500000000000000" pitchFamily="2" charset="0"/>
              </a:rPr>
              <a:t>Every child grows up with a curiosity about where they came from and why they are here. Ecclesiastes 3:11 explains that God has placed eternity in the heart of each individual.</a:t>
            </a:r>
          </a:p>
          <a:p>
            <a:pPr>
              <a:buNone/>
            </a:pPr>
            <a:r>
              <a:rPr lang="en-US" dirty="0"/>
              <a:t>He has made everything appropriate in its time.</a:t>
            </a:r>
            <a:br>
              <a:rPr lang="en-US" dirty="0"/>
            </a:br>
            <a:r>
              <a:rPr lang="en-US" dirty="0"/>
              <a:t>He has also set eternity in their heart.</a:t>
            </a:r>
          </a:p>
        </p:txBody>
      </p:sp>
      <p:sp>
        <p:nvSpPr>
          <p:cNvPr id="4" name="Slide Number Placeholder 3"/>
          <p:cNvSpPr>
            <a:spLocks noGrp="1"/>
          </p:cNvSpPr>
          <p:nvPr>
            <p:ph type="sldNum" sz="quarter" idx="5"/>
          </p:nvPr>
        </p:nvSpPr>
        <p:spPr/>
        <p:txBody>
          <a:bodyPr/>
          <a:lstStyle/>
          <a:p>
            <a:fld id="{67E61815-7C95-4383-9DE0-A9EB388F0A01}" type="slidenum">
              <a:rPr lang="en-US" smtClean="0"/>
              <a:t>18</a:t>
            </a:fld>
            <a:endParaRPr lang="en-US"/>
          </a:p>
        </p:txBody>
      </p:sp>
    </p:spTree>
    <p:extLst>
      <p:ext uri="{BB962C8B-B14F-4D97-AF65-F5344CB8AC3E}">
        <p14:creationId xmlns:p14="http://schemas.microsoft.com/office/powerpoint/2010/main" val="7153594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None/>
            </a:pPr>
            <a:r>
              <a:rPr lang="en-US" b="0" i="0" dirty="0">
                <a:solidFill>
                  <a:srgbClr val="1C1C1C"/>
                </a:solidFill>
                <a:effectLst/>
                <a:latin typeface="Merriweather" panose="00000500000000000000" pitchFamily="2" charset="0"/>
              </a:rPr>
              <a:t>We are born knowing there is more to life than just this world. If you place the truth about God through His Word before your child, they will feast on its wisdom. They will devour it with a desire for more.</a:t>
            </a:r>
          </a:p>
          <a:p>
            <a:pPr algn="l"/>
            <a:r>
              <a:rPr lang="en-US" b="0" i="0" dirty="0">
                <a:solidFill>
                  <a:srgbClr val="1C1C1C"/>
                </a:solidFill>
                <a:effectLst/>
                <a:latin typeface="Merriweather" panose="00000500000000000000" pitchFamily="2" charset="0"/>
              </a:rPr>
              <a:t>Never before have so many tools been available for parents and teachers to teach children the Bible. Read the Bible together with your children. Watch movies based on the Bible and discuss them with each other. Find a good dramatized recorded version of the Bible and listen to it for family night once a week or more often if you can. Give your child the gift of a knowledge of God's Word. When they know the Word for themselves their faith has the most essential tool it needs for growth.</a:t>
            </a:r>
          </a:p>
          <a:p>
            <a:endParaRPr lang="en-US" dirty="0"/>
          </a:p>
        </p:txBody>
      </p:sp>
      <p:sp>
        <p:nvSpPr>
          <p:cNvPr id="4" name="Slide Number Placeholder 3"/>
          <p:cNvSpPr>
            <a:spLocks noGrp="1"/>
          </p:cNvSpPr>
          <p:nvPr>
            <p:ph type="sldNum" sz="quarter" idx="5"/>
          </p:nvPr>
        </p:nvSpPr>
        <p:spPr/>
        <p:txBody>
          <a:bodyPr/>
          <a:lstStyle/>
          <a:p>
            <a:fld id="{67E61815-7C95-4383-9DE0-A9EB388F0A01}" type="slidenum">
              <a:rPr lang="en-US" smtClean="0"/>
              <a:t>21</a:t>
            </a:fld>
            <a:endParaRPr lang="en-US"/>
          </a:p>
        </p:txBody>
      </p:sp>
    </p:spTree>
    <p:extLst>
      <p:ext uri="{BB962C8B-B14F-4D97-AF65-F5344CB8AC3E}">
        <p14:creationId xmlns:p14="http://schemas.microsoft.com/office/powerpoint/2010/main" val="36279679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Bef>
                <a:spcPts val="750"/>
              </a:spcBef>
              <a:spcAft>
                <a:spcPts val="375"/>
              </a:spcAft>
              <a:buNone/>
            </a:pPr>
            <a:r>
              <a:rPr lang="en-US" b="1" i="0" dirty="0">
                <a:solidFill>
                  <a:srgbClr val="1C1C1C"/>
                </a:solidFill>
                <a:effectLst/>
                <a:latin typeface="D-DIN Condensed"/>
              </a:rPr>
              <a:t>4. MAKE WORSHIP SERVICES AS ENJOYABLE AS POSSIBLE.</a:t>
            </a:r>
          </a:p>
          <a:p>
            <a:pPr algn="l">
              <a:buNone/>
            </a:pPr>
            <a:r>
              <a:rPr lang="en-US" b="0" i="0" dirty="0">
                <a:solidFill>
                  <a:srgbClr val="1C1C1C"/>
                </a:solidFill>
                <a:effectLst/>
                <a:latin typeface="Merriweather" panose="00000500000000000000" pitchFamily="2" charset="0"/>
              </a:rPr>
              <a:t>How many people do you know who don't want to go to church because when they were young their parents "made them go"? What they mean is that church was a drudgery. Church meant fussing around Sunday morning trying to get ready. It was a hassle getting there and they couldn't wait to leave when it was over. It was a place where they had to sit still on hard pews with their eyes facing forward all the time; dull and uneventful. Does church really have to be that way for children?</a:t>
            </a:r>
          </a:p>
          <a:p>
            <a:pPr>
              <a:buNone/>
            </a:pPr>
            <a:r>
              <a:rPr lang="en-US" dirty="0">
                <a:effectLst/>
              </a:rPr>
              <a:t>“The kingdom of heaven may be compared to a king who gave a wedding feast for his son.</a:t>
            </a:r>
          </a:p>
          <a:p>
            <a:pPr>
              <a:buNone/>
            </a:pPr>
            <a:r>
              <a:rPr lang="en-US" b="1" i="0" dirty="0">
                <a:effectLst/>
              </a:rPr>
              <a:t>- Matthew 22:2</a:t>
            </a:r>
            <a:endParaRPr lang="en-US" dirty="0"/>
          </a:p>
        </p:txBody>
      </p:sp>
      <p:sp>
        <p:nvSpPr>
          <p:cNvPr id="4" name="Slide Number Placeholder 3"/>
          <p:cNvSpPr>
            <a:spLocks noGrp="1"/>
          </p:cNvSpPr>
          <p:nvPr>
            <p:ph type="sldNum" sz="quarter" idx="5"/>
          </p:nvPr>
        </p:nvSpPr>
        <p:spPr/>
        <p:txBody>
          <a:bodyPr/>
          <a:lstStyle/>
          <a:p>
            <a:fld id="{67E61815-7C95-4383-9DE0-A9EB388F0A01}" type="slidenum">
              <a:rPr lang="en-US" smtClean="0"/>
              <a:t>24</a:t>
            </a:fld>
            <a:endParaRPr lang="en-US"/>
          </a:p>
        </p:txBody>
      </p:sp>
    </p:spTree>
    <p:extLst>
      <p:ext uri="{BB962C8B-B14F-4D97-AF65-F5344CB8AC3E}">
        <p14:creationId xmlns:p14="http://schemas.microsoft.com/office/powerpoint/2010/main" val="12196024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C1C1C"/>
                </a:solidFill>
                <a:effectLst/>
                <a:latin typeface="Merriweather" panose="00000500000000000000" pitchFamily="2" charset="0"/>
              </a:rPr>
              <a:t>Jesus is not talking about heaven here. He is describing the kingdom of people who are going to heaven. He is describing the kingdom, which is made up of everyone who is subject to the king. That's us, Christians. And when Christians get together to worship the King it should be a joyful occasion like a great wedding feast. Christianity should be enjoyed, not endured. Is your child getting that message or are they getting another message entirely?</a:t>
            </a:r>
            <a:endParaRPr lang="en-US" dirty="0"/>
          </a:p>
        </p:txBody>
      </p:sp>
      <p:sp>
        <p:nvSpPr>
          <p:cNvPr id="4" name="Slide Number Placeholder 3"/>
          <p:cNvSpPr>
            <a:spLocks noGrp="1"/>
          </p:cNvSpPr>
          <p:nvPr>
            <p:ph type="sldNum" sz="quarter" idx="5"/>
          </p:nvPr>
        </p:nvSpPr>
        <p:spPr/>
        <p:txBody>
          <a:bodyPr/>
          <a:lstStyle/>
          <a:p>
            <a:fld id="{67E61815-7C95-4383-9DE0-A9EB388F0A01}" type="slidenum">
              <a:rPr lang="en-US" smtClean="0"/>
              <a:t>25</a:t>
            </a:fld>
            <a:endParaRPr lang="en-US"/>
          </a:p>
        </p:txBody>
      </p:sp>
    </p:spTree>
    <p:extLst>
      <p:ext uri="{BB962C8B-B14F-4D97-AF65-F5344CB8AC3E}">
        <p14:creationId xmlns:p14="http://schemas.microsoft.com/office/powerpoint/2010/main" val="16834991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C1C1C"/>
                </a:solidFill>
                <a:effectLst/>
                <a:latin typeface="Merriweather" panose="00000500000000000000" pitchFamily="2" charset="0"/>
              </a:rPr>
              <a:t>Teach your children to participate in the singing and prayer. Doing so will lend meaning and purpose to what they are doing. Let them know that church is for them too. You do not want your child to be unruly and distracting to others but allow them some leeway whenever possible to change positions and look around moderately at what others are doing. Find ways to make the church service a positive experience for your child and nurture their desire to know God for themselves.</a:t>
            </a:r>
            <a:endParaRPr lang="en-US" dirty="0"/>
          </a:p>
        </p:txBody>
      </p:sp>
      <p:sp>
        <p:nvSpPr>
          <p:cNvPr id="4" name="Slide Number Placeholder 3"/>
          <p:cNvSpPr>
            <a:spLocks noGrp="1"/>
          </p:cNvSpPr>
          <p:nvPr>
            <p:ph type="sldNum" sz="quarter" idx="5"/>
          </p:nvPr>
        </p:nvSpPr>
        <p:spPr/>
        <p:txBody>
          <a:bodyPr/>
          <a:lstStyle/>
          <a:p>
            <a:fld id="{67E61815-7C95-4383-9DE0-A9EB388F0A01}" type="slidenum">
              <a:rPr lang="en-US" smtClean="0"/>
              <a:t>26</a:t>
            </a:fld>
            <a:endParaRPr lang="en-US"/>
          </a:p>
        </p:txBody>
      </p:sp>
    </p:spTree>
    <p:extLst>
      <p:ext uri="{BB962C8B-B14F-4D97-AF65-F5344CB8AC3E}">
        <p14:creationId xmlns:p14="http://schemas.microsoft.com/office/powerpoint/2010/main" val="35071921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C1C1C"/>
                </a:solidFill>
                <a:effectLst/>
                <a:latin typeface="Merriweather" panose="00000500000000000000" pitchFamily="2" charset="0"/>
              </a:rPr>
              <a:t>Think of it this way. Your child has Imitating Faith. They are going to imitate you whether you want them to or not. The best way for them to learn Christianity is if they see it modeled in you. Teaching our children about God is one of the most important jobs we have in the Lord's church. These young souls are so precious. If we want them to carry on the Lord's work after we are gone, we must show them that Christianity is a gift they can treasure for a lifetime.</a:t>
            </a:r>
            <a:endParaRPr lang="en-US" dirty="0"/>
          </a:p>
        </p:txBody>
      </p:sp>
      <p:sp>
        <p:nvSpPr>
          <p:cNvPr id="4" name="Slide Number Placeholder 3"/>
          <p:cNvSpPr>
            <a:spLocks noGrp="1"/>
          </p:cNvSpPr>
          <p:nvPr>
            <p:ph type="sldNum" sz="quarter" idx="5"/>
          </p:nvPr>
        </p:nvSpPr>
        <p:spPr/>
        <p:txBody>
          <a:bodyPr/>
          <a:lstStyle/>
          <a:p>
            <a:fld id="{67E61815-7C95-4383-9DE0-A9EB388F0A01}" type="slidenum">
              <a:rPr lang="en-US" smtClean="0"/>
              <a:t>27</a:t>
            </a:fld>
            <a:endParaRPr lang="en-US"/>
          </a:p>
        </p:txBody>
      </p:sp>
    </p:spTree>
    <p:extLst>
      <p:ext uri="{BB962C8B-B14F-4D97-AF65-F5344CB8AC3E}">
        <p14:creationId xmlns:p14="http://schemas.microsoft.com/office/powerpoint/2010/main" val="3181507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C1C1C"/>
                </a:solidFill>
                <a:effectLst/>
                <a:latin typeface="Merriweather" panose="00000500000000000000" pitchFamily="2" charset="0"/>
              </a:rPr>
              <a:t>Children learn by watching and imitating. If your child's faith is essentially the replication of what he/she sees and hears, you as an adult should give careful attention to the Christianity you are modeling and proclaiming in their hearing. As a parent, you have the immense responsibility of guiding your son or daughter along their own faith journey. You are in a greater position than anyone to influence your child to dedicate their life to Christ.</a:t>
            </a:r>
            <a:endParaRPr lang="en-US" dirty="0"/>
          </a:p>
        </p:txBody>
      </p:sp>
      <p:sp>
        <p:nvSpPr>
          <p:cNvPr id="4" name="Slide Number Placeholder 3"/>
          <p:cNvSpPr>
            <a:spLocks noGrp="1"/>
          </p:cNvSpPr>
          <p:nvPr>
            <p:ph type="sldNum" sz="quarter" idx="5"/>
          </p:nvPr>
        </p:nvSpPr>
        <p:spPr/>
        <p:txBody>
          <a:bodyPr/>
          <a:lstStyle/>
          <a:p>
            <a:fld id="{67E61815-7C95-4383-9DE0-A9EB388F0A01}" type="slidenum">
              <a:rPr lang="en-US" smtClean="0"/>
              <a:t>3</a:t>
            </a:fld>
            <a:endParaRPr lang="en-US"/>
          </a:p>
        </p:txBody>
      </p:sp>
    </p:spTree>
    <p:extLst>
      <p:ext uri="{BB962C8B-B14F-4D97-AF65-F5344CB8AC3E}">
        <p14:creationId xmlns:p14="http://schemas.microsoft.com/office/powerpoint/2010/main" val="2192671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None/>
            </a:pPr>
            <a:r>
              <a:rPr lang="en-US" b="0" i="0" dirty="0">
                <a:solidFill>
                  <a:srgbClr val="1C1C1C"/>
                </a:solidFill>
                <a:effectLst/>
                <a:latin typeface="Merriweather" panose="00000500000000000000" pitchFamily="2" charset="0"/>
              </a:rPr>
              <a:t>That is both thrilling and humbling at the same time. Hopefully you want to do the best you can as a parent, teacher or whatever capacity you may find yourself in when working with children.</a:t>
            </a:r>
          </a:p>
          <a:p>
            <a:pPr algn="l"/>
            <a:r>
              <a:rPr lang="en-US" b="0" i="0" dirty="0">
                <a:solidFill>
                  <a:srgbClr val="1C1C1C"/>
                </a:solidFill>
                <a:effectLst/>
                <a:latin typeface="Merriweather" panose="00000500000000000000" pitchFamily="2" charset="0"/>
              </a:rPr>
              <a:t>During the stage of Imitating Faith, here are four ways you can help a young one get off to a good start in their relationship with Jesus.</a:t>
            </a:r>
          </a:p>
          <a:p>
            <a:endParaRPr lang="en-US" dirty="0"/>
          </a:p>
        </p:txBody>
      </p:sp>
      <p:sp>
        <p:nvSpPr>
          <p:cNvPr id="4" name="Slide Number Placeholder 3"/>
          <p:cNvSpPr>
            <a:spLocks noGrp="1"/>
          </p:cNvSpPr>
          <p:nvPr>
            <p:ph type="sldNum" sz="quarter" idx="5"/>
          </p:nvPr>
        </p:nvSpPr>
        <p:spPr/>
        <p:txBody>
          <a:bodyPr/>
          <a:lstStyle/>
          <a:p>
            <a:fld id="{67E61815-7C95-4383-9DE0-A9EB388F0A01}" type="slidenum">
              <a:rPr lang="en-US" smtClean="0"/>
              <a:t>4</a:t>
            </a:fld>
            <a:endParaRPr lang="en-US"/>
          </a:p>
        </p:txBody>
      </p:sp>
    </p:spTree>
    <p:extLst>
      <p:ext uri="{BB962C8B-B14F-4D97-AF65-F5344CB8AC3E}">
        <p14:creationId xmlns:p14="http://schemas.microsoft.com/office/powerpoint/2010/main" val="3500513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Bef>
                <a:spcPts val="750"/>
              </a:spcBef>
              <a:spcAft>
                <a:spcPts val="375"/>
              </a:spcAft>
              <a:buNone/>
            </a:pPr>
            <a:r>
              <a:rPr lang="en-US" b="1" i="0" dirty="0">
                <a:solidFill>
                  <a:srgbClr val="1C1C1C"/>
                </a:solidFill>
                <a:effectLst/>
                <a:latin typeface="D-DIN Condensed"/>
              </a:rPr>
              <a:t>1. WATCH FOR OPPORTUNITIES TO TEACH THEM MORAL VALUES.</a:t>
            </a:r>
          </a:p>
          <a:p>
            <a:pPr algn="l"/>
            <a:r>
              <a:rPr lang="en-US" b="0" i="0" dirty="0">
                <a:solidFill>
                  <a:srgbClr val="1C1C1C"/>
                </a:solidFill>
                <a:effectLst/>
                <a:latin typeface="Merriweather" panose="00000500000000000000" pitchFamily="2" charset="0"/>
              </a:rPr>
              <a:t>Parenting is about instilling strong Christian values in our children rather than merely controlling their personal conduct. You can manipulate behavior with enough discipline, but until children understand the moral reason for better behavior, they will behave only long enough to avoid punishment. Do not just teach them what is right and wrong; teach them WHY it is right or wrong.</a:t>
            </a:r>
          </a:p>
          <a:p>
            <a:endParaRPr lang="en-US" dirty="0"/>
          </a:p>
        </p:txBody>
      </p:sp>
      <p:sp>
        <p:nvSpPr>
          <p:cNvPr id="4" name="Slide Number Placeholder 3"/>
          <p:cNvSpPr>
            <a:spLocks noGrp="1"/>
          </p:cNvSpPr>
          <p:nvPr>
            <p:ph type="sldNum" sz="quarter" idx="5"/>
          </p:nvPr>
        </p:nvSpPr>
        <p:spPr/>
        <p:txBody>
          <a:bodyPr/>
          <a:lstStyle/>
          <a:p>
            <a:fld id="{67E61815-7C95-4383-9DE0-A9EB388F0A01}" type="slidenum">
              <a:rPr lang="en-US" smtClean="0"/>
              <a:t>7</a:t>
            </a:fld>
            <a:endParaRPr lang="en-US"/>
          </a:p>
        </p:txBody>
      </p:sp>
    </p:spTree>
    <p:extLst>
      <p:ext uri="{BB962C8B-B14F-4D97-AF65-F5344CB8AC3E}">
        <p14:creationId xmlns:p14="http://schemas.microsoft.com/office/powerpoint/2010/main" val="3571709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C1C1C"/>
                </a:solidFill>
                <a:effectLst/>
                <a:latin typeface="Merriweather" panose="00000500000000000000" pitchFamily="2" charset="0"/>
              </a:rPr>
              <a:t>Teach little ones the fundamentals of Christianity so that they are participants in the worship service instead of spectators. Children are naturally curious. When they want to know about the Lord's Supper tell them what it means and why we partake of this memorial. Talk to them about when they will be mature enough to take the emblems along with the rest of the congregation.</a:t>
            </a:r>
            <a:endParaRPr lang="en-US" dirty="0"/>
          </a:p>
        </p:txBody>
      </p:sp>
      <p:sp>
        <p:nvSpPr>
          <p:cNvPr id="4" name="Slide Number Placeholder 3"/>
          <p:cNvSpPr>
            <a:spLocks noGrp="1"/>
          </p:cNvSpPr>
          <p:nvPr>
            <p:ph type="sldNum" sz="quarter" idx="5"/>
          </p:nvPr>
        </p:nvSpPr>
        <p:spPr/>
        <p:txBody>
          <a:bodyPr/>
          <a:lstStyle/>
          <a:p>
            <a:fld id="{67E61815-7C95-4383-9DE0-A9EB388F0A01}" type="slidenum">
              <a:rPr lang="en-US" smtClean="0"/>
              <a:t>8</a:t>
            </a:fld>
            <a:endParaRPr lang="en-US"/>
          </a:p>
        </p:txBody>
      </p:sp>
    </p:spTree>
    <p:extLst>
      <p:ext uri="{BB962C8B-B14F-4D97-AF65-F5344CB8AC3E}">
        <p14:creationId xmlns:p14="http://schemas.microsoft.com/office/powerpoint/2010/main" val="3549767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None/>
            </a:pPr>
            <a:r>
              <a:rPr lang="en-US" b="0" i="0" dirty="0">
                <a:solidFill>
                  <a:srgbClr val="1C1C1C"/>
                </a:solidFill>
                <a:effectLst/>
                <a:latin typeface="Merriweather" panose="00000500000000000000" pitchFamily="2" charset="0"/>
              </a:rPr>
              <a:t>Practice "church" at home. Get one of the crackers and some grape juice and let them taste it. Don't tell them, "You can't take this till you get baptized." If you do, they'll want to get baptized just so they can take the Lord's Supper and that is not a good reason to get baptized. Do as much as you can to help them understand what we are doing and why.</a:t>
            </a:r>
          </a:p>
          <a:p>
            <a:pPr>
              <a:buNone/>
            </a:pPr>
            <a:br>
              <a:rPr lang="en-US" dirty="0"/>
            </a:br>
            <a:endParaRPr lang="en-US" dirty="0"/>
          </a:p>
        </p:txBody>
      </p:sp>
      <p:sp>
        <p:nvSpPr>
          <p:cNvPr id="4" name="Slide Number Placeholder 3"/>
          <p:cNvSpPr>
            <a:spLocks noGrp="1"/>
          </p:cNvSpPr>
          <p:nvPr>
            <p:ph type="sldNum" sz="quarter" idx="5"/>
          </p:nvPr>
        </p:nvSpPr>
        <p:spPr/>
        <p:txBody>
          <a:bodyPr/>
          <a:lstStyle/>
          <a:p>
            <a:fld id="{67E61815-7C95-4383-9DE0-A9EB388F0A01}" type="slidenum">
              <a:rPr lang="en-US" smtClean="0"/>
              <a:t>9</a:t>
            </a:fld>
            <a:endParaRPr lang="en-US"/>
          </a:p>
        </p:txBody>
      </p:sp>
    </p:spTree>
    <p:extLst>
      <p:ext uri="{BB962C8B-B14F-4D97-AF65-F5344CB8AC3E}">
        <p14:creationId xmlns:p14="http://schemas.microsoft.com/office/powerpoint/2010/main" val="324607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C1C1C"/>
                </a:solidFill>
                <a:effectLst/>
                <a:latin typeface="Merriweather" panose="00000500000000000000" pitchFamily="2" charset="0"/>
              </a:rPr>
              <a:t>Teach them the hymns and encourage them to sing along in worship. Give them a warm smile when you see them singing with the church. Explain the offering and allow them to put an amount of money in the plate, preferably a portion of what they have earned themselves</a:t>
            </a:r>
            <a:endParaRPr lang="en-US" dirty="0"/>
          </a:p>
        </p:txBody>
      </p:sp>
      <p:sp>
        <p:nvSpPr>
          <p:cNvPr id="4" name="Slide Number Placeholder 3"/>
          <p:cNvSpPr>
            <a:spLocks noGrp="1"/>
          </p:cNvSpPr>
          <p:nvPr>
            <p:ph type="sldNum" sz="quarter" idx="5"/>
          </p:nvPr>
        </p:nvSpPr>
        <p:spPr/>
        <p:txBody>
          <a:bodyPr/>
          <a:lstStyle/>
          <a:p>
            <a:fld id="{67E61815-7C95-4383-9DE0-A9EB388F0A01}" type="slidenum">
              <a:rPr lang="en-US" smtClean="0"/>
              <a:t>10</a:t>
            </a:fld>
            <a:endParaRPr lang="en-US"/>
          </a:p>
        </p:txBody>
      </p:sp>
    </p:spTree>
    <p:extLst>
      <p:ext uri="{BB962C8B-B14F-4D97-AF65-F5344CB8AC3E}">
        <p14:creationId xmlns:p14="http://schemas.microsoft.com/office/powerpoint/2010/main" val="244524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C1C1C"/>
                </a:solidFill>
                <a:effectLst/>
                <a:latin typeface="Merriweather" panose="00000500000000000000" pitchFamily="2" charset="0"/>
              </a:rPr>
              <a:t>Teach them to pray, to talk to God in their own words, to bow their heads and join in the public prayers. Teach them to listen to the sermons and Bible classes and talk to them about what they learned from each message. Look for opportunities to teach them about the fundamentals of the Christian faith.</a:t>
            </a:r>
            <a:endParaRPr lang="en-US" dirty="0"/>
          </a:p>
        </p:txBody>
      </p:sp>
      <p:sp>
        <p:nvSpPr>
          <p:cNvPr id="4" name="Slide Number Placeholder 3"/>
          <p:cNvSpPr>
            <a:spLocks noGrp="1"/>
          </p:cNvSpPr>
          <p:nvPr>
            <p:ph type="sldNum" sz="quarter" idx="5"/>
          </p:nvPr>
        </p:nvSpPr>
        <p:spPr/>
        <p:txBody>
          <a:bodyPr/>
          <a:lstStyle/>
          <a:p>
            <a:fld id="{67E61815-7C95-4383-9DE0-A9EB388F0A01}" type="slidenum">
              <a:rPr lang="en-US" smtClean="0"/>
              <a:t>11</a:t>
            </a:fld>
            <a:endParaRPr lang="en-US"/>
          </a:p>
        </p:txBody>
      </p:sp>
    </p:spTree>
    <p:extLst>
      <p:ext uri="{BB962C8B-B14F-4D97-AF65-F5344CB8AC3E}">
        <p14:creationId xmlns:p14="http://schemas.microsoft.com/office/powerpoint/2010/main" val="3351146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None/>
            </a:pPr>
            <a:r>
              <a:rPr lang="en-US" b="0" i="0" dirty="0">
                <a:solidFill>
                  <a:srgbClr val="1C1C1C"/>
                </a:solidFill>
                <a:effectLst/>
                <a:latin typeface="Merriweather" panose="00000500000000000000" pitchFamily="2" charset="0"/>
              </a:rPr>
              <a:t>Long ago, we were having breakfast one morning with our 10-year-old son. He was telling us the latest rumors about who liked who at school. He had been asked to pass notes back and forth for those too shy to talk face to face. In answer to his questions, we were able to talk with him about the problems we knew about when kids started dating at too early of an age. We talked about gossip and how listening was as wrong as repeating derogatory things about others. We read some Proverbs that talk about gossip and discussed them together, keeping it positive the whole time. We were not reprimanding him for anything. He didn't do anything wrong.</a:t>
            </a:r>
          </a:p>
          <a:p>
            <a:pPr algn="l"/>
            <a:r>
              <a:rPr lang="en-US" b="0" i="0" dirty="0">
                <a:solidFill>
                  <a:srgbClr val="1C1C1C"/>
                </a:solidFill>
                <a:effectLst/>
                <a:latin typeface="Merriweather" panose="00000500000000000000" pitchFamily="2" charset="0"/>
              </a:rPr>
              <a:t>We commended him for wanting to help others but also talked about the risk of being the middle person in any relationship and helped him to see how it is best to let people deliver their own messages. Over breakfast an opportunity arose to teach our son godly life skills. We shared with him what the Bible teaches about these and other topics and tried to nurture his faith and encouraged him to talk to us about any other questions he might have. Teachable moments like that are so precious. Be prepared to make the most of the time you have with a child when teachable moments pop up.</a:t>
            </a:r>
          </a:p>
          <a:p>
            <a:endParaRPr lang="en-US" dirty="0"/>
          </a:p>
        </p:txBody>
      </p:sp>
      <p:sp>
        <p:nvSpPr>
          <p:cNvPr id="4" name="Slide Number Placeholder 3"/>
          <p:cNvSpPr>
            <a:spLocks noGrp="1"/>
          </p:cNvSpPr>
          <p:nvPr>
            <p:ph type="sldNum" sz="quarter" idx="5"/>
          </p:nvPr>
        </p:nvSpPr>
        <p:spPr/>
        <p:txBody>
          <a:bodyPr/>
          <a:lstStyle/>
          <a:p>
            <a:fld id="{67E61815-7C95-4383-9DE0-A9EB388F0A01}" type="slidenum">
              <a:rPr lang="en-US" smtClean="0"/>
              <a:t>13</a:t>
            </a:fld>
            <a:endParaRPr lang="en-US"/>
          </a:p>
        </p:txBody>
      </p:sp>
    </p:spTree>
    <p:extLst>
      <p:ext uri="{BB962C8B-B14F-4D97-AF65-F5344CB8AC3E}">
        <p14:creationId xmlns:p14="http://schemas.microsoft.com/office/powerpoint/2010/main" val="35504120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ome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Box 12"/>
          <p:cNvSpPr txBox="1"/>
          <p:nvPr userDrawn="1"/>
        </p:nvSpPr>
        <p:spPr>
          <a:xfrm>
            <a:off x="2597737" y="2073932"/>
            <a:ext cx="3924746" cy="338554"/>
          </a:xfrm>
          <a:prstGeom prst="rect">
            <a:avLst/>
          </a:prstGeom>
          <a:noFill/>
        </p:spPr>
        <p:txBody>
          <a:bodyPr wrap="square" rtlCol="0" anchor="b">
            <a:spAutoFit/>
          </a:bodyPr>
          <a:lstStyle/>
          <a:p>
            <a:pPr algn="ctr"/>
            <a:r>
              <a:rPr lang="en-US" sz="1600" b="1" i="0" spc="0" dirty="0">
                <a:latin typeface="Lato" panose="020F0502020204030203" pitchFamily="34" charset="0"/>
                <a:ea typeface="Lato" panose="020F0502020204030203" pitchFamily="34" charset="0"/>
                <a:cs typeface="Lato" panose="020F0502020204030203" pitchFamily="34" charset="0"/>
              </a:rPr>
              <a:t>CURTIS HARTSHORN</a:t>
            </a:r>
          </a:p>
        </p:txBody>
      </p:sp>
      <p:sp>
        <p:nvSpPr>
          <p:cNvPr id="5" name="Text Placeholder 4"/>
          <p:cNvSpPr>
            <a:spLocks noGrp="1"/>
          </p:cNvSpPr>
          <p:nvPr>
            <p:ph type="body" sz="quarter" idx="10" hasCustomPrompt="1"/>
          </p:nvPr>
        </p:nvSpPr>
        <p:spPr>
          <a:xfrm>
            <a:off x="520699" y="1420092"/>
            <a:ext cx="2781301" cy="3363913"/>
          </a:xfrm>
        </p:spPr>
        <p:txBody>
          <a:bodyPr anchor="b">
            <a:normAutofit/>
          </a:bodyPr>
          <a:lstStyle>
            <a:lvl1pPr marL="0" indent="0" algn="ctr">
              <a:buNone/>
              <a:defRPr sz="19900">
                <a:latin typeface="Lato Black"/>
                <a:cs typeface="Lato Black"/>
              </a:defRPr>
            </a:lvl1pPr>
          </a:lstStyle>
          <a:p>
            <a:pPr lvl="0"/>
            <a:r>
              <a:rPr lang="en-US"/>
              <a:t>9</a:t>
            </a:r>
            <a:endParaRPr lang="en-US" dirty="0"/>
          </a:p>
        </p:txBody>
      </p:sp>
      <p:pic>
        <p:nvPicPr>
          <p:cNvPr id="7" name="Picture 6" descr="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2986" y="4503641"/>
            <a:ext cx="1825066" cy="259424"/>
          </a:xfrm>
          <a:prstGeom prst="rect">
            <a:avLst/>
          </a:prstGeom>
        </p:spPr>
      </p:pic>
      <p:cxnSp>
        <p:nvCxnSpPr>
          <p:cNvPr id="4" name="Straight Connector 3"/>
          <p:cNvCxnSpPr/>
          <p:nvPr userDrawn="1"/>
        </p:nvCxnSpPr>
        <p:spPr>
          <a:xfrm>
            <a:off x="3118344" y="1938470"/>
            <a:ext cx="2883533" cy="0"/>
          </a:xfrm>
          <a:prstGeom prst="line">
            <a:avLst/>
          </a:prstGeom>
          <a:ln>
            <a:solidFill>
              <a:schemeClr val="accent1">
                <a:alpha val="40000"/>
              </a:schemeClr>
            </a:solidFill>
          </a:ln>
          <a:effectLst/>
        </p:spPr>
        <p:style>
          <a:lnRef idx="2">
            <a:schemeClr val="accent1"/>
          </a:lnRef>
          <a:fillRef idx="0">
            <a:schemeClr val="accent1"/>
          </a:fillRef>
          <a:effectRef idx="1">
            <a:schemeClr val="accent1"/>
          </a:effectRef>
          <a:fontRef idx="minor">
            <a:schemeClr val="tx1"/>
          </a:fontRef>
        </p:style>
      </p:cxnSp>
      <p:sp>
        <p:nvSpPr>
          <p:cNvPr id="3" name="Subtitle 2"/>
          <p:cNvSpPr>
            <a:spLocks noGrp="1"/>
          </p:cNvSpPr>
          <p:nvPr>
            <p:ph type="subTitle" idx="1" hasCustomPrompt="1"/>
          </p:nvPr>
        </p:nvSpPr>
        <p:spPr>
          <a:xfrm>
            <a:off x="3302000" y="2934636"/>
            <a:ext cx="5176113" cy="1239893"/>
          </a:xfrm>
        </p:spPr>
        <p:txBody>
          <a:bodyPr anchor="ctr">
            <a:noAutofit/>
          </a:bodyPr>
          <a:lstStyle>
            <a:lvl1pPr marL="0" indent="0" algn="ctr">
              <a:lnSpc>
                <a:spcPct val="80000"/>
              </a:lnSpc>
              <a:buNone/>
              <a:defRPr sz="4000" b="1" spc="0" baseline="0">
                <a:solidFill>
                  <a:schemeClr val="tx1">
                    <a:tint val="75000"/>
                  </a:schemeClr>
                </a:solidFill>
                <a:latin typeface="Lato Black"/>
                <a:cs typeface="Lato Blac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Title of Lesson</a:t>
            </a:r>
            <a:br>
              <a:rPr lang="en-US" dirty="0"/>
            </a:br>
            <a:r>
              <a:rPr lang="en-US" dirty="0"/>
              <a:t>Second Line of Title</a:t>
            </a:r>
          </a:p>
        </p:txBody>
      </p:sp>
    </p:spTree>
    <p:extLst>
      <p:ext uri="{BB962C8B-B14F-4D97-AF65-F5344CB8AC3E}">
        <p14:creationId xmlns:p14="http://schemas.microsoft.com/office/powerpoint/2010/main" val="1444753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3997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spc="-150">
                <a:solidFill>
                  <a:schemeClr val="bg1"/>
                </a:solidFill>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p>
        </p:txBody>
      </p:sp>
      <p:sp>
        <p:nvSpPr>
          <p:cNvPr id="4" name="Text Placeholder 3"/>
          <p:cNvSpPr>
            <a:spLocks noGrp="1"/>
          </p:cNvSpPr>
          <p:nvPr>
            <p:ph type="body" sz="quarter" idx="10"/>
          </p:nvPr>
        </p:nvSpPr>
        <p:spPr>
          <a:xfrm>
            <a:off x="598488" y="1251437"/>
            <a:ext cx="7913687" cy="3642243"/>
          </a:xfrm>
        </p:spPr>
        <p:txBody>
          <a:bodyPr/>
          <a:lstStyle>
            <a:lvl1pPr>
              <a:defRPr b="0" i="0">
                <a:latin typeface="Lato" panose="020F0502020204030203" pitchFamily="34" charset="0"/>
                <a:ea typeface="Lato" panose="020F0502020204030203" pitchFamily="34" charset="0"/>
                <a:cs typeface="Lato" panose="020F0502020204030203" pitchFamily="34" charset="0"/>
              </a:defRPr>
            </a:lvl1pPr>
            <a:lvl2pPr>
              <a:defRPr b="0" i="0">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6836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ble Ver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713221" y="429598"/>
            <a:ext cx="7473085" cy="3680039"/>
          </a:xfrm>
        </p:spPr>
        <p:txBody>
          <a:bodyPr anchor="ctr"/>
          <a:lstStyle>
            <a:lvl1pPr marL="0" marR="0" indent="0" algn="l" defTabSz="457200" rtl="0" eaLnBrk="1" fontAlgn="auto" latinLnBrk="0" hangingPunct="1">
              <a:lnSpc>
                <a:spcPct val="100000"/>
              </a:lnSpc>
              <a:spcBef>
                <a:spcPct val="20000"/>
              </a:spcBef>
              <a:spcAft>
                <a:spcPts val="0"/>
              </a:spcAft>
              <a:buClrTx/>
              <a:buSzTx/>
              <a:buFont typeface="Arial"/>
              <a:buNone/>
              <a:tabLst/>
              <a:defRPr>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For God so loved the world, that He gave His only begotten Son, that whoever believes in Him shall not perish, but have eternal life.</a:t>
            </a:r>
          </a:p>
        </p:txBody>
      </p:sp>
      <p:sp>
        <p:nvSpPr>
          <p:cNvPr id="3" name="Text Placeholder 2"/>
          <p:cNvSpPr>
            <a:spLocks noGrp="1"/>
          </p:cNvSpPr>
          <p:nvPr>
            <p:ph type="body" sz="quarter" idx="11" hasCustomPrompt="1"/>
          </p:nvPr>
        </p:nvSpPr>
        <p:spPr>
          <a:xfrm>
            <a:off x="713221" y="4109637"/>
            <a:ext cx="4156042" cy="522988"/>
          </a:xfrm>
        </p:spPr>
        <p:txBody>
          <a:bodyPr>
            <a:normAutofit/>
          </a:bodyPr>
          <a:lstStyle>
            <a:lvl1pPr marL="0" indent="0" algn="l">
              <a:buNone/>
              <a:defRPr sz="2800" b="1" i="0" baseline="0">
                <a:latin typeface="Lato" panose="020F0502020204030203" pitchFamily="34" charset="0"/>
                <a:ea typeface="Lato" panose="020F0502020204030203" pitchFamily="34" charset="0"/>
                <a:cs typeface="Lato" panose="020F050202020403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John 3:16</a:t>
            </a:r>
          </a:p>
        </p:txBody>
      </p:sp>
    </p:spTree>
    <p:extLst>
      <p:ext uri="{BB962C8B-B14F-4D97-AF65-F5344CB8AC3E}">
        <p14:creationId xmlns:p14="http://schemas.microsoft.com/office/powerpoint/2010/main" val="1649283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Full Single Stat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5285" y="465439"/>
            <a:ext cx="7913430" cy="4236288"/>
          </a:xfrm>
        </p:spPr>
        <p:txBody>
          <a:bodyPr anchor="ctr">
            <a:normAutofit/>
          </a:bodyPr>
          <a:lstStyle>
            <a:lvl1pPr algn="ctr">
              <a:defRPr sz="4000" b="1" i="0">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p>
        </p:txBody>
      </p:sp>
    </p:spTree>
    <p:extLst>
      <p:ext uri="{BB962C8B-B14F-4D97-AF65-F5344CB8AC3E}">
        <p14:creationId xmlns:p14="http://schemas.microsoft.com/office/powerpoint/2010/main" val="531764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Home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149600" y="3416300"/>
            <a:ext cx="5575300" cy="1549400"/>
          </a:xfrm>
        </p:spPr>
        <p:txBody>
          <a:bodyPr anchor="ctr">
            <a:noAutofit/>
          </a:bodyPr>
          <a:lstStyle>
            <a:lvl1pPr marL="0" indent="0" algn="ctr">
              <a:lnSpc>
                <a:spcPct val="80000"/>
              </a:lnSpc>
              <a:buNone/>
              <a:defRPr sz="3600" b="1" spc="0" baseline="0">
                <a:solidFill>
                  <a:schemeClr val="tx1">
                    <a:tint val="75000"/>
                  </a:schemeClr>
                </a:solidFill>
                <a:latin typeface="Lato Black"/>
                <a:cs typeface="Lato Blac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Perfection is the </a:t>
            </a:r>
            <a:br>
              <a:rPr lang="en-US"/>
            </a:br>
            <a:r>
              <a:rPr lang="en-US"/>
              <a:t>Absolute Standard</a:t>
            </a:r>
            <a:endParaRPr lang="en-US" dirty="0"/>
          </a:p>
        </p:txBody>
      </p:sp>
      <p:sp>
        <p:nvSpPr>
          <p:cNvPr id="13" name="TextBox 12"/>
          <p:cNvSpPr txBox="1"/>
          <p:nvPr userDrawn="1"/>
        </p:nvSpPr>
        <p:spPr>
          <a:xfrm>
            <a:off x="2503109" y="2096950"/>
            <a:ext cx="3939514" cy="338554"/>
          </a:xfrm>
          <a:prstGeom prst="rect">
            <a:avLst/>
          </a:prstGeom>
          <a:noFill/>
        </p:spPr>
        <p:txBody>
          <a:bodyPr wrap="square" rtlCol="0" anchor="b">
            <a:spAutoFit/>
          </a:bodyPr>
          <a:lstStyle/>
          <a:p>
            <a:pPr algn="ctr"/>
            <a:r>
              <a:rPr lang="en-US" sz="1600" b="1" i="0" spc="0" dirty="0">
                <a:latin typeface="Lato" panose="020F0502020204030203" pitchFamily="34" charset="0"/>
                <a:ea typeface="Lato" panose="020F0502020204030203" pitchFamily="34" charset="0"/>
                <a:cs typeface="Lato" panose="020F0502020204030203" pitchFamily="34" charset="0"/>
              </a:rPr>
              <a:t>CURTIS HARTSHORN</a:t>
            </a:r>
          </a:p>
        </p:txBody>
      </p:sp>
      <p:sp>
        <p:nvSpPr>
          <p:cNvPr id="5" name="Text Placeholder 4"/>
          <p:cNvSpPr>
            <a:spLocks noGrp="1"/>
          </p:cNvSpPr>
          <p:nvPr>
            <p:ph type="body" sz="quarter" idx="10" hasCustomPrompt="1"/>
          </p:nvPr>
        </p:nvSpPr>
        <p:spPr>
          <a:xfrm>
            <a:off x="511349" y="1954061"/>
            <a:ext cx="2638251" cy="3363913"/>
          </a:xfrm>
        </p:spPr>
        <p:txBody>
          <a:bodyPr anchor="b">
            <a:normAutofit/>
          </a:bodyPr>
          <a:lstStyle>
            <a:lvl1pPr marL="0" indent="0" algn="ctr">
              <a:buNone/>
              <a:defRPr sz="19900">
                <a:latin typeface="Lato Black"/>
                <a:cs typeface="Lato Black"/>
              </a:defRPr>
            </a:lvl1pPr>
          </a:lstStyle>
          <a:p>
            <a:pPr lvl="0"/>
            <a:r>
              <a:rPr lang="en-US" dirty="0"/>
              <a:t>9</a:t>
            </a:r>
          </a:p>
        </p:txBody>
      </p:sp>
      <p:cxnSp>
        <p:nvCxnSpPr>
          <p:cNvPr id="4" name="Straight Connector 3"/>
          <p:cNvCxnSpPr/>
          <p:nvPr userDrawn="1"/>
        </p:nvCxnSpPr>
        <p:spPr>
          <a:xfrm>
            <a:off x="3031099" y="1965183"/>
            <a:ext cx="2883533" cy="0"/>
          </a:xfrm>
          <a:prstGeom prst="line">
            <a:avLst/>
          </a:prstGeom>
          <a:ln>
            <a:solidFill>
              <a:schemeClr val="accent1">
                <a:alpha val="4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5190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ble Verse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713221" y="429598"/>
            <a:ext cx="7473085" cy="3680039"/>
          </a:xfrm>
        </p:spPr>
        <p:txBody>
          <a:bodyPr anchor="ctr"/>
          <a:lstStyle>
            <a:lvl1pPr marL="0" marR="0" indent="0" algn="l" defTabSz="457200" rtl="0" eaLnBrk="1" fontAlgn="auto" latinLnBrk="0" hangingPunct="1">
              <a:lnSpc>
                <a:spcPct val="100000"/>
              </a:lnSpc>
              <a:spcBef>
                <a:spcPct val="20000"/>
              </a:spcBef>
              <a:spcAft>
                <a:spcPts val="0"/>
              </a:spcAft>
              <a:buClrTx/>
              <a:buSzTx/>
              <a:buFont typeface="Arial"/>
              <a:buNone/>
              <a:tabLst/>
              <a:defRPr>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For God so loved the world, that He gave His only begotten Son, that whoever believes in Him shall not perish, but have eternal life.</a:t>
            </a:r>
          </a:p>
        </p:txBody>
      </p:sp>
      <p:sp>
        <p:nvSpPr>
          <p:cNvPr id="3" name="Text Placeholder 2"/>
          <p:cNvSpPr>
            <a:spLocks noGrp="1"/>
          </p:cNvSpPr>
          <p:nvPr>
            <p:ph type="body" sz="quarter" idx="11" hasCustomPrompt="1"/>
          </p:nvPr>
        </p:nvSpPr>
        <p:spPr>
          <a:xfrm>
            <a:off x="713221" y="4109637"/>
            <a:ext cx="4156042" cy="522988"/>
          </a:xfrm>
        </p:spPr>
        <p:txBody>
          <a:bodyPr>
            <a:normAutofit/>
          </a:bodyPr>
          <a:lstStyle>
            <a:lvl1pPr marL="0" indent="0" algn="l">
              <a:buNone/>
              <a:defRPr sz="2800" b="1" i="0" baseline="0">
                <a:latin typeface="Lato" panose="020F0502020204030203" pitchFamily="34" charset="0"/>
                <a:ea typeface="Lato" panose="020F0502020204030203" pitchFamily="34" charset="0"/>
                <a:cs typeface="Lato" panose="020F050202020403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John 3:16</a:t>
            </a:r>
          </a:p>
        </p:txBody>
      </p:sp>
    </p:spTree>
    <p:extLst>
      <p:ext uri="{BB962C8B-B14F-4D97-AF65-F5344CB8AC3E}">
        <p14:creationId xmlns:p14="http://schemas.microsoft.com/office/powerpoint/2010/main" val="1364976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ith Title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pc="-150">
                <a:solidFill>
                  <a:schemeClr val="bg1"/>
                </a:solidFill>
              </a:defRPr>
            </a:lvl1pPr>
          </a:lstStyle>
          <a:p>
            <a:r>
              <a:rPr lang="en-US" dirty="0"/>
              <a:t>Click to edit Master title style</a:t>
            </a:r>
          </a:p>
        </p:txBody>
      </p:sp>
      <p:sp>
        <p:nvSpPr>
          <p:cNvPr id="4" name="Text Placeholder 3"/>
          <p:cNvSpPr>
            <a:spLocks noGrp="1"/>
          </p:cNvSpPr>
          <p:nvPr>
            <p:ph type="body" sz="quarter" idx="10"/>
          </p:nvPr>
        </p:nvSpPr>
        <p:spPr>
          <a:xfrm>
            <a:off x="598488" y="1251437"/>
            <a:ext cx="7913687" cy="36422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55858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ingle Statment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5285" y="614391"/>
            <a:ext cx="7913430" cy="3914718"/>
          </a:xfrm>
        </p:spPr>
        <p:txBody>
          <a:bodyPr anchor="ctr">
            <a:normAutofit/>
          </a:bodyPr>
          <a:lstStyle>
            <a:lvl1pPr algn="ctr">
              <a:defRPr sz="4000" b="1" i="0">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p>
        </p:txBody>
      </p:sp>
    </p:spTree>
    <p:extLst>
      <p:ext uri="{BB962C8B-B14F-4D97-AF65-F5344CB8AC3E}">
        <p14:creationId xmlns:p14="http://schemas.microsoft.com/office/powerpoint/2010/main" val="1593576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bg2">
            <a:lumMod val="10000"/>
          </a:schemeClr>
        </a:solid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8230" y="205979"/>
            <a:ext cx="791343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98230" y="1318483"/>
            <a:ext cx="791343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93260633"/>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5" r:id="rId3"/>
    <p:sldLayoutId id="2147483667" r:id="rId4"/>
    <p:sldLayoutId id="2147483666" r:id="rId5"/>
    <p:sldLayoutId id="2147483661" r:id="rId6"/>
    <p:sldLayoutId id="2147483660" r:id="rId7"/>
    <p:sldLayoutId id="2147483663" r:id="rId8"/>
    <p:sldLayoutId id="2147483668" r:id="rId9"/>
    <p:sldLayoutId id="2147483669" r:id="rId10"/>
  </p:sldLayoutIdLst>
  <p:txStyles>
    <p:titleStyle>
      <a:lvl1pPr algn="l" defTabSz="457200" rtl="0" eaLnBrk="1" latinLnBrk="0" hangingPunct="1">
        <a:spcBef>
          <a:spcPct val="0"/>
        </a:spcBef>
        <a:buNone/>
        <a:defRPr sz="3600" b="1" i="0" kern="1200" spc="-150">
          <a:solidFill>
            <a:schemeClr val="tx1"/>
          </a:solidFill>
          <a:latin typeface="Lato" panose="020F0502020204030203" pitchFamily="34" charset="0"/>
          <a:ea typeface="Lato" panose="020F0502020204030203" pitchFamily="34" charset="0"/>
          <a:cs typeface="Lato" panose="020F0502020204030203" pitchFamily="34" charset="0"/>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742950" indent="-285750" algn="l" defTabSz="457200" rtl="0" eaLnBrk="1" latinLnBrk="0" hangingPunct="1">
        <a:spcBef>
          <a:spcPct val="20000"/>
        </a:spcBef>
        <a:buFont typeface="Arial"/>
        <a:buChar char="–"/>
        <a:defRPr sz="2800" b="0" i="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1" latinLnBrk="0" hangingPunct="1">
        <a:spcBef>
          <a:spcPct val="20000"/>
        </a:spcBef>
        <a:buFont typeface="Arial"/>
        <a:buChar char="•"/>
        <a:defRPr sz="2400" b="0" i="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1" latinLnBrk="0" hangingPunct="1">
        <a:spcBef>
          <a:spcPct val="20000"/>
        </a:spcBef>
        <a:buFont typeface="Arial"/>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457200" rtl="0" eaLnBrk="1" latinLnBrk="0" hangingPunct="1">
        <a:spcBef>
          <a:spcPct val="20000"/>
        </a:spcBef>
        <a:buFont typeface="Arial"/>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88952" y="1420092"/>
            <a:ext cx="2089632" cy="3363913"/>
          </a:xfrm>
        </p:spPr>
        <p:txBody>
          <a:bodyPr>
            <a:normAutofit/>
          </a:bodyPr>
          <a:lstStyle/>
          <a:p>
            <a:r>
              <a:rPr lang="en-US" dirty="0"/>
              <a:t>4</a:t>
            </a:r>
          </a:p>
        </p:txBody>
      </p:sp>
      <p:sp>
        <p:nvSpPr>
          <p:cNvPr id="3" name="Subtitle 2"/>
          <p:cNvSpPr>
            <a:spLocks noGrp="1"/>
          </p:cNvSpPr>
          <p:nvPr>
            <p:ph type="subTitle" idx="1"/>
          </p:nvPr>
        </p:nvSpPr>
        <p:spPr>
          <a:xfrm>
            <a:off x="2829659" y="2698419"/>
            <a:ext cx="5633385" cy="1239893"/>
          </a:xfrm>
        </p:spPr>
        <p:txBody>
          <a:bodyPr/>
          <a:lstStyle/>
          <a:p>
            <a:r>
              <a:rPr lang="en-US" dirty="0"/>
              <a:t>How do I Graduate from Imitating Faith?</a:t>
            </a:r>
          </a:p>
        </p:txBody>
      </p:sp>
    </p:spTree>
    <p:extLst>
      <p:ext uri="{BB962C8B-B14F-4D97-AF65-F5344CB8AC3E}">
        <p14:creationId xmlns:p14="http://schemas.microsoft.com/office/powerpoint/2010/main" val="469371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3D95C6-D404-1A43-84C8-680EBBBE2735}"/>
              </a:ext>
            </a:extLst>
          </p:cNvPr>
          <p:cNvSpPr>
            <a:spLocks noGrp="1"/>
          </p:cNvSpPr>
          <p:nvPr>
            <p:ph type="body" sz="quarter" idx="10"/>
          </p:nvPr>
        </p:nvSpPr>
        <p:spPr/>
        <p:txBody>
          <a:bodyPr>
            <a:normAutofit/>
          </a:bodyPr>
          <a:lstStyle/>
          <a:p>
            <a:r>
              <a:rPr lang="en-US" sz="2800" baseline="30000" dirty="0"/>
              <a:t>3</a:t>
            </a:r>
            <a:r>
              <a:rPr lang="en-US" sz="2800" dirty="0"/>
              <a:t> Do not let kindness and truth leave you; </a:t>
            </a:r>
          </a:p>
          <a:p>
            <a:r>
              <a:rPr lang="en-US" sz="2800" dirty="0"/>
              <a:t>Bind them around your neck, </a:t>
            </a:r>
          </a:p>
          <a:p>
            <a:r>
              <a:rPr lang="en-US" sz="2800" dirty="0"/>
              <a:t>Write them on the tablet of your heart. </a:t>
            </a:r>
          </a:p>
          <a:p>
            <a:r>
              <a:rPr lang="en-US" sz="2800" baseline="30000" dirty="0"/>
              <a:t>4</a:t>
            </a:r>
            <a:r>
              <a:rPr lang="en-US" sz="2800" dirty="0"/>
              <a:t> So you will find favor and good repute </a:t>
            </a:r>
          </a:p>
          <a:p>
            <a:r>
              <a:rPr lang="en-US" sz="2800" dirty="0"/>
              <a:t>In the sight of God and man.</a:t>
            </a:r>
          </a:p>
        </p:txBody>
      </p:sp>
      <p:sp>
        <p:nvSpPr>
          <p:cNvPr id="3" name="Text Placeholder 2">
            <a:extLst>
              <a:ext uri="{FF2B5EF4-FFF2-40B4-BE49-F238E27FC236}">
                <a16:creationId xmlns:a16="http://schemas.microsoft.com/office/drawing/2014/main" id="{C67D2C8D-3BB7-DE47-939C-D68D11C0C5BB}"/>
              </a:ext>
            </a:extLst>
          </p:cNvPr>
          <p:cNvSpPr>
            <a:spLocks noGrp="1"/>
          </p:cNvSpPr>
          <p:nvPr>
            <p:ph type="body" sz="quarter" idx="11"/>
          </p:nvPr>
        </p:nvSpPr>
        <p:spPr/>
        <p:txBody>
          <a:bodyPr/>
          <a:lstStyle/>
          <a:p>
            <a:r>
              <a:rPr lang="en-US" dirty="0"/>
              <a:t>- Proverbs 3:3-4</a:t>
            </a:r>
          </a:p>
        </p:txBody>
      </p:sp>
    </p:spTree>
    <p:extLst>
      <p:ext uri="{BB962C8B-B14F-4D97-AF65-F5344CB8AC3E}">
        <p14:creationId xmlns:p14="http://schemas.microsoft.com/office/powerpoint/2010/main" val="618686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3D95C6-D404-1A43-84C8-680EBBBE2735}"/>
              </a:ext>
            </a:extLst>
          </p:cNvPr>
          <p:cNvSpPr>
            <a:spLocks noGrp="1"/>
          </p:cNvSpPr>
          <p:nvPr>
            <p:ph type="body" sz="quarter" idx="10"/>
          </p:nvPr>
        </p:nvSpPr>
        <p:spPr/>
        <p:txBody>
          <a:bodyPr>
            <a:normAutofit/>
          </a:bodyPr>
          <a:lstStyle/>
          <a:p>
            <a:r>
              <a:rPr lang="en-US" sz="2800" baseline="30000" dirty="0"/>
              <a:t>5</a:t>
            </a:r>
            <a:r>
              <a:rPr lang="en-US" sz="2800" dirty="0"/>
              <a:t> Trust in the Lord with all your heart </a:t>
            </a:r>
          </a:p>
          <a:p>
            <a:r>
              <a:rPr lang="en-US" sz="2800" dirty="0"/>
              <a:t>And do not lean on your own understanding. </a:t>
            </a:r>
          </a:p>
          <a:p>
            <a:r>
              <a:rPr lang="en-US" sz="2800" baseline="30000" dirty="0"/>
              <a:t>6</a:t>
            </a:r>
            <a:r>
              <a:rPr lang="en-US" sz="2800" dirty="0"/>
              <a:t> In all your ways acknowledge Him, </a:t>
            </a:r>
          </a:p>
          <a:p>
            <a:r>
              <a:rPr lang="en-US" sz="2800" dirty="0"/>
              <a:t>And He will make your paths straight.</a:t>
            </a:r>
          </a:p>
        </p:txBody>
      </p:sp>
      <p:sp>
        <p:nvSpPr>
          <p:cNvPr id="3" name="Text Placeholder 2">
            <a:extLst>
              <a:ext uri="{FF2B5EF4-FFF2-40B4-BE49-F238E27FC236}">
                <a16:creationId xmlns:a16="http://schemas.microsoft.com/office/drawing/2014/main" id="{C67D2C8D-3BB7-DE47-939C-D68D11C0C5BB}"/>
              </a:ext>
            </a:extLst>
          </p:cNvPr>
          <p:cNvSpPr>
            <a:spLocks noGrp="1"/>
          </p:cNvSpPr>
          <p:nvPr>
            <p:ph type="body" sz="quarter" idx="11"/>
          </p:nvPr>
        </p:nvSpPr>
        <p:spPr/>
        <p:txBody>
          <a:bodyPr/>
          <a:lstStyle/>
          <a:p>
            <a:r>
              <a:rPr lang="en-US" dirty="0"/>
              <a:t>- Proverbs 3:5-6</a:t>
            </a:r>
          </a:p>
        </p:txBody>
      </p:sp>
    </p:spTree>
    <p:extLst>
      <p:ext uri="{BB962C8B-B14F-4D97-AF65-F5344CB8AC3E}">
        <p14:creationId xmlns:p14="http://schemas.microsoft.com/office/powerpoint/2010/main" val="2579600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72E15-F1E7-DD42-9AE6-9BD329F443AF}"/>
              </a:ext>
            </a:extLst>
          </p:cNvPr>
          <p:cNvSpPr>
            <a:spLocks noGrp="1"/>
          </p:cNvSpPr>
          <p:nvPr>
            <p:ph type="title"/>
          </p:nvPr>
        </p:nvSpPr>
        <p:spPr/>
        <p:txBody>
          <a:bodyPr>
            <a:noAutofit/>
          </a:bodyPr>
          <a:lstStyle/>
          <a:p>
            <a:r>
              <a:rPr lang="en-US" sz="2800" dirty="0"/>
              <a:t>Watch for opportunities to teach them moral values.</a:t>
            </a:r>
          </a:p>
        </p:txBody>
      </p:sp>
      <p:sp>
        <p:nvSpPr>
          <p:cNvPr id="3" name="Text Placeholder 2">
            <a:extLst>
              <a:ext uri="{FF2B5EF4-FFF2-40B4-BE49-F238E27FC236}">
                <a16:creationId xmlns:a16="http://schemas.microsoft.com/office/drawing/2014/main" id="{1CD5C131-16C6-804F-9577-E7FDD92A1C5E}"/>
              </a:ext>
            </a:extLst>
          </p:cNvPr>
          <p:cNvSpPr>
            <a:spLocks noGrp="1"/>
          </p:cNvSpPr>
          <p:nvPr>
            <p:ph type="body" sz="quarter" idx="10"/>
          </p:nvPr>
        </p:nvSpPr>
        <p:spPr/>
        <p:txBody>
          <a:bodyPr>
            <a:normAutofit/>
          </a:bodyPr>
          <a:lstStyle/>
          <a:p>
            <a:pPr>
              <a:spcAft>
                <a:spcPts val="1200"/>
              </a:spcAft>
            </a:pPr>
            <a:r>
              <a:rPr lang="en-US" sz="2400" dirty="0"/>
              <a:t>Instill Christian values in your children.</a:t>
            </a:r>
          </a:p>
          <a:p>
            <a:r>
              <a:rPr lang="en-US" sz="4000" dirty="0"/>
              <a:t>Teach little ones to be </a:t>
            </a:r>
            <a:r>
              <a:rPr lang="en-US" sz="4000" b="1" u="sng" dirty="0">
                <a:latin typeface="Lato Black" panose="020F0502020204030203" pitchFamily="34" charset="0"/>
                <a:ea typeface="Lato Black" panose="020F0502020204030203" pitchFamily="34" charset="0"/>
                <a:cs typeface="Lato Black" panose="020F0502020204030203" pitchFamily="34" charset="0"/>
              </a:rPr>
              <a:t>participants</a:t>
            </a:r>
            <a:r>
              <a:rPr lang="en-US" sz="4000" dirty="0"/>
              <a:t> in the worship service instead of spectators. </a:t>
            </a:r>
          </a:p>
        </p:txBody>
      </p:sp>
    </p:spTree>
    <p:extLst>
      <p:ext uri="{BB962C8B-B14F-4D97-AF65-F5344CB8AC3E}">
        <p14:creationId xmlns:p14="http://schemas.microsoft.com/office/powerpoint/2010/main" val="1126847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72E15-F1E7-DD42-9AE6-9BD329F443AF}"/>
              </a:ext>
            </a:extLst>
          </p:cNvPr>
          <p:cNvSpPr>
            <a:spLocks noGrp="1"/>
          </p:cNvSpPr>
          <p:nvPr>
            <p:ph type="title"/>
          </p:nvPr>
        </p:nvSpPr>
        <p:spPr/>
        <p:txBody>
          <a:bodyPr>
            <a:noAutofit/>
          </a:bodyPr>
          <a:lstStyle/>
          <a:p>
            <a:r>
              <a:rPr lang="en-US" sz="2800" dirty="0"/>
              <a:t>Watch for opportunities to teach them moral values.</a:t>
            </a:r>
          </a:p>
        </p:txBody>
      </p:sp>
      <p:sp>
        <p:nvSpPr>
          <p:cNvPr id="3" name="Text Placeholder 2">
            <a:extLst>
              <a:ext uri="{FF2B5EF4-FFF2-40B4-BE49-F238E27FC236}">
                <a16:creationId xmlns:a16="http://schemas.microsoft.com/office/drawing/2014/main" id="{1CD5C131-16C6-804F-9577-E7FDD92A1C5E}"/>
              </a:ext>
            </a:extLst>
          </p:cNvPr>
          <p:cNvSpPr>
            <a:spLocks noGrp="1"/>
          </p:cNvSpPr>
          <p:nvPr>
            <p:ph type="body" sz="quarter" idx="10"/>
          </p:nvPr>
        </p:nvSpPr>
        <p:spPr>
          <a:xfrm>
            <a:off x="598489" y="1251437"/>
            <a:ext cx="7790138" cy="3642243"/>
          </a:xfrm>
        </p:spPr>
        <p:txBody>
          <a:bodyPr>
            <a:normAutofit/>
          </a:bodyPr>
          <a:lstStyle/>
          <a:p>
            <a:r>
              <a:rPr lang="en-US" sz="2200" dirty="0"/>
              <a:t>Instill Christian values in your children.</a:t>
            </a:r>
          </a:p>
          <a:p>
            <a:r>
              <a:rPr lang="en-US" sz="2200" dirty="0"/>
              <a:t>Teach little ones to be participants.</a:t>
            </a:r>
          </a:p>
          <a:p>
            <a:r>
              <a:rPr lang="en-US" sz="4000" dirty="0"/>
              <a:t>Practice “</a:t>
            </a:r>
            <a:r>
              <a:rPr lang="en-US" sz="4000" b="1" u="sng" dirty="0">
                <a:latin typeface="Lato Black" panose="020F0502020204030203" pitchFamily="34" charset="0"/>
                <a:ea typeface="Lato Black" panose="020F0502020204030203" pitchFamily="34" charset="0"/>
                <a:cs typeface="Lato Black" panose="020F0502020204030203" pitchFamily="34" charset="0"/>
              </a:rPr>
              <a:t>church</a:t>
            </a:r>
            <a:r>
              <a:rPr lang="en-US" sz="4000" dirty="0"/>
              <a:t>” at home. </a:t>
            </a:r>
          </a:p>
          <a:p>
            <a:pPr lvl="1" indent="-468630"/>
            <a:r>
              <a:rPr lang="en-US" sz="3600" dirty="0"/>
              <a:t>Look for opportunities to teach </a:t>
            </a:r>
            <a:br>
              <a:rPr lang="en-US" sz="3600" dirty="0"/>
            </a:br>
            <a:r>
              <a:rPr lang="en-US" sz="3600" dirty="0"/>
              <a:t>them about the fundamentals </a:t>
            </a:r>
            <a:br>
              <a:rPr lang="en-US" sz="3600" dirty="0"/>
            </a:br>
            <a:r>
              <a:rPr lang="en-US" sz="3600" dirty="0"/>
              <a:t>of the Christian faith.</a:t>
            </a:r>
          </a:p>
        </p:txBody>
      </p:sp>
    </p:spTree>
    <p:extLst>
      <p:ext uri="{BB962C8B-B14F-4D97-AF65-F5344CB8AC3E}">
        <p14:creationId xmlns:p14="http://schemas.microsoft.com/office/powerpoint/2010/main" val="1099026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CDC14-49C4-A146-8334-FCB12115E58F}"/>
              </a:ext>
            </a:extLst>
          </p:cNvPr>
          <p:cNvSpPr>
            <a:spLocks noGrp="1"/>
          </p:cNvSpPr>
          <p:nvPr>
            <p:ph type="title"/>
          </p:nvPr>
        </p:nvSpPr>
        <p:spPr>
          <a:xfrm>
            <a:off x="954157" y="465439"/>
            <a:ext cx="7574558" cy="4236288"/>
          </a:xfrm>
        </p:spPr>
        <p:txBody>
          <a:bodyPr>
            <a:normAutofit/>
          </a:bodyPr>
          <a:lstStyle/>
          <a:p>
            <a:pPr algn="l"/>
            <a:r>
              <a:rPr lang="en-US" sz="5400" dirty="0"/>
              <a:t>Focus on learning </a:t>
            </a:r>
            <a:br>
              <a:rPr lang="en-US" sz="5400" dirty="0"/>
            </a:br>
            <a:r>
              <a:rPr lang="en-US" sz="5400" dirty="0"/>
              <a:t>rather than teaching.</a:t>
            </a:r>
          </a:p>
        </p:txBody>
      </p:sp>
    </p:spTree>
    <p:extLst>
      <p:ext uri="{BB962C8B-B14F-4D97-AF65-F5344CB8AC3E}">
        <p14:creationId xmlns:p14="http://schemas.microsoft.com/office/powerpoint/2010/main" val="3457062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6804D-409F-1F45-BDB4-C0D9DF385FF3}"/>
              </a:ext>
            </a:extLst>
          </p:cNvPr>
          <p:cNvSpPr>
            <a:spLocks noGrp="1"/>
          </p:cNvSpPr>
          <p:nvPr>
            <p:ph type="title"/>
          </p:nvPr>
        </p:nvSpPr>
        <p:spPr/>
        <p:txBody>
          <a:bodyPr/>
          <a:lstStyle/>
          <a:p>
            <a:r>
              <a:rPr lang="en-US" dirty="0"/>
              <a:t>Focus on learning rather than teaching.</a:t>
            </a:r>
          </a:p>
        </p:txBody>
      </p:sp>
      <p:sp>
        <p:nvSpPr>
          <p:cNvPr id="3" name="Text Placeholder 2">
            <a:extLst>
              <a:ext uri="{FF2B5EF4-FFF2-40B4-BE49-F238E27FC236}">
                <a16:creationId xmlns:a16="http://schemas.microsoft.com/office/drawing/2014/main" id="{D74DCFE4-B234-DE49-B38A-F0D5B1178A4B}"/>
              </a:ext>
            </a:extLst>
          </p:cNvPr>
          <p:cNvSpPr>
            <a:spLocks noGrp="1"/>
          </p:cNvSpPr>
          <p:nvPr>
            <p:ph type="body" sz="quarter" idx="10"/>
          </p:nvPr>
        </p:nvSpPr>
        <p:spPr>
          <a:xfrm>
            <a:off x="598488" y="1311965"/>
            <a:ext cx="7913687" cy="3581715"/>
          </a:xfrm>
        </p:spPr>
        <p:txBody>
          <a:bodyPr>
            <a:normAutofit/>
          </a:bodyPr>
          <a:lstStyle/>
          <a:p>
            <a:pPr>
              <a:spcAft>
                <a:spcPts val="1200"/>
              </a:spcAft>
            </a:pPr>
            <a:r>
              <a:rPr lang="en-US" sz="4000" dirty="0"/>
              <a:t>Your child’s spiritual </a:t>
            </a:r>
            <a:r>
              <a:rPr lang="en-US" sz="4000" b="1" u="sng" dirty="0">
                <a:latin typeface="Lato Black" panose="020F0502020204030203" pitchFamily="34" charset="0"/>
                <a:ea typeface="Lato Black" panose="020F0502020204030203" pitchFamily="34" charset="0"/>
                <a:cs typeface="Lato Black" panose="020F0502020204030203" pitchFamily="34" charset="0"/>
              </a:rPr>
              <a:t>growth</a:t>
            </a:r>
            <a:r>
              <a:rPr lang="en-US" sz="4000" dirty="0"/>
              <a:t> depends on what they hear </a:t>
            </a:r>
            <a:br>
              <a:rPr lang="en-US" sz="4000" dirty="0"/>
            </a:br>
            <a:r>
              <a:rPr lang="en-US" sz="4000" dirty="0"/>
              <a:t>not what you say.</a:t>
            </a:r>
          </a:p>
          <a:p>
            <a:pPr marL="925830" lvl="1" indent="-468630"/>
            <a:r>
              <a:rPr lang="en-US" sz="3600" b="1" u="sng" dirty="0">
                <a:latin typeface="Lato Black" panose="020F0502020204030203" pitchFamily="34" charset="0"/>
                <a:ea typeface="Lato Black" panose="020F0502020204030203" pitchFamily="34" charset="0"/>
                <a:cs typeface="Lato Black" panose="020F0502020204030203" pitchFamily="34" charset="0"/>
              </a:rPr>
              <a:t>Matthew 13:10-13</a:t>
            </a:r>
          </a:p>
        </p:txBody>
      </p:sp>
    </p:spTree>
    <p:extLst>
      <p:ext uri="{BB962C8B-B14F-4D97-AF65-F5344CB8AC3E}">
        <p14:creationId xmlns:p14="http://schemas.microsoft.com/office/powerpoint/2010/main" val="3957537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65D467-91DC-3D45-B218-AB407178204C}"/>
              </a:ext>
            </a:extLst>
          </p:cNvPr>
          <p:cNvSpPr>
            <a:spLocks noGrp="1"/>
          </p:cNvSpPr>
          <p:nvPr>
            <p:ph type="body" sz="quarter" idx="10"/>
          </p:nvPr>
        </p:nvSpPr>
        <p:spPr/>
        <p:txBody>
          <a:bodyPr/>
          <a:lstStyle/>
          <a:p>
            <a:r>
              <a:rPr lang="en-US" baseline="30000" dirty="0"/>
              <a:t>10</a:t>
            </a:r>
            <a:r>
              <a:rPr lang="en-US" dirty="0"/>
              <a:t> And the disciples came and said to Him, “Why do You speak to them in parables?” </a:t>
            </a:r>
            <a:r>
              <a:rPr lang="en-US" baseline="30000" dirty="0"/>
              <a:t>11</a:t>
            </a:r>
            <a:r>
              <a:rPr lang="en-US" dirty="0"/>
              <a:t> Jesus answered them, </a:t>
            </a:r>
            <a:br>
              <a:rPr lang="en-US" dirty="0"/>
            </a:br>
            <a:r>
              <a:rPr lang="en-US" dirty="0"/>
              <a:t>“To you it has been granted to know the mysteries of the kingdom of heaven, but to them it has not been granted.</a:t>
            </a:r>
          </a:p>
        </p:txBody>
      </p:sp>
      <p:sp>
        <p:nvSpPr>
          <p:cNvPr id="3" name="Text Placeholder 2">
            <a:extLst>
              <a:ext uri="{FF2B5EF4-FFF2-40B4-BE49-F238E27FC236}">
                <a16:creationId xmlns:a16="http://schemas.microsoft.com/office/drawing/2014/main" id="{993688A9-B347-4648-BEDE-5FFFE4CD71A6}"/>
              </a:ext>
            </a:extLst>
          </p:cNvPr>
          <p:cNvSpPr>
            <a:spLocks noGrp="1"/>
          </p:cNvSpPr>
          <p:nvPr>
            <p:ph type="body" sz="quarter" idx="11"/>
          </p:nvPr>
        </p:nvSpPr>
        <p:spPr/>
        <p:txBody>
          <a:bodyPr/>
          <a:lstStyle/>
          <a:p>
            <a:r>
              <a:rPr lang="en-US" dirty="0"/>
              <a:t>- Matthew 13:10-11</a:t>
            </a:r>
          </a:p>
        </p:txBody>
      </p:sp>
    </p:spTree>
    <p:extLst>
      <p:ext uri="{BB962C8B-B14F-4D97-AF65-F5344CB8AC3E}">
        <p14:creationId xmlns:p14="http://schemas.microsoft.com/office/powerpoint/2010/main" val="40218642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65D467-91DC-3D45-B218-AB407178204C}"/>
              </a:ext>
            </a:extLst>
          </p:cNvPr>
          <p:cNvSpPr>
            <a:spLocks noGrp="1"/>
          </p:cNvSpPr>
          <p:nvPr>
            <p:ph type="body" sz="quarter" idx="10"/>
          </p:nvPr>
        </p:nvSpPr>
        <p:spPr/>
        <p:txBody>
          <a:bodyPr>
            <a:normAutofit lnSpcReduction="10000"/>
          </a:bodyPr>
          <a:lstStyle/>
          <a:p>
            <a:r>
              <a:rPr lang="en-US" baseline="30000" dirty="0"/>
              <a:t>12</a:t>
            </a:r>
            <a:r>
              <a:rPr lang="en-US" dirty="0"/>
              <a:t> For whoever has, to him more shall be given, and he will have an abundance; but whoever does not have, even what he has shall be taken away from him.</a:t>
            </a:r>
            <a:br>
              <a:rPr lang="en-US" dirty="0"/>
            </a:br>
            <a:r>
              <a:rPr lang="en-US" baseline="30000" dirty="0"/>
              <a:t>13</a:t>
            </a:r>
            <a:r>
              <a:rPr lang="en-US" dirty="0"/>
              <a:t> Therefore I speak to them in parables; because while seeing they do not see, and while hearing they do not hear, nor do they understand.</a:t>
            </a:r>
          </a:p>
        </p:txBody>
      </p:sp>
      <p:sp>
        <p:nvSpPr>
          <p:cNvPr id="3" name="Text Placeholder 2">
            <a:extLst>
              <a:ext uri="{FF2B5EF4-FFF2-40B4-BE49-F238E27FC236}">
                <a16:creationId xmlns:a16="http://schemas.microsoft.com/office/drawing/2014/main" id="{993688A9-B347-4648-BEDE-5FFFE4CD71A6}"/>
              </a:ext>
            </a:extLst>
          </p:cNvPr>
          <p:cNvSpPr>
            <a:spLocks noGrp="1"/>
          </p:cNvSpPr>
          <p:nvPr>
            <p:ph type="body" sz="quarter" idx="11"/>
          </p:nvPr>
        </p:nvSpPr>
        <p:spPr/>
        <p:txBody>
          <a:bodyPr/>
          <a:lstStyle/>
          <a:p>
            <a:r>
              <a:rPr lang="en-US" dirty="0"/>
              <a:t>- Matthew 13:12-13</a:t>
            </a:r>
          </a:p>
        </p:txBody>
      </p:sp>
    </p:spTree>
    <p:extLst>
      <p:ext uri="{BB962C8B-B14F-4D97-AF65-F5344CB8AC3E}">
        <p14:creationId xmlns:p14="http://schemas.microsoft.com/office/powerpoint/2010/main" val="28639757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CDC14-49C4-A146-8334-FCB12115E58F}"/>
              </a:ext>
            </a:extLst>
          </p:cNvPr>
          <p:cNvSpPr>
            <a:spLocks noGrp="1"/>
          </p:cNvSpPr>
          <p:nvPr>
            <p:ph type="title"/>
          </p:nvPr>
        </p:nvSpPr>
        <p:spPr>
          <a:xfrm>
            <a:off x="954157" y="465439"/>
            <a:ext cx="7574558" cy="4236288"/>
          </a:xfrm>
        </p:spPr>
        <p:txBody>
          <a:bodyPr>
            <a:normAutofit/>
          </a:bodyPr>
          <a:lstStyle/>
          <a:p>
            <a:pPr algn="l"/>
            <a:r>
              <a:rPr lang="en-US" sz="5400" dirty="0"/>
              <a:t>Nurture your child’s natural hunger for learning God’s Word.</a:t>
            </a:r>
          </a:p>
        </p:txBody>
      </p:sp>
    </p:spTree>
    <p:extLst>
      <p:ext uri="{BB962C8B-B14F-4D97-AF65-F5344CB8AC3E}">
        <p14:creationId xmlns:p14="http://schemas.microsoft.com/office/powerpoint/2010/main" val="36136846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C84-0D9D-B34A-9731-2500D5D62DC1}"/>
              </a:ext>
            </a:extLst>
          </p:cNvPr>
          <p:cNvSpPr>
            <a:spLocks noGrp="1"/>
          </p:cNvSpPr>
          <p:nvPr>
            <p:ph type="title"/>
          </p:nvPr>
        </p:nvSpPr>
        <p:spPr/>
        <p:txBody>
          <a:bodyPr>
            <a:noAutofit/>
          </a:bodyPr>
          <a:lstStyle/>
          <a:p>
            <a:r>
              <a:rPr lang="en-US" sz="2400" dirty="0"/>
              <a:t>Nurture your child’s natural hunger for learning God’s Word.</a:t>
            </a:r>
          </a:p>
        </p:txBody>
      </p:sp>
      <p:sp>
        <p:nvSpPr>
          <p:cNvPr id="3" name="Text Placeholder 2">
            <a:extLst>
              <a:ext uri="{FF2B5EF4-FFF2-40B4-BE49-F238E27FC236}">
                <a16:creationId xmlns:a16="http://schemas.microsoft.com/office/drawing/2014/main" id="{78E4800D-0B58-7C4D-B34F-454A5D50006F}"/>
              </a:ext>
            </a:extLst>
          </p:cNvPr>
          <p:cNvSpPr>
            <a:spLocks noGrp="1"/>
          </p:cNvSpPr>
          <p:nvPr>
            <p:ph type="body" sz="quarter" idx="10"/>
          </p:nvPr>
        </p:nvSpPr>
        <p:spPr>
          <a:xfrm>
            <a:off x="598489" y="1251437"/>
            <a:ext cx="7519793" cy="3642243"/>
          </a:xfrm>
        </p:spPr>
        <p:txBody>
          <a:bodyPr>
            <a:normAutofit/>
          </a:bodyPr>
          <a:lstStyle/>
          <a:p>
            <a:pPr>
              <a:spcAft>
                <a:spcPts val="1200"/>
              </a:spcAft>
            </a:pPr>
            <a:r>
              <a:rPr lang="en-US" sz="4000" dirty="0"/>
              <a:t>If you place the Word of God before your child, they will </a:t>
            </a:r>
            <a:r>
              <a:rPr lang="en-US" sz="4000" b="1" u="sng" dirty="0">
                <a:latin typeface="Lato Black" panose="020F0502020204030203" pitchFamily="34" charset="0"/>
                <a:ea typeface="Lato Black" panose="020F0502020204030203" pitchFamily="34" charset="0"/>
                <a:cs typeface="Lato Black" panose="020F0502020204030203" pitchFamily="34" charset="0"/>
              </a:rPr>
              <a:t>feast</a:t>
            </a:r>
            <a:r>
              <a:rPr lang="en-US" sz="4000" dirty="0"/>
              <a:t> on its wisdom.</a:t>
            </a:r>
          </a:p>
          <a:p>
            <a:pPr marL="925830" lvl="1" indent="-468630"/>
            <a:r>
              <a:rPr lang="en-US" sz="3600" dirty="0"/>
              <a:t>Ecclesiastes 3:11</a:t>
            </a:r>
          </a:p>
        </p:txBody>
      </p:sp>
    </p:spTree>
    <p:extLst>
      <p:ext uri="{BB962C8B-B14F-4D97-AF65-F5344CB8AC3E}">
        <p14:creationId xmlns:p14="http://schemas.microsoft.com/office/powerpoint/2010/main" val="2282859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FAF8B-E845-D945-8C77-5C62C3AD32A2}"/>
              </a:ext>
            </a:extLst>
          </p:cNvPr>
          <p:cNvSpPr>
            <a:spLocks noGrp="1"/>
          </p:cNvSpPr>
          <p:nvPr>
            <p:ph type="title"/>
          </p:nvPr>
        </p:nvSpPr>
        <p:spPr>
          <a:xfrm>
            <a:off x="1121133" y="453606"/>
            <a:ext cx="7235687" cy="4236288"/>
          </a:xfrm>
        </p:spPr>
        <p:txBody>
          <a:bodyPr>
            <a:normAutofit fontScale="90000"/>
          </a:bodyPr>
          <a:lstStyle/>
          <a:p>
            <a:pPr algn="l">
              <a:lnSpc>
                <a:spcPct val="130000"/>
              </a:lnSpc>
            </a:pPr>
            <a:r>
              <a:rPr lang="en-US" sz="4400" dirty="0"/>
              <a:t>								Mature </a:t>
            </a:r>
            <a:r>
              <a:rPr lang="en-US" sz="4400" b="0" dirty="0"/>
              <a:t>Faith</a:t>
            </a:r>
            <a:br>
              <a:rPr lang="en-US" sz="4400" dirty="0"/>
            </a:br>
            <a:r>
              <a:rPr lang="en-US" sz="4400" dirty="0"/>
              <a:t>						Solidifying </a:t>
            </a:r>
            <a:r>
              <a:rPr lang="en-US" sz="4400" b="0" dirty="0"/>
              <a:t>Faith </a:t>
            </a:r>
            <a:br>
              <a:rPr lang="en-US" sz="4400" dirty="0"/>
            </a:br>
            <a:r>
              <a:rPr lang="en-US" sz="4400" dirty="0"/>
              <a:t>				Searching </a:t>
            </a:r>
            <a:r>
              <a:rPr lang="en-US" sz="4400" b="0" dirty="0"/>
              <a:t>Faith</a:t>
            </a:r>
            <a:r>
              <a:rPr lang="en-US" sz="4400" dirty="0"/>
              <a:t> </a:t>
            </a:r>
            <a:br>
              <a:rPr lang="en-US" sz="4400" dirty="0"/>
            </a:br>
            <a:r>
              <a:rPr lang="en-US" sz="4400" dirty="0"/>
              <a:t>		Affiliating </a:t>
            </a:r>
            <a:r>
              <a:rPr lang="en-US" sz="4400" b="0" dirty="0"/>
              <a:t>Faith</a:t>
            </a:r>
            <a:br>
              <a:rPr lang="en-US" sz="4400" dirty="0"/>
            </a:br>
            <a:r>
              <a:rPr lang="en-US" sz="4400" dirty="0"/>
              <a:t>Imitating </a:t>
            </a:r>
            <a:r>
              <a:rPr lang="en-US" sz="4400" b="0" dirty="0"/>
              <a:t>Faith</a:t>
            </a:r>
          </a:p>
        </p:txBody>
      </p:sp>
    </p:spTree>
    <p:extLst>
      <p:ext uri="{BB962C8B-B14F-4D97-AF65-F5344CB8AC3E}">
        <p14:creationId xmlns:p14="http://schemas.microsoft.com/office/powerpoint/2010/main" val="27896836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C84-0D9D-B34A-9731-2500D5D62DC1}"/>
              </a:ext>
            </a:extLst>
          </p:cNvPr>
          <p:cNvSpPr>
            <a:spLocks noGrp="1"/>
          </p:cNvSpPr>
          <p:nvPr>
            <p:ph type="title"/>
          </p:nvPr>
        </p:nvSpPr>
        <p:spPr/>
        <p:txBody>
          <a:bodyPr>
            <a:noAutofit/>
          </a:bodyPr>
          <a:lstStyle/>
          <a:p>
            <a:r>
              <a:rPr lang="en-US" sz="2400" dirty="0"/>
              <a:t>Nurture your child’s natural hunger for learning God’s Word.</a:t>
            </a:r>
          </a:p>
        </p:txBody>
      </p:sp>
      <p:sp>
        <p:nvSpPr>
          <p:cNvPr id="3" name="Text Placeholder 2">
            <a:extLst>
              <a:ext uri="{FF2B5EF4-FFF2-40B4-BE49-F238E27FC236}">
                <a16:creationId xmlns:a16="http://schemas.microsoft.com/office/drawing/2014/main" id="{78E4800D-0B58-7C4D-B34F-454A5D50006F}"/>
              </a:ext>
            </a:extLst>
          </p:cNvPr>
          <p:cNvSpPr>
            <a:spLocks noGrp="1"/>
          </p:cNvSpPr>
          <p:nvPr>
            <p:ph type="body" sz="quarter" idx="10"/>
          </p:nvPr>
        </p:nvSpPr>
        <p:spPr/>
        <p:txBody>
          <a:bodyPr>
            <a:normAutofit/>
          </a:bodyPr>
          <a:lstStyle/>
          <a:p>
            <a:pPr>
              <a:spcAft>
                <a:spcPts val="1200"/>
              </a:spcAft>
            </a:pPr>
            <a:r>
              <a:rPr lang="en-US" sz="2000" dirty="0"/>
              <a:t>If you place the Word of God before your child, </a:t>
            </a:r>
            <a:br>
              <a:rPr lang="en-US" sz="2000" dirty="0"/>
            </a:br>
            <a:r>
              <a:rPr lang="en-US" sz="2000" dirty="0"/>
              <a:t>they will feast on its wisdom. </a:t>
            </a:r>
          </a:p>
          <a:p>
            <a:r>
              <a:rPr lang="en-US" sz="4400" dirty="0"/>
              <a:t>Read the </a:t>
            </a:r>
            <a:r>
              <a:rPr lang="en-US" sz="4400" b="1" u="sng" dirty="0">
                <a:latin typeface="Lato Black" panose="020F0502020204030203" pitchFamily="34" charset="0"/>
                <a:ea typeface="Lato Black" panose="020F0502020204030203" pitchFamily="34" charset="0"/>
                <a:cs typeface="Lato Black" panose="020F0502020204030203" pitchFamily="34" charset="0"/>
              </a:rPr>
              <a:t>Bible</a:t>
            </a:r>
            <a:r>
              <a:rPr lang="en-US" sz="4400" dirty="0"/>
              <a:t> together with your children. </a:t>
            </a:r>
          </a:p>
        </p:txBody>
      </p:sp>
    </p:spTree>
    <p:extLst>
      <p:ext uri="{BB962C8B-B14F-4D97-AF65-F5344CB8AC3E}">
        <p14:creationId xmlns:p14="http://schemas.microsoft.com/office/powerpoint/2010/main" val="39967307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C84-0D9D-B34A-9731-2500D5D62DC1}"/>
              </a:ext>
            </a:extLst>
          </p:cNvPr>
          <p:cNvSpPr>
            <a:spLocks noGrp="1"/>
          </p:cNvSpPr>
          <p:nvPr>
            <p:ph type="title"/>
          </p:nvPr>
        </p:nvSpPr>
        <p:spPr/>
        <p:txBody>
          <a:bodyPr>
            <a:noAutofit/>
          </a:bodyPr>
          <a:lstStyle/>
          <a:p>
            <a:r>
              <a:rPr lang="en-US" sz="2400" dirty="0"/>
              <a:t>Nurture your child’s natural hunger for learning God’s Word.</a:t>
            </a:r>
          </a:p>
        </p:txBody>
      </p:sp>
      <p:sp>
        <p:nvSpPr>
          <p:cNvPr id="3" name="Text Placeholder 2">
            <a:extLst>
              <a:ext uri="{FF2B5EF4-FFF2-40B4-BE49-F238E27FC236}">
                <a16:creationId xmlns:a16="http://schemas.microsoft.com/office/drawing/2014/main" id="{78E4800D-0B58-7C4D-B34F-454A5D50006F}"/>
              </a:ext>
            </a:extLst>
          </p:cNvPr>
          <p:cNvSpPr>
            <a:spLocks noGrp="1"/>
          </p:cNvSpPr>
          <p:nvPr>
            <p:ph type="body" sz="quarter" idx="10"/>
          </p:nvPr>
        </p:nvSpPr>
        <p:spPr/>
        <p:txBody>
          <a:bodyPr>
            <a:normAutofit/>
          </a:bodyPr>
          <a:lstStyle/>
          <a:p>
            <a:r>
              <a:rPr lang="en-US" sz="1600" dirty="0"/>
              <a:t>If you place the Word of God before your child, they will feast on its wisdom. </a:t>
            </a:r>
          </a:p>
          <a:p>
            <a:pPr>
              <a:spcAft>
                <a:spcPts val="1200"/>
              </a:spcAft>
            </a:pPr>
            <a:r>
              <a:rPr lang="en-US" sz="1600" dirty="0"/>
              <a:t>Read the Bible together with your children. </a:t>
            </a:r>
          </a:p>
          <a:p>
            <a:pPr>
              <a:spcAft>
                <a:spcPts val="1200"/>
              </a:spcAft>
            </a:pPr>
            <a:r>
              <a:rPr lang="en-US" sz="3600" dirty="0"/>
              <a:t>When they know the Word for themselves their faith has the most essential </a:t>
            </a:r>
            <a:r>
              <a:rPr lang="en-US" sz="3600" b="1" u="sng" dirty="0">
                <a:latin typeface="Lato Black" panose="020F0502020204030203" pitchFamily="34" charset="0"/>
                <a:ea typeface="Lato Black" panose="020F0502020204030203" pitchFamily="34" charset="0"/>
                <a:cs typeface="Lato Black" panose="020F0502020204030203" pitchFamily="34" charset="0"/>
              </a:rPr>
              <a:t>tool</a:t>
            </a:r>
            <a:r>
              <a:rPr lang="en-US" sz="3600" dirty="0"/>
              <a:t> it needs for growth.</a:t>
            </a:r>
          </a:p>
          <a:p>
            <a:pPr marL="925830" lvl="1" indent="-468630"/>
            <a:r>
              <a:rPr lang="en-US" sz="3200" b="1" u="sng" dirty="0">
                <a:latin typeface="Lato Black" panose="020F0502020204030203" pitchFamily="34" charset="0"/>
                <a:ea typeface="Lato Black" panose="020F0502020204030203" pitchFamily="34" charset="0"/>
                <a:cs typeface="Lato Black" panose="020F0502020204030203" pitchFamily="34" charset="0"/>
              </a:rPr>
              <a:t>Romans 10:14-17</a:t>
            </a:r>
          </a:p>
        </p:txBody>
      </p:sp>
    </p:spTree>
    <p:extLst>
      <p:ext uri="{BB962C8B-B14F-4D97-AF65-F5344CB8AC3E}">
        <p14:creationId xmlns:p14="http://schemas.microsoft.com/office/powerpoint/2010/main" val="42659467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65C8FB-79CA-5D45-B163-3FD4C8AB5E37}"/>
              </a:ext>
            </a:extLst>
          </p:cNvPr>
          <p:cNvSpPr>
            <a:spLocks noGrp="1"/>
          </p:cNvSpPr>
          <p:nvPr>
            <p:ph type="body" sz="quarter" idx="10"/>
          </p:nvPr>
        </p:nvSpPr>
        <p:spPr/>
        <p:txBody>
          <a:bodyPr>
            <a:normAutofit/>
          </a:bodyPr>
          <a:lstStyle/>
          <a:p>
            <a:r>
              <a:rPr lang="en-US" sz="2800" baseline="30000" dirty="0"/>
              <a:t>14</a:t>
            </a:r>
            <a:r>
              <a:rPr lang="en-US" sz="2800" dirty="0"/>
              <a:t> How then will they call on Him in whom they have not believed? How will they believe in Him whom they have not heard? And how will they hear without a preacher? </a:t>
            </a:r>
            <a:r>
              <a:rPr lang="en-US" sz="2800" baseline="30000" dirty="0"/>
              <a:t>15</a:t>
            </a:r>
            <a:r>
              <a:rPr lang="en-US" sz="2800" dirty="0"/>
              <a:t> How will they preach unless they are sent? Just as it is written, “How beautiful are the feet of those who bring good news of good things!”</a:t>
            </a:r>
          </a:p>
        </p:txBody>
      </p:sp>
      <p:sp>
        <p:nvSpPr>
          <p:cNvPr id="3" name="Text Placeholder 2">
            <a:extLst>
              <a:ext uri="{FF2B5EF4-FFF2-40B4-BE49-F238E27FC236}">
                <a16:creationId xmlns:a16="http://schemas.microsoft.com/office/drawing/2014/main" id="{649B09F1-5E3D-CD49-B615-712810CD0134}"/>
              </a:ext>
            </a:extLst>
          </p:cNvPr>
          <p:cNvSpPr>
            <a:spLocks noGrp="1"/>
          </p:cNvSpPr>
          <p:nvPr>
            <p:ph type="body" sz="quarter" idx="11"/>
          </p:nvPr>
        </p:nvSpPr>
        <p:spPr/>
        <p:txBody>
          <a:bodyPr/>
          <a:lstStyle/>
          <a:p>
            <a:r>
              <a:rPr lang="en-US" dirty="0"/>
              <a:t>- Romans 10:14-15</a:t>
            </a:r>
          </a:p>
        </p:txBody>
      </p:sp>
    </p:spTree>
    <p:extLst>
      <p:ext uri="{BB962C8B-B14F-4D97-AF65-F5344CB8AC3E}">
        <p14:creationId xmlns:p14="http://schemas.microsoft.com/office/powerpoint/2010/main" val="36250298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65C8FB-79CA-5D45-B163-3FD4C8AB5E37}"/>
              </a:ext>
            </a:extLst>
          </p:cNvPr>
          <p:cNvSpPr>
            <a:spLocks noGrp="1"/>
          </p:cNvSpPr>
          <p:nvPr>
            <p:ph type="body" sz="quarter" idx="10"/>
          </p:nvPr>
        </p:nvSpPr>
        <p:spPr/>
        <p:txBody>
          <a:bodyPr>
            <a:normAutofit/>
          </a:bodyPr>
          <a:lstStyle/>
          <a:p>
            <a:r>
              <a:rPr lang="en-US" sz="2800" baseline="30000" dirty="0"/>
              <a:t>16</a:t>
            </a:r>
            <a:r>
              <a:rPr lang="en-US" sz="2800" dirty="0"/>
              <a:t> However, they did not all heed the good news; for Isaiah says, “Lord, who has believed our report?” </a:t>
            </a:r>
            <a:r>
              <a:rPr lang="en-US" sz="2800" baseline="30000" dirty="0"/>
              <a:t>17</a:t>
            </a:r>
            <a:r>
              <a:rPr lang="en-US" sz="2800" dirty="0"/>
              <a:t> So faith comes from hearing, and hearing by the word of Christ.</a:t>
            </a:r>
          </a:p>
        </p:txBody>
      </p:sp>
      <p:sp>
        <p:nvSpPr>
          <p:cNvPr id="3" name="Text Placeholder 2">
            <a:extLst>
              <a:ext uri="{FF2B5EF4-FFF2-40B4-BE49-F238E27FC236}">
                <a16:creationId xmlns:a16="http://schemas.microsoft.com/office/drawing/2014/main" id="{649B09F1-5E3D-CD49-B615-712810CD0134}"/>
              </a:ext>
            </a:extLst>
          </p:cNvPr>
          <p:cNvSpPr>
            <a:spLocks noGrp="1"/>
          </p:cNvSpPr>
          <p:nvPr>
            <p:ph type="body" sz="quarter" idx="11"/>
          </p:nvPr>
        </p:nvSpPr>
        <p:spPr/>
        <p:txBody>
          <a:bodyPr/>
          <a:lstStyle/>
          <a:p>
            <a:r>
              <a:rPr lang="en-US" dirty="0"/>
              <a:t>- Romans 10:16-17</a:t>
            </a:r>
          </a:p>
        </p:txBody>
      </p:sp>
    </p:spTree>
    <p:extLst>
      <p:ext uri="{BB962C8B-B14F-4D97-AF65-F5344CB8AC3E}">
        <p14:creationId xmlns:p14="http://schemas.microsoft.com/office/powerpoint/2010/main" val="27324593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82EA5-B49F-D843-9265-1E9E7D85578B}"/>
              </a:ext>
            </a:extLst>
          </p:cNvPr>
          <p:cNvSpPr>
            <a:spLocks noGrp="1"/>
          </p:cNvSpPr>
          <p:nvPr>
            <p:ph type="title"/>
          </p:nvPr>
        </p:nvSpPr>
        <p:spPr>
          <a:xfrm>
            <a:off x="985961" y="465439"/>
            <a:ext cx="7542753" cy="4236288"/>
          </a:xfrm>
        </p:spPr>
        <p:txBody>
          <a:bodyPr>
            <a:normAutofit/>
          </a:bodyPr>
          <a:lstStyle/>
          <a:p>
            <a:pPr algn="l"/>
            <a:r>
              <a:rPr lang="en-US" sz="4800" dirty="0"/>
              <a:t>Make worship services as enjoyable as possible.</a:t>
            </a:r>
          </a:p>
        </p:txBody>
      </p:sp>
    </p:spTree>
    <p:extLst>
      <p:ext uri="{BB962C8B-B14F-4D97-AF65-F5344CB8AC3E}">
        <p14:creationId xmlns:p14="http://schemas.microsoft.com/office/powerpoint/2010/main" val="3668851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F4D18-5C9A-E142-A950-C748111FC340}"/>
              </a:ext>
            </a:extLst>
          </p:cNvPr>
          <p:cNvSpPr>
            <a:spLocks noGrp="1"/>
          </p:cNvSpPr>
          <p:nvPr>
            <p:ph type="title"/>
          </p:nvPr>
        </p:nvSpPr>
        <p:spPr/>
        <p:txBody>
          <a:bodyPr>
            <a:normAutofit fontScale="90000"/>
          </a:bodyPr>
          <a:lstStyle/>
          <a:p>
            <a:r>
              <a:rPr lang="en-US" dirty="0"/>
              <a:t>Make worship services as enjoyable as possible.</a:t>
            </a:r>
          </a:p>
        </p:txBody>
      </p:sp>
      <p:sp>
        <p:nvSpPr>
          <p:cNvPr id="3" name="Text Placeholder 2">
            <a:extLst>
              <a:ext uri="{FF2B5EF4-FFF2-40B4-BE49-F238E27FC236}">
                <a16:creationId xmlns:a16="http://schemas.microsoft.com/office/drawing/2014/main" id="{AF5E115F-A89C-A242-9346-C7DD1ACC3CE2}"/>
              </a:ext>
            </a:extLst>
          </p:cNvPr>
          <p:cNvSpPr>
            <a:spLocks noGrp="1"/>
          </p:cNvSpPr>
          <p:nvPr>
            <p:ph type="body" sz="quarter" idx="10"/>
          </p:nvPr>
        </p:nvSpPr>
        <p:spPr/>
        <p:txBody>
          <a:bodyPr>
            <a:normAutofit/>
          </a:bodyPr>
          <a:lstStyle/>
          <a:p>
            <a:r>
              <a:rPr lang="en-US" sz="4000" dirty="0"/>
              <a:t>Does church really have to </a:t>
            </a:r>
            <a:br>
              <a:rPr lang="en-US" sz="4000" dirty="0"/>
            </a:br>
            <a:r>
              <a:rPr lang="en-US" sz="4000" dirty="0"/>
              <a:t>be a </a:t>
            </a:r>
            <a:r>
              <a:rPr lang="en-US" sz="4000" b="1" u="sng" dirty="0">
                <a:latin typeface="Lato Black" panose="020F0502020204030203" pitchFamily="34" charset="0"/>
                <a:ea typeface="Lato Black" panose="020F0502020204030203" pitchFamily="34" charset="0"/>
                <a:cs typeface="Lato Black" panose="020F0502020204030203" pitchFamily="34" charset="0"/>
              </a:rPr>
              <a:t>miserable</a:t>
            </a:r>
            <a:r>
              <a:rPr lang="en-US" sz="4000" dirty="0"/>
              <a:t> experience </a:t>
            </a:r>
            <a:br>
              <a:rPr lang="en-US" sz="4000" dirty="0"/>
            </a:br>
            <a:r>
              <a:rPr lang="en-US" sz="4000" dirty="0"/>
              <a:t>for children? </a:t>
            </a:r>
          </a:p>
        </p:txBody>
      </p:sp>
    </p:spTree>
    <p:extLst>
      <p:ext uri="{BB962C8B-B14F-4D97-AF65-F5344CB8AC3E}">
        <p14:creationId xmlns:p14="http://schemas.microsoft.com/office/powerpoint/2010/main" val="42361307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F4D18-5C9A-E142-A950-C748111FC340}"/>
              </a:ext>
            </a:extLst>
          </p:cNvPr>
          <p:cNvSpPr>
            <a:spLocks noGrp="1"/>
          </p:cNvSpPr>
          <p:nvPr>
            <p:ph type="title"/>
          </p:nvPr>
        </p:nvSpPr>
        <p:spPr/>
        <p:txBody>
          <a:bodyPr>
            <a:normAutofit fontScale="90000"/>
          </a:bodyPr>
          <a:lstStyle/>
          <a:p>
            <a:r>
              <a:rPr lang="en-US" dirty="0"/>
              <a:t>Make worship services as enjoyable as possible.</a:t>
            </a:r>
          </a:p>
        </p:txBody>
      </p:sp>
      <p:sp>
        <p:nvSpPr>
          <p:cNvPr id="3" name="Text Placeholder 2">
            <a:extLst>
              <a:ext uri="{FF2B5EF4-FFF2-40B4-BE49-F238E27FC236}">
                <a16:creationId xmlns:a16="http://schemas.microsoft.com/office/drawing/2014/main" id="{AF5E115F-A89C-A242-9346-C7DD1ACC3CE2}"/>
              </a:ext>
            </a:extLst>
          </p:cNvPr>
          <p:cNvSpPr>
            <a:spLocks noGrp="1"/>
          </p:cNvSpPr>
          <p:nvPr>
            <p:ph type="body" sz="quarter" idx="10"/>
          </p:nvPr>
        </p:nvSpPr>
        <p:spPr/>
        <p:txBody>
          <a:bodyPr>
            <a:normAutofit/>
          </a:bodyPr>
          <a:lstStyle/>
          <a:p>
            <a:r>
              <a:rPr lang="en-US" sz="1800" dirty="0"/>
              <a:t>Does church really have to be a miserable experience for children? </a:t>
            </a:r>
          </a:p>
          <a:p>
            <a:pPr>
              <a:spcAft>
                <a:spcPts val="1200"/>
              </a:spcAft>
            </a:pPr>
            <a:r>
              <a:rPr lang="en-US" sz="4000" dirty="0"/>
              <a:t>When Christians get together to worship the King it should be </a:t>
            </a:r>
            <a:r>
              <a:rPr lang="en-US" sz="4000" b="1" u="sng" dirty="0">
                <a:latin typeface="Lato Black" panose="020F0502020204030203" pitchFamily="34" charset="0"/>
                <a:ea typeface="Lato Black" panose="020F0502020204030203" pitchFamily="34" charset="0"/>
                <a:cs typeface="Lato Black" panose="020F0502020204030203" pitchFamily="34" charset="0"/>
              </a:rPr>
              <a:t>joyful</a:t>
            </a:r>
            <a:r>
              <a:rPr lang="en-US" sz="4000" dirty="0"/>
              <a:t> like a great wedding feast.</a:t>
            </a:r>
          </a:p>
          <a:p>
            <a:pPr marL="925830" lvl="1" indent="-468630"/>
            <a:r>
              <a:rPr lang="en-US" sz="3600" b="1" u="sng" dirty="0">
                <a:latin typeface="Lato Black" panose="020F0502020204030203" pitchFamily="34" charset="0"/>
                <a:ea typeface="Lato Black" panose="020F0502020204030203" pitchFamily="34" charset="0"/>
                <a:cs typeface="Lato Black" panose="020F0502020204030203" pitchFamily="34" charset="0"/>
              </a:rPr>
              <a:t>Matthew 22:1-2</a:t>
            </a:r>
          </a:p>
        </p:txBody>
      </p:sp>
    </p:spTree>
    <p:extLst>
      <p:ext uri="{BB962C8B-B14F-4D97-AF65-F5344CB8AC3E}">
        <p14:creationId xmlns:p14="http://schemas.microsoft.com/office/powerpoint/2010/main" val="33194354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BF4A0B-C786-CE4E-B88E-21F0441AEE98}"/>
              </a:ext>
            </a:extLst>
          </p:cNvPr>
          <p:cNvSpPr>
            <a:spLocks noGrp="1"/>
          </p:cNvSpPr>
          <p:nvPr>
            <p:ph type="body" sz="quarter" idx="10"/>
          </p:nvPr>
        </p:nvSpPr>
        <p:spPr/>
        <p:txBody>
          <a:bodyPr/>
          <a:lstStyle/>
          <a:p>
            <a:r>
              <a:rPr lang="en-US" baseline="30000" dirty="0"/>
              <a:t>1</a:t>
            </a:r>
            <a:r>
              <a:rPr lang="en-US" dirty="0"/>
              <a:t> Jesus spoke to them again in parables, saying, </a:t>
            </a:r>
            <a:r>
              <a:rPr lang="en-US" baseline="30000" dirty="0"/>
              <a:t>2</a:t>
            </a:r>
            <a:r>
              <a:rPr lang="en-US" dirty="0"/>
              <a:t> “The kingdom of heaven may be compared to a king who gave a wedding feast for his son.</a:t>
            </a:r>
          </a:p>
        </p:txBody>
      </p:sp>
      <p:sp>
        <p:nvSpPr>
          <p:cNvPr id="3" name="Text Placeholder 2">
            <a:extLst>
              <a:ext uri="{FF2B5EF4-FFF2-40B4-BE49-F238E27FC236}">
                <a16:creationId xmlns:a16="http://schemas.microsoft.com/office/drawing/2014/main" id="{6E368576-9F93-414F-9850-9C0AC29CE7B0}"/>
              </a:ext>
            </a:extLst>
          </p:cNvPr>
          <p:cNvSpPr>
            <a:spLocks noGrp="1"/>
          </p:cNvSpPr>
          <p:nvPr>
            <p:ph type="body" sz="quarter" idx="11"/>
          </p:nvPr>
        </p:nvSpPr>
        <p:spPr/>
        <p:txBody>
          <a:bodyPr/>
          <a:lstStyle/>
          <a:p>
            <a:r>
              <a:rPr lang="en-US" dirty="0"/>
              <a:t>- Matthew 22:1-2</a:t>
            </a:r>
          </a:p>
        </p:txBody>
      </p:sp>
    </p:spTree>
    <p:extLst>
      <p:ext uri="{BB962C8B-B14F-4D97-AF65-F5344CB8AC3E}">
        <p14:creationId xmlns:p14="http://schemas.microsoft.com/office/powerpoint/2010/main" val="35608003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F4D18-5C9A-E142-A950-C748111FC340}"/>
              </a:ext>
            </a:extLst>
          </p:cNvPr>
          <p:cNvSpPr>
            <a:spLocks noGrp="1"/>
          </p:cNvSpPr>
          <p:nvPr>
            <p:ph type="title"/>
          </p:nvPr>
        </p:nvSpPr>
        <p:spPr/>
        <p:txBody>
          <a:bodyPr>
            <a:normAutofit fontScale="90000"/>
          </a:bodyPr>
          <a:lstStyle/>
          <a:p>
            <a:r>
              <a:rPr lang="en-US" dirty="0"/>
              <a:t>Make worship services as enjoyable as possible.</a:t>
            </a:r>
          </a:p>
        </p:txBody>
      </p:sp>
      <p:sp>
        <p:nvSpPr>
          <p:cNvPr id="3" name="Text Placeholder 2">
            <a:extLst>
              <a:ext uri="{FF2B5EF4-FFF2-40B4-BE49-F238E27FC236}">
                <a16:creationId xmlns:a16="http://schemas.microsoft.com/office/drawing/2014/main" id="{AF5E115F-A89C-A242-9346-C7DD1ACC3CE2}"/>
              </a:ext>
            </a:extLst>
          </p:cNvPr>
          <p:cNvSpPr>
            <a:spLocks noGrp="1"/>
          </p:cNvSpPr>
          <p:nvPr>
            <p:ph type="body" sz="quarter" idx="10"/>
          </p:nvPr>
        </p:nvSpPr>
        <p:spPr/>
        <p:txBody>
          <a:bodyPr>
            <a:normAutofit/>
          </a:bodyPr>
          <a:lstStyle/>
          <a:p>
            <a:r>
              <a:rPr lang="en-US" sz="1800" dirty="0"/>
              <a:t>Does church really have to be a miserable experience for children? </a:t>
            </a:r>
          </a:p>
          <a:p>
            <a:pPr>
              <a:spcAft>
                <a:spcPts val="1200"/>
              </a:spcAft>
            </a:pPr>
            <a:r>
              <a:rPr lang="en-US" sz="1800" dirty="0"/>
              <a:t>When Christians get together to worship the King it should be joyful like a great wedding feast. </a:t>
            </a:r>
          </a:p>
          <a:p>
            <a:r>
              <a:rPr lang="en-US" sz="4400" b="1" u="sng" dirty="0">
                <a:latin typeface="Lato Black" panose="020F0502020204030203" pitchFamily="34" charset="0"/>
                <a:ea typeface="Lato Black" panose="020F0502020204030203" pitchFamily="34" charset="0"/>
                <a:cs typeface="Lato Black" panose="020F0502020204030203" pitchFamily="34" charset="0"/>
              </a:rPr>
              <a:t>Commend</a:t>
            </a:r>
            <a:r>
              <a:rPr lang="en-US" sz="4400" dirty="0"/>
              <a:t> your children when they participate in the singing and prayer. </a:t>
            </a:r>
          </a:p>
        </p:txBody>
      </p:sp>
    </p:spTree>
    <p:extLst>
      <p:ext uri="{BB962C8B-B14F-4D97-AF65-F5344CB8AC3E}">
        <p14:creationId xmlns:p14="http://schemas.microsoft.com/office/powerpoint/2010/main" val="28118334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F4D18-5C9A-E142-A950-C748111FC340}"/>
              </a:ext>
            </a:extLst>
          </p:cNvPr>
          <p:cNvSpPr>
            <a:spLocks noGrp="1"/>
          </p:cNvSpPr>
          <p:nvPr>
            <p:ph type="title"/>
          </p:nvPr>
        </p:nvSpPr>
        <p:spPr/>
        <p:txBody>
          <a:bodyPr>
            <a:normAutofit fontScale="90000"/>
          </a:bodyPr>
          <a:lstStyle/>
          <a:p>
            <a:r>
              <a:rPr lang="en-US" dirty="0"/>
              <a:t>Make worship services as enjoyable as possible.</a:t>
            </a:r>
          </a:p>
        </p:txBody>
      </p:sp>
      <p:sp>
        <p:nvSpPr>
          <p:cNvPr id="3" name="Text Placeholder 2">
            <a:extLst>
              <a:ext uri="{FF2B5EF4-FFF2-40B4-BE49-F238E27FC236}">
                <a16:creationId xmlns:a16="http://schemas.microsoft.com/office/drawing/2014/main" id="{AF5E115F-A89C-A242-9346-C7DD1ACC3CE2}"/>
              </a:ext>
            </a:extLst>
          </p:cNvPr>
          <p:cNvSpPr>
            <a:spLocks noGrp="1"/>
          </p:cNvSpPr>
          <p:nvPr>
            <p:ph type="body" sz="quarter" idx="10"/>
          </p:nvPr>
        </p:nvSpPr>
        <p:spPr/>
        <p:txBody>
          <a:bodyPr>
            <a:normAutofit/>
          </a:bodyPr>
          <a:lstStyle/>
          <a:p>
            <a:r>
              <a:rPr lang="en-US" sz="1800" dirty="0"/>
              <a:t>Does church really have to be a miserable experience for children? </a:t>
            </a:r>
          </a:p>
          <a:p>
            <a:r>
              <a:rPr lang="en-US" sz="1800" dirty="0"/>
              <a:t>When Christians get together to worship the King it should be joyful like a great wedding feast. </a:t>
            </a:r>
          </a:p>
          <a:p>
            <a:pPr>
              <a:spcAft>
                <a:spcPts val="1200"/>
              </a:spcAft>
            </a:pPr>
            <a:r>
              <a:rPr lang="en-US" sz="1800" dirty="0"/>
              <a:t>Commend your children when they participate in the singing and prayer. </a:t>
            </a:r>
          </a:p>
          <a:p>
            <a:r>
              <a:rPr lang="en-US" sz="4400" dirty="0"/>
              <a:t>Use the </a:t>
            </a:r>
            <a:r>
              <a:rPr lang="en-US" sz="4400" b="1" u="sng" dirty="0">
                <a:latin typeface="Lato Black" panose="020F0502020204030203" pitchFamily="34" charset="0"/>
                <a:ea typeface="Lato Black" panose="020F0502020204030203" pitchFamily="34" charset="0"/>
                <a:cs typeface="Lato Black" panose="020F0502020204030203" pitchFamily="34" charset="0"/>
              </a:rPr>
              <a:t>cry</a:t>
            </a:r>
            <a:r>
              <a:rPr lang="en-US" sz="4400" dirty="0"/>
              <a:t> room as a teaching tool.</a:t>
            </a:r>
          </a:p>
        </p:txBody>
      </p:sp>
    </p:spTree>
    <p:extLst>
      <p:ext uri="{BB962C8B-B14F-4D97-AF65-F5344CB8AC3E}">
        <p14:creationId xmlns:p14="http://schemas.microsoft.com/office/powerpoint/2010/main" val="1981316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2EDE5-BCDB-504B-800B-0D4F0E21A260}"/>
              </a:ext>
            </a:extLst>
          </p:cNvPr>
          <p:cNvSpPr>
            <a:spLocks noGrp="1"/>
          </p:cNvSpPr>
          <p:nvPr>
            <p:ph type="title"/>
          </p:nvPr>
        </p:nvSpPr>
        <p:spPr>
          <a:xfrm>
            <a:off x="1001863" y="465439"/>
            <a:ext cx="7267493" cy="4236288"/>
          </a:xfrm>
        </p:spPr>
        <p:txBody>
          <a:bodyPr>
            <a:normAutofit/>
          </a:bodyPr>
          <a:lstStyle/>
          <a:p>
            <a:pPr algn="l"/>
            <a:r>
              <a:rPr lang="en-US" sz="4400" dirty="0"/>
              <a:t>Your child’s faith is essentially the replication of what he/she sees and hears.</a:t>
            </a:r>
          </a:p>
        </p:txBody>
      </p:sp>
    </p:spTree>
    <p:extLst>
      <p:ext uri="{BB962C8B-B14F-4D97-AF65-F5344CB8AC3E}">
        <p14:creationId xmlns:p14="http://schemas.microsoft.com/office/powerpoint/2010/main" val="40396724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F4D18-5C9A-E142-A950-C748111FC340}"/>
              </a:ext>
            </a:extLst>
          </p:cNvPr>
          <p:cNvSpPr>
            <a:spLocks noGrp="1"/>
          </p:cNvSpPr>
          <p:nvPr>
            <p:ph type="title"/>
          </p:nvPr>
        </p:nvSpPr>
        <p:spPr/>
        <p:txBody>
          <a:bodyPr>
            <a:normAutofit fontScale="90000"/>
          </a:bodyPr>
          <a:lstStyle/>
          <a:p>
            <a:r>
              <a:rPr lang="en-US" dirty="0"/>
              <a:t>Make worship services as enjoyable as possible.</a:t>
            </a:r>
          </a:p>
        </p:txBody>
      </p:sp>
      <p:sp>
        <p:nvSpPr>
          <p:cNvPr id="3" name="Text Placeholder 2">
            <a:extLst>
              <a:ext uri="{FF2B5EF4-FFF2-40B4-BE49-F238E27FC236}">
                <a16:creationId xmlns:a16="http://schemas.microsoft.com/office/drawing/2014/main" id="{AF5E115F-A89C-A242-9346-C7DD1ACC3CE2}"/>
              </a:ext>
            </a:extLst>
          </p:cNvPr>
          <p:cNvSpPr>
            <a:spLocks noGrp="1"/>
          </p:cNvSpPr>
          <p:nvPr>
            <p:ph type="body" sz="quarter" idx="10"/>
          </p:nvPr>
        </p:nvSpPr>
        <p:spPr/>
        <p:txBody>
          <a:bodyPr>
            <a:normAutofit/>
          </a:bodyPr>
          <a:lstStyle/>
          <a:p>
            <a:r>
              <a:rPr lang="en-US" sz="1800" dirty="0"/>
              <a:t>Does church really have to be a miserable experience for children? </a:t>
            </a:r>
          </a:p>
          <a:p>
            <a:r>
              <a:rPr lang="en-US" sz="1800" dirty="0"/>
              <a:t>When Christians get together to worship the King it should be joyful like a great wedding feast. </a:t>
            </a:r>
          </a:p>
          <a:p>
            <a:r>
              <a:rPr lang="en-US" sz="1800" dirty="0"/>
              <a:t>Commend your children when they participate in the singing and prayer. </a:t>
            </a:r>
          </a:p>
          <a:p>
            <a:pPr>
              <a:spcAft>
                <a:spcPts val="600"/>
              </a:spcAft>
            </a:pPr>
            <a:r>
              <a:rPr lang="en-US" sz="1800" dirty="0"/>
              <a:t>Use the cry room as a teaching tool. </a:t>
            </a:r>
          </a:p>
          <a:p>
            <a:r>
              <a:rPr lang="en-US" sz="3500" dirty="0"/>
              <a:t>You do not want your child to be unruly and distracting but allow them some </a:t>
            </a:r>
            <a:r>
              <a:rPr lang="en-US" sz="3500" b="1" u="sng" dirty="0">
                <a:latin typeface="Lato Black" panose="020F0502020204030203" pitchFamily="34" charset="0"/>
                <a:ea typeface="Lato Black" panose="020F0502020204030203" pitchFamily="34" charset="0"/>
                <a:cs typeface="Lato Black" panose="020F0502020204030203" pitchFamily="34" charset="0"/>
              </a:rPr>
              <a:t>leeway</a:t>
            </a:r>
            <a:r>
              <a:rPr lang="en-US" sz="3500" dirty="0"/>
              <a:t> to move and observe.</a:t>
            </a:r>
          </a:p>
        </p:txBody>
      </p:sp>
    </p:spTree>
    <p:extLst>
      <p:ext uri="{BB962C8B-B14F-4D97-AF65-F5344CB8AC3E}">
        <p14:creationId xmlns:p14="http://schemas.microsoft.com/office/powerpoint/2010/main" val="34734203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F4D18-5C9A-E142-A950-C748111FC340}"/>
              </a:ext>
            </a:extLst>
          </p:cNvPr>
          <p:cNvSpPr>
            <a:spLocks noGrp="1"/>
          </p:cNvSpPr>
          <p:nvPr>
            <p:ph type="title"/>
          </p:nvPr>
        </p:nvSpPr>
        <p:spPr/>
        <p:txBody>
          <a:bodyPr>
            <a:normAutofit fontScale="90000"/>
          </a:bodyPr>
          <a:lstStyle/>
          <a:p>
            <a:r>
              <a:rPr lang="en-US" dirty="0"/>
              <a:t>Make worship services as enjoyable as possible.</a:t>
            </a:r>
          </a:p>
        </p:txBody>
      </p:sp>
      <p:sp>
        <p:nvSpPr>
          <p:cNvPr id="3" name="Text Placeholder 2">
            <a:extLst>
              <a:ext uri="{FF2B5EF4-FFF2-40B4-BE49-F238E27FC236}">
                <a16:creationId xmlns:a16="http://schemas.microsoft.com/office/drawing/2014/main" id="{AF5E115F-A89C-A242-9346-C7DD1ACC3CE2}"/>
              </a:ext>
            </a:extLst>
          </p:cNvPr>
          <p:cNvSpPr>
            <a:spLocks noGrp="1"/>
          </p:cNvSpPr>
          <p:nvPr>
            <p:ph type="body" sz="quarter" idx="10"/>
          </p:nvPr>
        </p:nvSpPr>
        <p:spPr/>
        <p:txBody>
          <a:bodyPr>
            <a:normAutofit/>
          </a:bodyPr>
          <a:lstStyle/>
          <a:p>
            <a:r>
              <a:rPr lang="en-US" sz="1800" dirty="0"/>
              <a:t>Does church really have to be a miserable experience for children? </a:t>
            </a:r>
          </a:p>
          <a:p>
            <a:r>
              <a:rPr lang="en-US" sz="1800" dirty="0"/>
              <a:t>When Christians get together to worship the King it should be joyful like a great wedding feast. </a:t>
            </a:r>
          </a:p>
          <a:p>
            <a:r>
              <a:rPr lang="en-US" sz="1800" dirty="0"/>
              <a:t>Commend your children when they participate in the singing and prayer. </a:t>
            </a:r>
          </a:p>
          <a:p>
            <a:r>
              <a:rPr lang="en-US" sz="1800" dirty="0"/>
              <a:t>Use the cry room as a teaching tool. </a:t>
            </a:r>
          </a:p>
          <a:p>
            <a:pPr>
              <a:spcAft>
                <a:spcPts val="600"/>
              </a:spcAft>
            </a:pPr>
            <a:r>
              <a:rPr lang="en-US" sz="1800" dirty="0"/>
              <a:t>You do not want your child to be unruly and distracting but allow them some leeway to move and observe.</a:t>
            </a:r>
          </a:p>
          <a:p>
            <a:r>
              <a:rPr lang="en-US" sz="3500" dirty="0"/>
              <a:t>Find ways to make the church service a </a:t>
            </a:r>
            <a:r>
              <a:rPr lang="en-US" sz="3500" b="1" u="sng" dirty="0">
                <a:latin typeface="Lato Black" panose="020F0502020204030203" pitchFamily="34" charset="0"/>
                <a:ea typeface="Lato Black" panose="020F0502020204030203" pitchFamily="34" charset="0"/>
                <a:cs typeface="Lato Black" panose="020F0502020204030203" pitchFamily="34" charset="0"/>
              </a:rPr>
              <a:t>positive</a:t>
            </a:r>
            <a:r>
              <a:rPr lang="en-US" sz="3500" dirty="0"/>
              <a:t> experience for your child.</a:t>
            </a:r>
          </a:p>
        </p:txBody>
      </p:sp>
    </p:spTree>
    <p:extLst>
      <p:ext uri="{BB962C8B-B14F-4D97-AF65-F5344CB8AC3E}">
        <p14:creationId xmlns:p14="http://schemas.microsoft.com/office/powerpoint/2010/main" val="12999198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33EE8-E37B-522E-7171-84D42CDA37D5}"/>
              </a:ext>
            </a:extLst>
          </p:cNvPr>
          <p:cNvSpPr>
            <a:spLocks noGrp="1"/>
          </p:cNvSpPr>
          <p:nvPr>
            <p:ph type="title"/>
          </p:nvPr>
        </p:nvSpPr>
        <p:spPr/>
        <p:txBody>
          <a:bodyPr/>
          <a:lstStyle/>
          <a:p>
            <a:pPr algn="ctr"/>
            <a:r>
              <a:rPr lang="en-US" dirty="0"/>
              <a:t>Discussion Questions</a:t>
            </a:r>
          </a:p>
        </p:txBody>
      </p:sp>
      <p:sp>
        <p:nvSpPr>
          <p:cNvPr id="3" name="Text Placeholder 2">
            <a:extLst>
              <a:ext uri="{FF2B5EF4-FFF2-40B4-BE49-F238E27FC236}">
                <a16:creationId xmlns:a16="http://schemas.microsoft.com/office/drawing/2014/main" id="{0098EBA6-F55F-3BED-EBE3-D0E980222641}"/>
              </a:ext>
            </a:extLst>
          </p:cNvPr>
          <p:cNvSpPr>
            <a:spLocks noGrp="1"/>
          </p:cNvSpPr>
          <p:nvPr>
            <p:ph type="body" sz="quarter" idx="10"/>
          </p:nvPr>
        </p:nvSpPr>
        <p:spPr/>
        <p:txBody>
          <a:bodyPr>
            <a:normAutofit fontScale="70000" lnSpcReduction="20000"/>
          </a:bodyPr>
          <a:lstStyle/>
          <a:p>
            <a:pPr marL="514350" indent="-514350">
              <a:buFont typeface="+mj-lt"/>
              <a:buAutoNum type="arabicPeriod"/>
            </a:pPr>
            <a:r>
              <a:rPr lang="en-US" dirty="0"/>
              <a:t>What is the difference between Imitating Faith and Affiliating Faith?</a:t>
            </a:r>
          </a:p>
          <a:p>
            <a:pPr marL="514350" indent="-514350">
              <a:buFont typeface="+mj-lt"/>
              <a:buAutoNum type="arabicPeriod"/>
            </a:pPr>
            <a:r>
              <a:rPr lang="en-US" dirty="0"/>
              <a:t>Have you recently had an opportunity to teach a child something about your faith? How did you handle it?</a:t>
            </a:r>
          </a:p>
          <a:p>
            <a:pPr marL="514350" indent="-514350">
              <a:buFont typeface="+mj-lt"/>
              <a:buAutoNum type="arabicPeriod"/>
            </a:pPr>
            <a:r>
              <a:rPr lang="en-US" dirty="0"/>
              <a:t>If you have children, would you say your child learns best by seeing, hearing or experiencing a concept? How can you use this knowledge to help them learn?</a:t>
            </a:r>
          </a:p>
          <a:p>
            <a:pPr marL="514350" indent="-514350">
              <a:buFont typeface="+mj-lt"/>
              <a:buAutoNum type="arabicPeriod"/>
            </a:pPr>
            <a:r>
              <a:rPr lang="en-US" dirty="0"/>
              <a:t>What can you do to help your child learn God's Word?</a:t>
            </a:r>
          </a:p>
          <a:p>
            <a:pPr marL="514350" indent="-514350">
              <a:buFont typeface="+mj-lt"/>
              <a:buAutoNum type="arabicPeriod"/>
            </a:pPr>
            <a:r>
              <a:rPr lang="en-US" dirty="0"/>
              <a:t>Do the children in your congregation enjoy going to church? What can you do to make it more enjoyable without being disruptive to other members?</a:t>
            </a:r>
          </a:p>
        </p:txBody>
      </p:sp>
    </p:spTree>
    <p:extLst>
      <p:ext uri="{BB962C8B-B14F-4D97-AF65-F5344CB8AC3E}">
        <p14:creationId xmlns:p14="http://schemas.microsoft.com/office/powerpoint/2010/main" val="3920364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2EDE5-BCDB-504B-800B-0D4F0E21A260}"/>
              </a:ext>
            </a:extLst>
          </p:cNvPr>
          <p:cNvSpPr>
            <a:spLocks noGrp="1"/>
          </p:cNvSpPr>
          <p:nvPr>
            <p:ph type="title"/>
          </p:nvPr>
        </p:nvSpPr>
        <p:spPr>
          <a:xfrm>
            <a:off x="1001863" y="465439"/>
            <a:ext cx="7267493" cy="4236288"/>
          </a:xfrm>
        </p:spPr>
        <p:txBody>
          <a:bodyPr>
            <a:normAutofit/>
          </a:bodyPr>
          <a:lstStyle/>
          <a:p>
            <a:pPr algn="l"/>
            <a:r>
              <a:rPr lang="en-US" b="0" dirty="0"/>
              <a:t>You are in a greater position than anyone to influence your child to dedicate his/her life to Christ. </a:t>
            </a:r>
            <a:br>
              <a:rPr lang="en-US" b="0" dirty="0"/>
            </a:br>
            <a:br>
              <a:rPr lang="en-US" sz="1600" dirty="0"/>
            </a:br>
            <a:r>
              <a:rPr lang="en-US" sz="3600" u="sng" dirty="0">
                <a:latin typeface="Lato Black" panose="020F0502020204030203" pitchFamily="34" charset="0"/>
                <a:ea typeface="Lato Black" panose="020F0502020204030203" pitchFamily="34" charset="0"/>
                <a:cs typeface="Lato Black" panose="020F0502020204030203" pitchFamily="34" charset="0"/>
              </a:rPr>
              <a:t>Deuteronomy 11:18-21</a:t>
            </a:r>
            <a:endParaRPr lang="en-US" u="sng" dirty="0">
              <a:latin typeface="Lato Black" panose="020F0502020204030203" pitchFamily="34" charset="0"/>
              <a:ea typeface="Lato Black" panose="020F0502020204030203" pitchFamily="34" charset="0"/>
              <a:cs typeface="Lato Black" panose="020F0502020204030203" pitchFamily="34" charset="0"/>
            </a:endParaRPr>
          </a:p>
        </p:txBody>
      </p:sp>
    </p:spTree>
    <p:extLst>
      <p:ext uri="{BB962C8B-B14F-4D97-AF65-F5344CB8AC3E}">
        <p14:creationId xmlns:p14="http://schemas.microsoft.com/office/powerpoint/2010/main" val="3405081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473223-EEA4-074D-B73B-1A98741FA0AA}"/>
              </a:ext>
            </a:extLst>
          </p:cNvPr>
          <p:cNvSpPr>
            <a:spLocks noGrp="1"/>
          </p:cNvSpPr>
          <p:nvPr>
            <p:ph type="body" sz="quarter" idx="10"/>
          </p:nvPr>
        </p:nvSpPr>
        <p:spPr>
          <a:xfrm>
            <a:off x="713221" y="429598"/>
            <a:ext cx="7611795" cy="3680039"/>
          </a:xfrm>
        </p:spPr>
        <p:txBody>
          <a:bodyPr>
            <a:normAutofit/>
          </a:bodyPr>
          <a:lstStyle/>
          <a:p>
            <a:r>
              <a:rPr lang="en-US" sz="2800" baseline="30000" dirty="0"/>
              <a:t>18</a:t>
            </a:r>
            <a:r>
              <a:rPr lang="en-US" sz="2800" dirty="0"/>
              <a:t> “You shall therefore impress these words of mine on your heart and on your soul; and you shall bind them as a sign on your hand, and they shall be as frontals on your forehead. </a:t>
            </a:r>
            <a:br>
              <a:rPr lang="en-US" sz="2800" dirty="0"/>
            </a:br>
            <a:r>
              <a:rPr lang="en-US" sz="2800" baseline="30000" dirty="0"/>
              <a:t>19</a:t>
            </a:r>
            <a:r>
              <a:rPr lang="en-US" sz="2800" dirty="0"/>
              <a:t> You shall teach them to your sons, talking of them when you sit in your house and when you walk along the road and when you lie down and when you rise up.</a:t>
            </a:r>
          </a:p>
        </p:txBody>
      </p:sp>
      <p:sp>
        <p:nvSpPr>
          <p:cNvPr id="3" name="Text Placeholder 2">
            <a:extLst>
              <a:ext uri="{FF2B5EF4-FFF2-40B4-BE49-F238E27FC236}">
                <a16:creationId xmlns:a16="http://schemas.microsoft.com/office/drawing/2014/main" id="{BFA690E9-057B-9F42-A595-1C8935345A8D}"/>
              </a:ext>
            </a:extLst>
          </p:cNvPr>
          <p:cNvSpPr>
            <a:spLocks noGrp="1"/>
          </p:cNvSpPr>
          <p:nvPr>
            <p:ph type="body" sz="quarter" idx="11"/>
          </p:nvPr>
        </p:nvSpPr>
        <p:spPr/>
        <p:txBody>
          <a:bodyPr>
            <a:normAutofit fontScale="92500"/>
          </a:bodyPr>
          <a:lstStyle/>
          <a:p>
            <a:r>
              <a:rPr lang="en-US" dirty="0"/>
              <a:t>- Deuteronomy 11:18-19</a:t>
            </a:r>
          </a:p>
        </p:txBody>
      </p:sp>
    </p:spTree>
    <p:extLst>
      <p:ext uri="{BB962C8B-B14F-4D97-AF65-F5344CB8AC3E}">
        <p14:creationId xmlns:p14="http://schemas.microsoft.com/office/powerpoint/2010/main" val="177358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473223-EEA4-074D-B73B-1A98741FA0AA}"/>
              </a:ext>
            </a:extLst>
          </p:cNvPr>
          <p:cNvSpPr>
            <a:spLocks noGrp="1"/>
          </p:cNvSpPr>
          <p:nvPr>
            <p:ph type="body" sz="quarter" idx="10"/>
          </p:nvPr>
        </p:nvSpPr>
        <p:spPr/>
        <p:txBody>
          <a:bodyPr>
            <a:normAutofit/>
          </a:bodyPr>
          <a:lstStyle/>
          <a:p>
            <a:r>
              <a:rPr lang="en-US" sz="2800" baseline="30000" dirty="0"/>
              <a:t>20</a:t>
            </a:r>
            <a:r>
              <a:rPr lang="en-US" sz="2800" dirty="0"/>
              <a:t> You shall write them on the doorposts of your house and on your gates, </a:t>
            </a:r>
            <a:r>
              <a:rPr lang="en-US" sz="2800" baseline="30000" dirty="0"/>
              <a:t>21</a:t>
            </a:r>
            <a:r>
              <a:rPr lang="en-US" sz="2800" dirty="0"/>
              <a:t> so that your days and the days of your sons may be multiplied on the land which the Lord swore to your fathers to give them, as long as the heavens remain above the earth.</a:t>
            </a:r>
          </a:p>
        </p:txBody>
      </p:sp>
      <p:sp>
        <p:nvSpPr>
          <p:cNvPr id="3" name="Text Placeholder 2">
            <a:extLst>
              <a:ext uri="{FF2B5EF4-FFF2-40B4-BE49-F238E27FC236}">
                <a16:creationId xmlns:a16="http://schemas.microsoft.com/office/drawing/2014/main" id="{BFA690E9-057B-9F42-A595-1C8935345A8D}"/>
              </a:ext>
            </a:extLst>
          </p:cNvPr>
          <p:cNvSpPr>
            <a:spLocks noGrp="1"/>
          </p:cNvSpPr>
          <p:nvPr>
            <p:ph type="body" sz="quarter" idx="11"/>
          </p:nvPr>
        </p:nvSpPr>
        <p:spPr/>
        <p:txBody>
          <a:bodyPr>
            <a:normAutofit fontScale="92500"/>
          </a:bodyPr>
          <a:lstStyle/>
          <a:p>
            <a:r>
              <a:rPr lang="en-US" dirty="0"/>
              <a:t>- Deuteronomy 11:20-21</a:t>
            </a:r>
          </a:p>
        </p:txBody>
      </p:sp>
    </p:spTree>
    <p:extLst>
      <p:ext uri="{BB962C8B-B14F-4D97-AF65-F5344CB8AC3E}">
        <p14:creationId xmlns:p14="http://schemas.microsoft.com/office/powerpoint/2010/main" val="2658691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CDC14-49C4-A146-8334-FCB12115E58F}"/>
              </a:ext>
            </a:extLst>
          </p:cNvPr>
          <p:cNvSpPr>
            <a:spLocks noGrp="1"/>
          </p:cNvSpPr>
          <p:nvPr>
            <p:ph type="title"/>
          </p:nvPr>
        </p:nvSpPr>
        <p:spPr>
          <a:xfrm>
            <a:off x="954157" y="465439"/>
            <a:ext cx="7574558" cy="4236288"/>
          </a:xfrm>
        </p:spPr>
        <p:txBody>
          <a:bodyPr>
            <a:normAutofit/>
          </a:bodyPr>
          <a:lstStyle/>
          <a:p>
            <a:pPr algn="l"/>
            <a:r>
              <a:rPr lang="en-US" sz="4800" dirty="0"/>
              <a:t>Watch for opportunities to teach them moral values.</a:t>
            </a:r>
          </a:p>
        </p:txBody>
      </p:sp>
    </p:spTree>
    <p:extLst>
      <p:ext uri="{BB962C8B-B14F-4D97-AF65-F5344CB8AC3E}">
        <p14:creationId xmlns:p14="http://schemas.microsoft.com/office/powerpoint/2010/main" val="808357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72E15-F1E7-DD42-9AE6-9BD329F443AF}"/>
              </a:ext>
            </a:extLst>
          </p:cNvPr>
          <p:cNvSpPr>
            <a:spLocks noGrp="1"/>
          </p:cNvSpPr>
          <p:nvPr>
            <p:ph type="title"/>
          </p:nvPr>
        </p:nvSpPr>
        <p:spPr/>
        <p:txBody>
          <a:bodyPr>
            <a:noAutofit/>
          </a:bodyPr>
          <a:lstStyle/>
          <a:p>
            <a:r>
              <a:rPr lang="en-US" sz="2800" dirty="0"/>
              <a:t>Watch for opportunities to teach them moral values.</a:t>
            </a:r>
          </a:p>
        </p:txBody>
      </p:sp>
      <p:sp>
        <p:nvSpPr>
          <p:cNvPr id="3" name="Text Placeholder 2">
            <a:extLst>
              <a:ext uri="{FF2B5EF4-FFF2-40B4-BE49-F238E27FC236}">
                <a16:creationId xmlns:a16="http://schemas.microsoft.com/office/drawing/2014/main" id="{1CD5C131-16C6-804F-9577-E7FDD92A1C5E}"/>
              </a:ext>
            </a:extLst>
          </p:cNvPr>
          <p:cNvSpPr>
            <a:spLocks noGrp="1"/>
          </p:cNvSpPr>
          <p:nvPr>
            <p:ph type="body" sz="quarter" idx="10"/>
          </p:nvPr>
        </p:nvSpPr>
        <p:spPr>
          <a:xfrm>
            <a:off x="598487" y="1251437"/>
            <a:ext cx="8147947" cy="3642243"/>
          </a:xfrm>
        </p:spPr>
        <p:txBody>
          <a:bodyPr>
            <a:normAutofit/>
          </a:bodyPr>
          <a:lstStyle/>
          <a:p>
            <a:pPr>
              <a:spcAft>
                <a:spcPts val="1200"/>
              </a:spcAft>
            </a:pPr>
            <a:r>
              <a:rPr lang="en-US" sz="3600" dirty="0"/>
              <a:t>Parenting is instilling Christian </a:t>
            </a:r>
            <a:r>
              <a:rPr lang="en-US" sz="3600" b="1" u="sng" dirty="0">
                <a:latin typeface="Lato Black" panose="020F0502020204030203" pitchFamily="34" charset="0"/>
                <a:ea typeface="Lato Black" panose="020F0502020204030203" pitchFamily="34" charset="0"/>
                <a:cs typeface="Lato Black" panose="020F0502020204030203" pitchFamily="34" charset="0"/>
              </a:rPr>
              <a:t>values</a:t>
            </a:r>
            <a:r>
              <a:rPr lang="en-US" sz="3600" dirty="0"/>
              <a:t> in our children rather than merely controlling their personal conduct.</a:t>
            </a:r>
          </a:p>
          <a:p>
            <a:pPr marL="925830" lvl="1" indent="-468630"/>
            <a:r>
              <a:rPr lang="en-US" sz="3600" b="1" u="sng" dirty="0">
                <a:latin typeface="Lato Black" panose="020F0502020204030203" pitchFamily="34" charset="0"/>
                <a:ea typeface="Lato Black" panose="020F0502020204030203" pitchFamily="34" charset="0"/>
                <a:cs typeface="Lato Black" panose="020F0502020204030203" pitchFamily="34" charset="0"/>
              </a:rPr>
              <a:t>Proverbs 3:1-6</a:t>
            </a:r>
          </a:p>
          <a:p>
            <a:pPr marL="0" indent="0">
              <a:buNone/>
            </a:pPr>
            <a:endParaRPr lang="en-US" dirty="0"/>
          </a:p>
        </p:txBody>
      </p:sp>
    </p:spTree>
    <p:extLst>
      <p:ext uri="{BB962C8B-B14F-4D97-AF65-F5344CB8AC3E}">
        <p14:creationId xmlns:p14="http://schemas.microsoft.com/office/powerpoint/2010/main" val="2870973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3D95C6-D404-1A43-84C8-680EBBBE2735}"/>
              </a:ext>
            </a:extLst>
          </p:cNvPr>
          <p:cNvSpPr>
            <a:spLocks noGrp="1"/>
          </p:cNvSpPr>
          <p:nvPr>
            <p:ph type="body" sz="quarter" idx="10"/>
          </p:nvPr>
        </p:nvSpPr>
        <p:spPr>
          <a:xfrm>
            <a:off x="713221" y="429598"/>
            <a:ext cx="7365304" cy="3680039"/>
          </a:xfrm>
        </p:spPr>
        <p:txBody>
          <a:bodyPr>
            <a:normAutofit/>
          </a:bodyPr>
          <a:lstStyle/>
          <a:p>
            <a:r>
              <a:rPr lang="en-US" sz="2800" baseline="30000" dirty="0"/>
              <a:t>1</a:t>
            </a:r>
            <a:r>
              <a:rPr lang="en-US" sz="2800" dirty="0"/>
              <a:t> My son, do not forget my teaching, </a:t>
            </a:r>
          </a:p>
          <a:p>
            <a:r>
              <a:rPr lang="en-US" sz="2800" dirty="0"/>
              <a:t>But let your heart keep my commandments; </a:t>
            </a:r>
          </a:p>
          <a:p>
            <a:r>
              <a:rPr lang="en-US" sz="2800" baseline="30000" dirty="0"/>
              <a:t>2</a:t>
            </a:r>
            <a:r>
              <a:rPr lang="en-US" sz="2800" dirty="0"/>
              <a:t> For length of days and years of life </a:t>
            </a:r>
          </a:p>
          <a:p>
            <a:r>
              <a:rPr lang="en-US" sz="2800" dirty="0"/>
              <a:t>And peace they will add to you.</a:t>
            </a:r>
          </a:p>
        </p:txBody>
      </p:sp>
      <p:sp>
        <p:nvSpPr>
          <p:cNvPr id="3" name="Text Placeholder 2">
            <a:extLst>
              <a:ext uri="{FF2B5EF4-FFF2-40B4-BE49-F238E27FC236}">
                <a16:creationId xmlns:a16="http://schemas.microsoft.com/office/drawing/2014/main" id="{C67D2C8D-3BB7-DE47-939C-D68D11C0C5BB}"/>
              </a:ext>
            </a:extLst>
          </p:cNvPr>
          <p:cNvSpPr>
            <a:spLocks noGrp="1"/>
          </p:cNvSpPr>
          <p:nvPr>
            <p:ph type="body" sz="quarter" idx="11"/>
          </p:nvPr>
        </p:nvSpPr>
        <p:spPr/>
        <p:txBody>
          <a:bodyPr/>
          <a:lstStyle/>
          <a:p>
            <a:r>
              <a:rPr lang="en-US" dirty="0"/>
              <a:t>- Proverbs 3:1-2</a:t>
            </a:r>
          </a:p>
        </p:txBody>
      </p:sp>
    </p:spTree>
    <p:extLst>
      <p:ext uri="{BB962C8B-B14F-4D97-AF65-F5344CB8AC3E}">
        <p14:creationId xmlns:p14="http://schemas.microsoft.com/office/powerpoint/2010/main" val="1356837108"/>
      </p:ext>
    </p:extLst>
  </p:cSld>
  <p:clrMapOvr>
    <a:masterClrMapping/>
  </p:clrMapOvr>
</p:sld>
</file>

<file path=ppt/theme/theme1.xml><?xml version="1.0" encoding="utf-8"?>
<a:theme xmlns:a="http://schemas.openxmlformats.org/drawingml/2006/main" name="With Title">
  <a:themeElements>
    <a:clrScheme name="All White">
      <a:dk1>
        <a:srgbClr val="FFFFFF"/>
      </a:dk1>
      <a:lt1>
        <a:srgbClr val="FFFFFF"/>
      </a:lt1>
      <a:dk2>
        <a:srgbClr val="FFFFFF"/>
      </a:dk2>
      <a:lt2>
        <a:srgbClr val="F8F8F8"/>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76200"/>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2098</TotalTime>
  <Words>2983</Words>
  <Application>Microsoft Office PowerPoint</Application>
  <PresentationFormat>On-screen Show (16:9)</PresentationFormat>
  <Paragraphs>142</Paragraphs>
  <Slides>32</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Aptos</vt:lpstr>
      <vt:lpstr>Arial</vt:lpstr>
      <vt:lpstr>Calibri</vt:lpstr>
      <vt:lpstr>D-DIN Condensed</vt:lpstr>
      <vt:lpstr>Lato</vt:lpstr>
      <vt:lpstr>Lato Black</vt:lpstr>
      <vt:lpstr>Lato Regular</vt:lpstr>
      <vt:lpstr>Merriweather</vt:lpstr>
      <vt:lpstr>With Title</vt:lpstr>
      <vt:lpstr>PowerPoint Presentation</vt:lpstr>
      <vt:lpstr>        Mature Faith       Solidifying Faith      Searching Faith    Affiliating Faith Imitating Faith</vt:lpstr>
      <vt:lpstr>Your child’s faith is essentially the replication of what he/she sees and hears.</vt:lpstr>
      <vt:lpstr>You are in a greater position than anyone to influence your child to dedicate his/her life to Christ.   Deuteronomy 11:18-21</vt:lpstr>
      <vt:lpstr>PowerPoint Presentation</vt:lpstr>
      <vt:lpstr>PowerPoint Presentation</vt:lpstr>
      <vt:lpstr>Watch for opportunities to teach them moral values.</vt:lpstr>
      <vt:lpstr>Watch for opportunities to teach them moral values.</vt:lpstr>
      <vt:lpstr>PowerPoint Presentation</vt:lpstr>
      <vt:lpstr>PowerPoint Presentation</vt:lpstr>
      <vt:lpstr>PowerPoint Presentation</vt:lpstr>
      <vt:lpstr>Watch for opportunities to teach them moral values.</vt:lpstr>
      <vt:lpstr>Watch for opportunities to teach them moral values.</vt:lpstr>
      <vt:lpstr>Focus on learning  rather than teaching.</vt:lpstr>
      <vt:lpstr>Focus on learning rather than teaching.</vt:lpstr>
      <vt:lpstr>PowerPoint Presentation</vt:lpstr>
      <vt:lpstr>PowerPoint Presentation</vt:lpstr>
      <vt:lpstr>Nurture your child’s natural hunger for learning God’s Word.</vt:lpstr>
      <vt:lpstr>Nurture your child’s natural hunger for learning God’s Word.</vt:lpstr>
      <vt:lpstr>Nurture your child’s natural hunger for learning God’s Word.</vt:lpstr>
      <vt:lpstr>Nurture your child’s natural hunger for learning God’s Word.</vt:lpstr>
      <vt:lpstr>PowerPoint Presentation</vt:lpstr>
      <vt:lpstr>PowerPoint Presentation</vt:lpstr>
      <vt:lpstr>Make worship services as enjoyable as possible.</vt:lpstr>
      <vt:lpstr>Make worship services as enjoyable as possible.</vt:lpstr>
      <vt:lpstr>Make worship services as enjoyable as possible.</vt:lpstr>
      <vt:lpstr>PowerPoint Presentation</vt:lpstr>
      <vt:lpstr>Make worship services as enjoyable as possible.</vt:lpstr>
      <vt:lpstr>Make worship services as enjoyable as possible.</vt:lpstr>
      <vt:lpstr>Make worship services as enjoyable as possible.</vt:lpstr>
      <vt:lpstr>Make worship services as enjoyable as possible.</vt:lpstr>
      <vt:lpstr>Discussion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HalBook</dc:creator>
  <cp:lastModifiedBy>Kevin Dansby</cp:lastModifiedBy>
  <cp:revision>246</cp:revision>
  <dcterms:created xsi:type="dcterms:W3CDTF">2014-04-30T18:34:38Z</dcterms:created>
  <dcterms:modified xsi:type="dcterms:W3CDTF">2025-04-21T18:10:35Z</dcterms:modified>
</cp:coreProperties>
</file>