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257" r:id="rId2"/>
    <p:sldId id="354" r:id="rId3"/>
    <p:sldId id="355" r:id="rId4"/>
    <p:sldId id="356" r:id="rId5"/>
    <p:sldId id="357" r:id="rId6"/>
    <p:sldId id="358" r:id="rId7"/>
    <p:sldId id="359" r:id="rId8"/>
    <p:sldId id="360"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81" r:id="rId31"/>
    <p:sldId id="280" r:id="rId32"/>
    <p:sldId id="282" r:id="rId33"/>
    <p:sldId id="283" r:id="rId34"/>
    <p:sldId id="284" r:id="rId35"/>
    <p:sldId id="285" r:id="rId36"/>
    <p:sldId id="286" r:id="rId37"/>
    <p:sldId id="288" r:id="rId38"/>
    <p:sldId id="287" r:id="rId39"/>
    <p:sldId id="289" r:id="rId40"/>
    <p:sldId id="290" r:id="rId41"/>
    <p:sldId id="291"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0" d="100"/>
          <a:sy n="70" d="100"/>
        </p:scale>
        <p:origin x="1166" y="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A3C183-8648-4942-ACE1-8883F636F4B6}" type="datetimeFigureOut">
              <a:rPr lang="en-US" smtClean="0"/>
              <a:t>4/14/2025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710071-0AFD-4885-B615-6245745078D4}" type="slidenum">
              <a:rPr lang="en-US" smtClean="0"/>
              <a:t>‹#›</a:t>
            </a:fld>
            <a:endParaRPr lang="en-US"/>
          </a:p>
        </p:txBody>
      </p:sp>
    </p:spTree>
    <p:extLst>
      <p:ext uri="{BB962C8B-B14F-4D97-AF65-F5344CB8AC3E}">
        <p14:creationId xmlns:p14="http://schemas.microsoft.com/office/powerpoint/2010/main" val="942653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Jeshurun</a:t>
            </a:r>
          </a:p>
          <a:p>
            <a:r>
              <a:rPr lang="en-US" dirty="0"/>
              <a:t>Dt 33:5 — So he became King in Jeshurun when the leaders of the people gathered with the tribes of Israel. </a:t>
            </a:r>
          </a:p>
          <a:p>
            <a:endParaRPr lang="en-US" dirty="0"/>
          </a:p>
          <a:p>
            <a:r>
              <a:rPr lang="en-US" dirty="0"/>
              <a:t>Dt 33:26 — There is none like the God of Jeshurun, who rides the heavens to your aid, the clouds in his majesty. </a:t>
            </a:r>
          </a:p>
          <a:p>
            <a:endParaRPr lang="en-US" dirty="0"/>
          </a:p>
          <a:p>
            <a:r>
              <a:rPr lang="en-US" dirty="0"/>
              <a:t>Isa 44:2 — This is the word of the LORD your Maker, the one who formed you from the womb: He will help you. Do not fear, Jacob my servant, Jeshurun whom I have chosen. </a:t>
            </a:r>
          </a:p>
          <a:p>
            <a:endParaRPr lang="en-US" dirty="0"/>
          </a:p>
          <a:p>
            <a:r>
              <a:rPr lang="en-US" dirty="0"/>
              <a:t>kicked</a:t>
            </a:r>
          </a:p>
          <a:p>
            <a:r>
              <a:rPr lang="en-US" dirty="0"/>
              <a:t>1Sa 2:29 — Why, then, do all of you despise my sacrifices and offerings that I require at the place of worship? You have honored your sons more than me, by making yourselves fat with the best part of all of the offerings of my people Israel.' </a:t>
            </a:r>
          </a:p>
          <a:p>
            <a:endParaRPr lang="en-US" dirty="0"/>
          </a:p>
          <a:p>
            <a:r>
              <a:rPr lang="en-US" dirty="0"/>
              <a:t>Ac 9:5 — "Who are you, Lord? " Saul said. </a:t>
            </a:r>
          </a:p>
          <a:p>
            <a:endParaRPr lang="en-US" dirty="0"/>
          </a:p>
          <a:p>
            <a:r>
              <a:rPr lang="en-US" dirty="0"/>
              <a:t>waxen fat</a:t>
            </a:r>
          </a:p>
          <a:p>
            <a:r>
              <a:rPr lang="en-US" dirty="0"/>
              <a:t>Dt 31:20 — When I bring them into the land I swore to give their fathers, a land flowing with milk and honey, they will eat their fill and prosper. They will turn to other gods and worship them, despising me and breaking my covenant. </a:t>
            </a:r>
          </a:p>
          <a:p>
            <a:endParaRPr lang="en-US" dirty="0"/>
          </a:p>
          <a:p>
            <a:r>
              <a:rPr lang="en-US" dirty="0"/>
              <a:t>Job 15:27 — Though his face is covered with fat and his waistline bulges with it, </a:t>
            </a:r>
          </a:p>
          <a:p>
            <a:endParaRPr lang="en-US" dirty="0"/>
          </a:p>
          <a:p>
            <a:r>
              <a:rPr lang="en-US" dirty="0"/>
              <a:t>Ps 17:10 — They are uncaring; their mouths speak arrogantly. </a:t>
            </a:r>
          </a:p>
          <a:p>
            <a:endParaRPr lang="en-US" dirty="0"/>
          </a:p>
          <a:p>
            <a:r>
              <a:rPr lang="en-US" dirty="0"/>
              <a:t>Ps 73:7 — Their eyes bulge out from fatness; the imaginations of their hearts run wild. </a:t>
            </a:r>
          </a:p>
          <a:p>
            <a:endParaRPr lang="en-US" dirty="0"/>
          </a:p>
          <a:p>
            <a:r>
              <a:rPr lang="en-US" dirty="0"/>
              <a:t>Ps 119:70 — Their hearts are hard and insensitive, but I delight in your instruction. </a:t>
            </a:r>
          </a:p>
          <a:p>
            <a:endParaRPr lang="en-US" dirty="0"/>
          </a:p>
          <a:p>
            <a:r>
              <a:rPr lang="en-US" dirty="0"/>
              <a:t>Isa 6:10 — Make the minds of these people dull; deafen their ears and blind their eyes; otherwise they might see with their eyes and hear with their ears, understand with their minds, turn back, and be healed. </a:t>
            </a:r>
          </a:p>
          <a:p>
            <a:endParaRPr lang="en-US" dirty="0"/>
          </a:p>
          <a:p>
            <a:r>
              <a:rPr lang="en-US" dirty="0"/>
              <a:t>Ac 28:27 — For the hearts of these people have grown callous, their ears are hard of hearing, and they have shut their eyes; otherwise they might see with their eyes and hear with their ears, understand with their heart and turn, and I would heal them. </a:t>
            </a:r>
          </a:p>
          <a:p>
            <a:endParaRPr lang="en-US" dirty="0"/>
          </a:p>
          <a:p>
            <a:r>
              <a:rPr lang="en-US" dirty="0"/>
              <a:t>Ro 2:4 — Or do you despise the riches of his kindness, restraint, and patience, not recognizing that God's kindness is intended to lead you to repentance? </a:t>
            </a:r>
          </a:p>
          <a:p>
            <a:endParaRPr lang="en-US" dirty="0"/>
          </a:p>
          <a:p>
            <a:r>
              <a:rPr lang="en-US" dirty="0"/>
              <a:t>Ro 2:5 — Because of your hardened and unrepentant heart you are storing up wrath for yourself in the day of wrath, when God's righteous judgment is revealed. </a:t>
            </a:r>
          </a:p>
          <a:p>
            <a:endParaRPr lang="en-US" dirty="0"/>
          </a:p>
          <a:p>
            <a:r>
              <a:rPr lang="en-US" dirty="0"/>
              <a:t>then he</a:t>
            </a:r>
          </a:p>
          <a:p>
            <a:r>
              <a:rPr lang="en-US" dirty="0"/>
              <a:t>Dt 6:10-12 — "When the LORD your God brings you into the land he swore to your fathers Abraham, Isaac, and Jacob that he would give you ​— ​a land with large and beautiful cities that you did not build, 11 houses full of every good thing that you did not fill them with, cisterns that you did not dig, and vineyards and olive groves that you did not plant ​— ​and when you eat and are satisfied, 12 be careful not to forget the LORD who brought you out of the land of Egypt, out of the place of slavery. </a:t>
            </a:r>
          </a:p>
          <a:p>
            <a:endParaRPr lang="en-US" dirty="0"/>
          </a:p>
          <a:p>
            <a:r>
              <a:rPr lang="en-US" dirty="0"/>
              <a:t>Dt 8:10-14 — When you eat and are full, you will bless the LORD your God for the good land he has given you. 11 "Be careful that you don't forget the LORD your God by failing to keep his commands, ordinances, and statutes that I am giving you today. 12 When you eat and are full, and build beautiful houses to live in, 13 and your herds and flocks grow large, and your silver and gold multiply, and everything else you have increases, 14 be careful that your heart doesn't become proud and you forget the LORD your God who brought you out of the land of Egypt, out of the place of slavery. </a:t>
            </a:r>
          </a:p>
          <a:p>
            <a:endParaRPr lang="en-US" dirty="0"/>
          </a:p>
          <a:p>
            <a:r>
              <a:rPr lang="en-US" dirty="0"/>
              <a:t>Dt 31:16 — The LORD said to Moses, "You are about to rest with your fathers, and these people will soon prostitute themselves with the foreign gods of the land they are entering. They will abandon me and break the covenant I have made with them. </a:t>
            </a:r>
          </a:p>
          <a:p>
            <a:endParaRPr lang="en-US" dirty="0"/>
          </a:p>
          <a:p>
            <a:r>
              <a:rPr lang="en-US" dirty="0"/>
              <a:t>Dt 31:20 — When I bring them into the land I swore to give their fathers, a land flowing with milk and honey, they will eat their fill and prosper. They will turn to other gods and worship them, despising me and breaking my covenant. </a:t>
            </a:r>
          </a:p>
          <a:p>
            <a:endParaRPr lang="en-US" dirty="0"/>
          </a:p>
          <a:p>
            <a:r>
              <a:rPr lang="en-US" dirty="0"/>
              <a:t>Ne 9:25 — They captured fortified cities and fertile land and took possession of well-supplied houses, cisterns cut out of rock, vineyards, olive groves, and fruit trees in abundance. They ate, were filled, became prosperous, and delighted in your great goodness. </a:t>
            </a:r>
          </a:p>
          <a:p>
            <a:endParaRPr lang="en-US" dirty="0"/>
          </a:p>
          <a:p>
            <a:r>
              <a:rPr lang="en-US" dirty="0"/>
              <a:t>Isa 1:4 — Oh sinful nation, people weighed down with iniquity, brood of evildoers, depraved children! They have abandoned the LORD; they have despised the Holy One of Israel; they have turned their backs on him. </a:t>
            </a:r>
          </a:p>
          <a:p>
            <a:endParaRPr lang="en-US" dirty="0"/>
          </a:p>
          <a:p>
            <a:r>
              <a:rPr lang="en-US" dirty="0"/>
              <a:t>Jer 2:5 — This is what the LORD says: What fault did your fathers find in me that they went so far from me, followed worthless idols, and became worthless themselves? </a:t>
            </a:r>
          </a:p>
          <a:p>
            <a:endParaRPr lang="en-US" dirty="0"/>
          </a:p>
          <a:p>
            <a:r>
              <a:rPr lang="en-US" dirty="0"/>
              <a:t>Jer 5:7 — Why should I forgive you? Your children have abandoned me and sworn by those who are not gods. I satisfied their needs, yet they committed adultery; they gashed themselves at the prostitute's house. </a:t>
            </a:r>
          </a:p>
          <a:p>
            <a:endParaRPr lang="en-US" dirty="0"/>
          </a:p>
          <a:p>
            <a:r>
              <a:rPr lang="en-US" dirty="0"/>
              <a:t>Jer 5:28 — They have become fat and sleek. They have also excelled in evil matters. They have not taken up cases, such as the case of the fatherless, so they might prosper, and they have not defended the rights of the needy. </a:t>
            </a:r>
          </a:p>
          <a:p>
            <a:endParaRPr lang="en-US" dirty="0"/>
          </a:p>
          <a:p>
            <a:r>
              <a:rPr lang="en-US" dirty="0"/>
              <a:t>Hos 13:6 — When they had pasture, they became satisfied; they were satisfied, and their hearts became proud. Therefore they forgot me. </a:t>
            </a:r>
          </a:p>
          <a:p>
            <a:endParaRPr lang="en-US" dirty="0"/>
          </a:p>
          <a:p>
            <a:r>
              <a:rPr lang="en-US" dirty="0"/>
              <a:t>the Rock</a:t>
            </a:r>
          </a:p>
          <a:p>
            <a:r>
              <a:rPr lang="en-US" dirty="0"/>
              <a:t>Dt 32:4 — The Rock ​— ​his work is perfect; all his ways are just. A faithful God, without bias, he is righteous and true. </a:t>
            </a:r>
          </a:p>
          <a:p>
            <a:endParaRPr lang="en-US" dirty="0"/>
          </a:p>
          <a:p>
            <a:r>
              <a:rPr lang="en-US" dirty="0"/>
              <a:t>2Sa 22:47 — The LORD lives ​— ​blessed be my rock! God, the rock of my salvation, is exalted. </a:t>
            </a:r>
          </a:p>
          <a:p>
            <a:endParaRPr lang="en-US" dirty="0"/>
          </a:p>
          <a:p>
            <a:r>
              <a:rPr lang="en-US" dirty="0"/>
              <a:t>Ps 18:46 — The LORD lives ​— ​blessed be my rock! The God of my salvation is exalted. </a:t>
            </a:r>
          </a:p>
          <a:p>
            <a:endParaRPr lang="en-US" dirty="0"/>
          </a:p>
          <a:p>
            <a:r>
              <a:rPr lang="en-US" dirty="0"/>
              <a:t>Ps 89:26 — He will call to me, 'You are my Father, my God, the rock of my salvation.' </a:t>
            </a:r>
          </a:p>
          <a:p>
            <a:endParaRPr lang="en-US" dirty="0"/>
          </a:p>
          <a:p>
            <a:r>
              <a:rPr lang="en-US" dirty="0"/>
              <a:t>Ps 95:1 — Come, let us shout joyfully to the LORD, shout triumphantly to the rock of our salvation!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E3CFCF-BC9B-4FCE-B159-557C1128A8C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80725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provoked</a:t>
            </a:r>
          </a:p>
          <a:p>
            <a:r>
              <a:rPr lang="en-US" dirty="0"/>
              <a:t>Dt 5:9 — Do not bow in worship to them, and do not serve them, because I, the LORD your God, am a jealous God, punishing the children for the fathers' iniquity to the third and fourth generations of those who hate me, </a:t>
            </a:r>
          </a:p>
          <a:p>
            <a:endParaRPr lang="en-US" dirty="0"/>
          </a:p>
          <a:p>
            <a:r>
              <a:rPr lang="en-US" dirty="0"/>
              <a:t>1Ki 14:22 — Judah did what was evil in the LORD's sight. They provoked him to jealous anger more than all that their ancestors had done with the sins they committed. </a:t>
            </a:r>
          </a:p>
          <a:p>
            <a:endParaRPr lang="en-US" dirty="0"/>
          </a:p>
          <a:p>
            <a:r>
              <a:rPr lang="en-US" dirty="0"/>
              <a:t>Na 1:1 — The pronouncement concerning Nineveh. The book of the vision of Nahum the Elkoshite. </a:t>
            </a:r>
          </a:p>
          <a:p>
            <a:endParaRPr lang="en-US" dirty="0"/>
          </a:p>
          <a:p>
            <a:r>
              <a:rPr lang="en-US" dirty="0"/>
              <a:t>Na 1:2 — The LORD is a jealous and avenging God; the LORD takes vengeance and is fierce in wrath. The LORD takes vengeance against his foes; he is furious with his enemies. </a:t>
            </a:r>
          </a:p>
          <a:p>
            <a:endParaRPr lang="en-US" dirty="0"/>
          </a:p>
          <a:p>
            <a:r>
              <a:rPr lang="en-US" dirty="0"/>
              <a:t>1Co 10:22 — Or are we provoking the Lord to jealousy? Are we stronger than he? </a:t>
            </a:r>
          </a:p>
          <a:p>
            <a:endParaRPr lang="en-US" dirty="0"/>
          </a:p>
          <a:p>
            <a:r>
              <a:rPr lang="en-US" dirty="0"/>
              <a:t>abominations</a:t>
            </a:r>
          </a:p>
          <a:p>
            <a:r>
              <a:rPr lang="en-US" dirty="0"/>
              <a:t>Dt 7:25 — Burn up the carved images of their gods. Don't covet the silver and gold on the images and take it for yourself, or else you will be ensnared by it, for it is detestable to the LORD your God. </a:t>
            </a:r>
          </a:p>
          <a:p>
            <a:endParaRPr lang="en-US" dirty="0"/>
          </a:p>
          <a:p>
            <a:r>
              <a:rPr lang="en-US" dirty="0"/>
              <a:t>Lev 18:27 — For the people who were in the land prior to you have committed all these detestable acts, and the land has become defiled. </a:t>
            </a:r>
          </a:p>
          <a:p>
            <a:endParaRPr lang="en-US" dirty="0"/>
          </a:p>
          <a:p>
            <a:r>
              <a:rPr lang="en-US" dirty="0"/>
              <a:t>2Ki 23:13 — The king also defiled the high places that were across from Jerusalem, to the south of the Mount of Destruction, which King Solomon of Israel had built for Ashtoreth, the abhorrent idol of the Sidonians; for Chemosh, the abhorrent idol of Moab; and for Milcom, the detestable idol of the Ammonites.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E3CFCF-BC9B-4FCE-B159-557C1128A8C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11932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sacrificed</a:t>
            </a:r>
          </a:p>
          <a:p>
            <a:r>
              <a:rPr lang="en-US" dirty="0"/>
              <a:t>Lev 17:7 — They must no longer offer their sacrifices to the goat-demons that they have prostituted themselves with. This will be a permanent statute for them throughout their generations. </a:t>
            </a:r>
          </a:p>
          <a:p>
            <a:endParaRPr lang="en-US" dirty="0"/>
          </a:p>
          <a:p>
            <a:r>
              <a:rPr lang="en-US" dirty="0"/>
              <a:t>Ps 106:37 — They sacrificed their sons and daughters to demons. </a:t>
            </a:r>
          </a:p>
          <a:p>
            <a:endParaRPr lang="en-US" dirty="0"/>
          </a:p>
          <a:p>
            <a:r>
              <a:rPr lang="en-US" dirty="0"/>
              <a:t>Ps 106:38 — They shed innocent blood — the blood of their sons and daughters whom they sacrificed to the idols of Canaan; so the land became polluted with blood. </a:t>
            </a:r>
          </a:p>
          <a:p>
            <a:endParaRPr lang="en-US" dirty="0"/>
          </a:p>
          <a:p>
            <a:r>
              <a:rPr lang="en-US" dirty="0"/>
              <a:t>1Co 10:20 — No, but I do say that what they sacrifice, they sacrifice to demons and not to God. I do not want you to be participants with demons! </a:t>
            </a:r>
          </a:p>
          <a:p>
            <a:endParaRPr lang="en-US" dirty="0"/>
          </a:p>
          <a:p>
            <a:r>
              <a:rPr lang="en-US" dirty="0"/>
              <a:t>1Ti 4:1 — Now the Spirit explicitly says that in later times some will depart from the faith, paying attention to deceitful spirits and the teachings of demons, </a:t>
            </a:r>
          </a:p>
          <a:p>
            <a:endParaRPr lang="en-US" dirty="0"/>
          </a:p>
          <a:p>
            <a:r>
              <a:rPr lang="en-US" dirty="0"/>
              <a:t>Rev 9:20 — The rest of the people, who were not killed by these plagues, did not repent of the works of their hands to stop worshiping demons and idols of gold, silver, bronze, stone, and wood, which cannot see, hear, or walk. </a:t>
            </a:r>
          </a:p>
          <a:p>
            <a:endParaRPr lang="en-US" dirty="0"/>
          </a:p>
          <a:p>
            <a:r>
              <a:rPr lang="en-US" dirty="0"/>
              <a:t>not to God</a:t>
            </a:r>
          </a:p>
          <a:p>
            <a:r>
              <a:rPr lang="en-US" dirty="0"/>
              <a:t>Dt 32:21 — They have provoked my jealousy with what is not a god; they have enraged me with their worthless idols. So I will provoke their jealousy with what is not a people; I will enrage them with a foolish nation. </a:t>
            </a:r>
          </a:p>
          <a:p>
            <a:endParaRPr lang="en-US" dirty="0"/>
          </a:p>
          <a:p>
            <a:r>
              <a:rPr lang="en-US" dirty="0"/>
              <a:t>Jer 10:15 — They are worthless, a work to be mocked. At the time of their punishment they will be destroyed. </a:t>
            </a:r>
          </a:p>
          <a:p>
            <a:endParaRPr lang="en-US" dirty="0"/>
          </a:p>
          <a:p>
            <a:r>
              <a:rPr lang="en-US" dirty="0"/>
              <a:t>1Co 8:4 — About eating food sacrificed to idols, then, we know that "an idol is nothing in the world," and that "there is no God but one." </a:t>
            </a:r>
          </a:p>
          <a:p>
            <a:endParaRPr lang="en-US" dirty="0"/>
          </a:p>
          <a:p>
            <a:r>
              <a:rPr lang="en-US" dirty="0"/>
              <a:t>1Co 10:19 — What am I saying then? That food sacrificed to idols is anything, or that an idol is anything? </a:t>
            </a:r>
          </a:p>
          <a:p>
            <a:endParaRPr lang="en-US" dirty="0"/>
          </a:p>
          <a:p>
            <a:r>
              <a:rPr lang="en-US" dirty="0"/>
              <a:t>to gods</a:t>
            </a:r>
          </a:p>
          <a:p>
            <a:r>
              <a:rPr lang="en-US" dirty="0"/>
              <a:t>Dt 28:64 — Then the LORD will scatter you among all peoples from one end of the earth to the other, and there you will worship other gods, of wood and stone, which neither you nor your fathers have known. </a:t>
            </a:r>
          </a:p>
          <a:p>
            <a:endParaRPr lang="en-US" dirty="0"/>
          </a:p>
          <a:p>
            <a:r>
              <a:rPr lang="en-US" dirty="0"/>
              <a:t>Isa 44:8 — Do not be startled or afraid. Have I not told you and declared it long ago? You are my witnesses! Is there any God but me? There is no other Rock; I do not know any. </a:t>
            </a:r>
          </a:p>
          <a:p>
            <a:endParaRPr lang="en-US" dirty="0"/>
          </a:p>
          <a:p>
            <a:r>
              <a:rPr lang="en-US" dirty="0"/>
              <a:t>to new gods</a:t>
            </a:r>
          </a:p>
          <a:p>
            <a:r>
              <a:rPr lang="en-US" dirty="0" err="1"/>
              <a:t>Jdg</a:t>
            </a:r>
            <a:r>
              <a:rPr lang="en-US" dirty="0"/>
              <a:t> 5:8 — Israel chose new gods, then there was war in the city gates. Not a shield or spear was seen among forty thousand in Israel.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E3CFCF-BC9B-4FCE-B159-557C1128A8C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40667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Rock</a:t>
            </a:r>
          </a:p>
          <a:p>
            <a:r>
              <a:rPr lang="en-US" dirty="0"/>
              <a:t>Dt 32:4 — The Rock ​— ​his work is perfect; all his ways are just. A faithful God, without bias, he is righteous and true. </a:t>
            </a:r>
          </a:p>
          <a:p>
            <a:endParaRPr lang="en-US" dirty="0"/>
          </a:p>
          <a:p>
            <a:r>
              <a:rPr lang="en-US" dirty="0"/>
              <a:t>Dt 32:15 — Then Jeshurun became fat and rebelled — you became fat, bloated, and gorged. He abandoned the God who made him and scorned the Rock of his salvation. </a:t>
            </a:r>
          </a:p>
          <a:p>
            <a:endParaRPr lang="en-US" dirty="0"/>
          </a:p>
          <a:p>
            <a:r>
              <a:rPr lang="en-US" dirty="0"/>
              <a:t>Isa 17:10 — For you have forgotten the God of your salvation, and you have failed to remember the rock of your strength; therefore you will plant beautiful plants and set out cuttings from exotic vines. </a:t>
            </a:r>
          </a:p>
          <a:p>
            <a:endParaRPr lang="en-US" dirty="0"/>
          </a:p>
          <a:p>
            <a:r>
              <a:rPr lang="en-US" dirty="0"/>
              <a:t>forgotten</a:t>
            </a:r>
          </a:p>
          <a:p>
            <a:r>
              <a:rPr lang="en-US" dirty="0"/>
              <a:t>Dt 6:12 — be careful not to forget the LORD who brought you out of the land of Egypt, out of the place of slavery. </a:t>
            </a:r>
          </a:p>
          <a:p>
            <a:endParaRPr lang="en-US" dirty="0"/>
          </a:p>
          <a:p>
            <a:r>
              <a:rPr lang="en-US" dirty="0"/>
              <a:t>Dt 8:11 — "Be careful that you don't forget the LORD your God by failing to keep his commands, ordinances, and statutes that I am giving you today. </a:t>
            </a:r>
          </a:p>
          <a:p>
            <a:endParaRPr lang="en-US" dirty="0"/>
          </a:p>
          <a:p>
            <a:r>
              <a:rPr lang="en-US" dirty="0"/>
              <a:t>Dt 8:14 — be careful that your heart doesn't become proud and you forget the LORD your God who brought you out of the land of Egypt, out of the place of slavery. </a:t>
            </a:r>
          </a:p>
          <a:p>
            <a:endParaRPr lang="en-US" dirty="0"/>
          </a:p>
          <a:p>
            <a:r>
              <a:rPr lang="en-US" dirty="0"/>
              <a:t>Dt 8:19 — If you ever forget the LORD your God and follow other gods to serve them and bow in worship to them, I testify against you today that you will perish. </a:t>
            </a:r>
          </a:p>
          <a:p>
            <a:endParaRPr lang="en-US" dirty="0"/>
          </a:p>
          <a:p>
            <a:r>
              <a:rPr lang="en-US" dirty="0"/>
              <a:t>Ps 9:17 — The wicked will return to </a:t>
            </a:r>
            <a:r>
              <a:rPr lang="en-US" dirty="0" err="1"/>
              <a:t>Sheol</a:t>
            </a:r>
            <a:r>
              <a:rPr lang="en-US" dirty="0"/>
              <a:t> — all the nations that forget God. </a:t>
            </a:r>
          </a:p>
          <a:p>
            <a:endParaRPr lang="en-US" dirty="0"/>
          </a:p>
          <a:p>
            <a:r>
              <a:rPr lang="en-US" dirty="0"/>
              <a:t>Ps 44:20-22 — If we had forgotten the name of our God and spread out our hands to a foreign god, 21 wouldn't God have found this out, since he knows the secrets of the heart? 22 Because of you we are being put to death all day long; we are counted as sheep to be slaughtered. </a:t>
            </a:r>
          </a:p>
          <a:p>
            <a:endParaRPr lang="en-US" dirty="0"/>
          </a:p>
          <a:p>
            <a:r>
              <a:rPr lang="en-US" dirty="0"/>
              <a:t>Ps 106:21 — They forgot God their Savior, who did great things in Egypt, </a:t>
            </a:r>
          </a:p>
          <a:p>
            <a:endParaRPr lang="en-US" dirty="0"/>
          </a:p>
          <a:p>
            <a:r>
              <a:rPr lang="en-US" dirty="0"/>
              <a:t>Isa 17:10 — For you have forgotten the God of your salvation, and you have failed to remember the rock of your strength; therefore you will plant beautiful plants and set out cuttings from exotic vines. </a:t>
            </a:r>
          </a:p>
          <a:p>
            <a:endParaRPr lang="en-US" dirty="0"/>
          </a:p>
          <a:p>
            <a:r>
              <a:rPr lang="en-US" dirty="0"/>
              <a:t>Isa 22:10 — You counted the houses of Jerusalem so that you could tear them down to fortify the wall. </a:t>
            </a:r>
          </a:p>
          <a:p>
            <a:endParaRPr lang="en-US" dirty="0"/>
          </a:p>
          <a:p>
            <a:r>
              <a:rPr lang="en-US" dirty="0"/>
              <a:t>Isa 22:11 — You made a reservoir between the walls for the water of the ancient pool, but you did not look to the one who made it, or consider the one who created it long ago. </a:t>
            </a:r>
          </a:p>
          <a:p>
            <a:endParaRPr lang="en-US" dirty="0"/>
          </a:p>
          <a:p>
            <a:r>
              <a:rPr lang="en-US" dirty="0"/>
              <a:t>Jer 2:32 — Can a young woman forget her jewelry or a bride her wedding sash? Yet my people have forgotten me for countless days. </a:t>
            </a:r>
          </a:p>
          <a:p>
            <a:endParaRPr lang="en-US" dirty="0"/>
          </a:p>
          <a:p>
            <a:r>
              <a:rPr lang="en-US" dirty="0"/>
              <a:t>Jer 3:21 — A sound is heard on the barren heights: the children of Israel weeping and begging for mercy, for they have perverted their way; they have forgotten the LORD their God. </a:t>
            </a:r>
          </a:p>
          <a:p>
            <a:endParaRPr lang="en-US" dirty="0"/>
          </a:p>
          <a:p>
            <a:r>
              <a:rPr lang="en-US" dirty="0"/>
              <a:t>Hos 8:14 — Israel has forgotten his Maker and built palaces; Judah has also multiplied fortified cities. I will send fire on their cities, and it will consume their citadels.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E3CFCF-BC9B-4FCE-B159-557C1128A8C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40415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when</a:t>
            </a:r>
          </a:p>
          <a:p>
            <a:r>
              <a:rPr lang="en-US" dirty="0"/>
              <a:t>Lev 26:11 — I will place my residence among you, and I will not reject you. </a:t>
            </a:r>
          </a:p>
          <a:p>
            <a:endParaRPr lang="en-US" dirty="0"/>
          </a:p>
          <a:p>
            <a:r>
              <a:rPr lang="en-US" dirty="0" err="1"/>
              <a:t>Jdg</a:t>
            </a:r>
            <a:r>
              <a:rPr lang="en-US" dirty="0"/>
              <a:t> 2:14 — The LORD's anger burned against Israel, and he handed them over to marauders who raided them. He sold them to the enemies around them, and they could no longer resist their enemies. </a:t>
            </a:r>
          </a:p>
          <a:p>
            <a:endParaRPr lang="en-US" dirty="0"/>
          </a:p>
          <a:p>
            <a:r>
              <a:rPr lang="en-US" dirty="0"/>
              <a:t>Ps 5:4 — For you are not a God who delights in wickedness; evil cannot dwell with you. </a:t>
            </a:r>
          </a:p>
          <a:p>
            <a:endParaRPr lang="en-US" dirty="0"/>
          </a:p>
          <a:p>
            <a:r>
              <a:rPr lang="en-US" dirty="0"/>
              <a:t>Ps 10:3 — For the wicked one boasts about his own cravings; the one who is greedy curses and despises the LORD. </a:t>
            </a:r>
          </a:p>
          <a:p>
            <a:endParaRPr lang="en-US" dirty="0"/>
          </a:p>
          <a:p>
            <a:r>
              <a:rPr lang="en-US" dirty="0"/>
              <a:t>Ps 78:59 — God heard and became furious; he completely rejected Israel. </a:t>
            </a:r>
          </a:p>
          <a:p>
            <a:endParaRPr lang="en-US" dirty="0"/>
          </a:p>
          <a:p>
            <a:r>
              <a:rPr lang="en-US" dirty="0"/>
              <a:t>Ps 106:40 — Therefore the LORD's anger burned against his people, and he abhorred his own inheritance. </a:t>
            </a:r>
          </a:p>
          <a:p>
            <a:endParaRPr lang="en-US" dirty="0"/>
          </a:p>
          <a:p>
            <a:r>
              <a:rPr lang="en-US" dirty="0"/>
              <a:t>Am 3:2 — I have known only you out of all the clans of the earth; therefore, I will punish you for all your iniquities. </a:t>
            </a:r>
          </a:p>
          <a:p>
            <a:endParaRPr lang="en-US" dirty="0"/>
          </a:p>
          <a:p>
            <a:r>
              <a:rPr lang="en-US" dirty="0"/>
              <a:t>Am 3:3 — Can two walk together without agreeing to meet? </a:t>
            </a:r>
          </a:p>
          <a:p>
            <a:endParaRPr lang="en-US" dirty="0"/>
          </a:p>
          <a:p>
            <a:r>
              <a:rPr lang="en-US" dirty="0"/>
              <a:t>Zec 11:8 — In one month I got rid of three shepherds. I became impatient with them, and they also detested me. </a:t>
            </a:r>
          </a:p>
          <a:p>
            <a:endParaRPr lang="en-US" dirty="0"/>
          </a:p>
          <a:p>
            <a:r>
              <a:rPr lang="en-US" dirty="0"/>
              <a:t>Rev 3:16 — So, because you are lukewarm, and neither hot nor cold, I am going to vomit you out of my mouth. </a:t>
            </a:r>
          </a:p>
          <a:p>
            <a:endParaRPr lang="en-US" dirty="0"/>
          </a:p>
          <a:p>
            <a:r>
              <a:rPr lang="en-US" dirty="0"/>
              <a:t>abhorred them</a:t>
            </a:r>
          </a:p>
          <a:p>
            <a:r>
              <a:rPr lang="en-US" dirty="0"/>
              <a:t>La 2:6 — He has wrecked his temple as if it were merely a shack in a field, destroying his place of meeting. The LORD has abolished appointed festivals and Sabbaths in Zion. He has despised king and priest in his fierce anger. </a:t>
            </a:r>
          </a:p>
          <a:p>
            <a:endParaRPr lang="en-US" dirty="0"/>
          </a:p>
          <a:p>
            <a:r>
              <a:rPr lang="en-US" dirty="0"/>
              <a:t>of his sons</a:t>
            </a:r>
          </a:p>
          <a:p>
            <a:r>
              <a:rPr lang="en-US" dirty="0"/>
              <a:t>Ps 82:6 — I said, "You are gods; you are all sons of the Most High. </a:t>
            </a:r>
          </a:p>
          <a:p>
            <a:endParaRPr lang="en-US" dirty="0"/>
          </a:p>
          <a:p>
            <a:r>
              <a:rPr lang="en-US" dirty="0"/>
              <a:t>Ps 82:7 — However, you will die like humans and fall like any other ruler." </a:t>
            </a:r>
          </a:p>
          <a:p>
            <a:endParaRPr lang="en-US" dirty="0"/>
          </a:p>
          <a:p>
            <a:r>
              <a:rPr lang="en-US" dirty="0"/>
              <a:t>Isa 1:2 — Listen, heavens, and pay attention, earth, for the LORD has spoken: "I have raised children and brought them up, but they have rebelled against me. </a:t>
            </a:r>
          </a:p>
          <a:p>
            <a:endParaRPr lang="en-US" dirty="0"/>
          </a:p>
          <a:p>
            <a:r>
              <a:rPr lang="en-US" dirty="0"/>
              <a:t>Jer 11:15 — What right does my beloved have to be in my house, having carried out so many evil schemes? Can holy meat prevent your disaster so you can celebrate?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E3CFCF-BC9B-4FCE-B159-557C1128A8C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62805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hide</a:t>
            </a:r>
          </a:p>
          <a:p>
            <a:r>
              <a:rPr lang="en-US" dirty="0"/>
              <a:t>Dt 31:17 — My anger will burn against them on that day; I will abandon them and hide my face from them so that they will become easy prey. Many troubles and afflictions will come to them. On that day they will say, 'Haven't these troubles come to us because our God is no longer with us? ' </a:t>
            </a:r>
          </a:p>
          <a:p>
            <a:endParaRPr lang="en-US" dirty="0"/>
          </a:p>
          <a:p>
            <a:r>
              <a:rPr lang="en-US" dirty="0"/>
              <a:t>Dt 31:18 — I will certainly hide my face on that day because of all the evil they have done by turning to other gods. </a:t>
            </a:r>
          </a:p>
          <a:p>
            <a:endParaRPr lang="en-US" dirty="0"/>
          </a:p>
          <a:p>
            <a:r>
              <a:rPr lang="en-US" dirty="0"/>
              <a:t>Job 13:24 — Why do you hide your face and consider me your enemy? </a:t>
            </a:r>
          </a:p>
          <a:p>
            <a:endParaRPr lang="en-US" dirty="0"/>
          </a:p>
          <a:p>
            <a:r>
              <a:rPr lang="en-US" dirty="0"/>
              <a:t>Job 34:29 — But when God is silent, who can declare him guilty? When he hides his face, who can see him? Yet he watches over both individuals and nations, </a:t>
            </a:r>
          </a:p>
          <a:p>
            <a:endParaRPr lang="en-US" dirty="0"/>
          </a:p>
          <a:p>
            <a:r>
              <a:rPr lang="en-US" dirty="0"/>
              <a:t>Isa 64:7 — No one calls on your name, striving to take hold of you. For you have hidden your face from us and made us melt because of our iniquity. </a:t>
            </a:r>
          </a:p>
          <a:p>
            <a:endParaRPr lang="en-US" dirty="0"/>
          </a:p>
          <a:p>
            <a:r>
              <a:rPr lang="en-US" dirty="0"/>
              <a:t>Jer 18:17 — I will scatter them before the enemy like the east wind. I will show them my back and not my face on the day of their calamity. </a:t>
            </a:r>
          </a:p>
          <a:p>
            <a:endParaRPr lang="en-US" dirty="0"/>
          </a:p>
          <a:p>
            <a:r>
              <a:rPr lang="en-US" dirty="0"/>
              <a:t>Hos 9:12 — Even if they raise children, I will bereave them of each one. Yes, woe to them when I depart from them! </a:t>
            </a:r>
          </a:p>
          <a:p>
            <a:endParaRPr lang="en-US" dirty="0"/>
          </a:p>
          <a:p>
            <a:r>
              <a:rPr lang="en-US" dirty="0"/>
              <a:t>a very</a:t>
            </a:r>
          </a:p>
          <a:p>
            <a:r>
              <a:rPr lang="en-US" dirty="0"/>
              <a:t>Dt 32:5 — His people have acted corruptly toward him; this is their defect ​— ​they are not his children but a devious and crooked generation. </a:t>
            </a:r>
          </a:p>
          <a:p>
            <a:endParaRPr lang="en-US" dirty="0"/>
          </a:p>
          <a:p>
            <a:r>
              <a:rPr lang="en-US" dirty="0"/>
              <a:t>Isa 65:2-5 — I spread out my hands all day long to a rebellious people who walk in the path that is not good, following their own thoughts. 3 These people continually anger me to my face, sacrificing in gardens, burning incense on bricks, 4 sitting among the graves, spending nights in secret places, eating the meat of pigs, and putting polluted broth in their bowls. 5 They say, 'Keep to yourself, don't come near me, for I am too holy for you! ' These practices are smoke in my nostrils, a fire that burns all day long. </a:t>
            </a:r>
          </a:p>
          <a:p>
            <a:endParaRPr lang="en-US" dirty="0"/>
          </a:p>
          <a:p>
            <a:r>
              <a:rPr lang="en-US" dirty="0"/>
              <a:t>Mt 11:16 — "To what should I compare this generation? It's like children sitting in the marketplaces who call out to other children: </a:t>
            </a:r>
          </a:p>
          <a:p>
            <a:endParaRPr lang="en-US" dirty="0"/>
          </a:p>
          <a:p>
            <a:r>
              <a:rPr lang="en-US" dirty="0"/>
              <a:t>Mt 11:17 — We played the flute for you, but you didn't dance; we sang a lament, but you didn't mourn! </a:t>
            </a:r>
          </a:p>
          <a:p>
            <a:endParaRPr lang="en-US" dirty="0"/>
          </a:p>
          <a:p>
            <a:r>
              <a:rPr lang="en-US" dirty="0"/>
              <a:t>Lk 7:31 — "To what then should I compare the people of this generation, and what are they like? </a:t>
            </a:r>
          </a:p>
          <a:p>
            <a:endParaRPr lang="en-US" dirty="0"/>
          </a:p>
          <a:p>
            <a:r>
              <a:rPr lang="en-US" dirty="0"/>
              <a:t>Lk 7:32 — They are like children sitting in the marketplace and calling to each other: We played the flute for you, but you didn't dance; we sang a lament, but you didn't weep! </a:t>
            </a:r>
          </a:p>
          <a:p>
            <a:endParaRPr lang="en-US" dirty="0"/>
          </a:p>
          <a:p>
            <a:r>
              <a:rPr lang="en-US" dirty="0"/>
              <a:t>children</a:t>
            </a:r>
          </a:p>
          <a:p>
            <a:r>
              <a:rPr lang="en-US" dirty="0"/>
              <a:t>2Ch 20:20 — In the morning they got up early and went out to the wilderness of Tekoa. As they were about to go out, Jehoshaphat stood and said, "Hear me, Judah and you inhabitants of Jerusalem. Believe in the LORD your God, and you will be established; believe in his prophets, and you will succeed." </a:t>
            </a:r>
          </a:p>
          <a:p>
            <a:endParaRPr lang="en-US" dirty="0"/>
          </a:p>
          <a:p>
            <a:r>
              <a:rPr lang="en-US" dirty="0"/>
              <a:t>Isa 7:9 — the chief of Ephraim is Samaria, and the chief city of Samaria is the son of Remaliah. If you do not stand firm in your faith, then you will not stand at all. </a:t>
            </a:r>
          </a:p>
          <a:p>
            <a:endParaRPr lang="en-US" dirty="0"/>
          </a:p>
          <a:p>
            <a:r>
              <a:rPr lang="en-US" dirty="0"/>
              <a:t>Isa 30:9 — They are a rebellious people, deceptive children, children who do not want to listen to the LORD's instruction. </a:t>
            </a:r>
          </a:p>
          <a:p>
            <a:endParaRPr lang="en-US" dirty="0"/>
          </a:p>
          <a:p>
            <a:r>
              <a:rPr lang="en-US" dirty="0"/>
              <a:t>Mt 17:17 — Jesus replied, "You unbelieving and perverse generation, how long will I be with you? How long must I put up with you? Bring him here to me." </a:t>
            </a:r>
          </a:p>
          <a:p>
            <a:endParaRPr lang="en-US" dirty="0"/>
          </a:p>
          <a:p>
            <a:r>
              <a:rPr lang="en-US" dirty="0"/>
              <a:t>Mk 9:19 — He replied to them, "You unbelieving generation, how long will I be with you? How long must I put up with you? Bring him to me." </a:t>
            </a:r>
          </a:p>
          <a:p>
            <a:endParaRPr lang="en-US" dirty="0"/>
          </a:p>
          <a:p>
            <a:r>
              <a:rPr lang="en-US" dirty="0"/>
              <a:t>Lk 18:8 — I tell you that he will swiftly grant them justice. Nevertheless, when the Son of Man comes, will he find faith on earth? " </a:t>
            </a:r>
          </a:p>
          <a:p>
            <a:endParaRPr lang="en-US" dirty="0"/>
          </a:p>
          <a:p>
            <a:r>
              <a:rPr lang="en-US" dirty="0"/>
              <a:t>2Th 3:2 — and that we may be delivered from wicked and evil people, for not all have faith. </a:t>
            </a:r>
          </a:p>
          <a:p>
            <a:endParaRPr lang="en-US" dirty="0"/>
          </a:p>
          <a:p>
            <a:r>
              <a:rPr lang="en-US" dirty="0"/>
              <a:t>Heb 11:6 — Now without faith it is impossible to please God, since the one who draws near to him must believe that he exists and that he rewards those who seek him.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E3CFCF-BC9B-4FCE-B159-557C1128A8C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719259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ome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Box 12"/>
          <p:cNvSpPr txBox="1"/>
          <p:nvPr userDrawn="1"/>
        </p:nvSpPr>
        <p:spPr>
          <a:xfrm>
            <a:off x="3463649" y="2796084"/>
            <a:ext cx="5232995" cy="420564"/>
          </a:xfrm>
          <a:prstGeom prst="rect">
            <a:avLst/>
          </a:prstGeom>
          <a:noFill/>
        </p:spPr>
        <p:txBody>
          <a:bodyPr wrap="square" rtlCol="0" anchor="b">
            <a:spAutoFit/>
          </a:bodyPr>
          <a:lstStyle/>
          <a:p>
            <a:pPr algn="ctr"/>
            <a:r>
              <a:rPr lang="en-US" sz="2133" b="1" i="0" spc="0" dirty="0">
                <a:latin typeface="Lato" panose="020F0502020204030203" pitchFamily="34" charset="0"/>
                <a:ea typeface="Lato" panose="020F0502020204030203" pitchFamily="34" charset="0"/>
                <a:cs typeface="Lato" panose="020F0502020204030203" pitchFamily="34" charset="0"/>
              </a:rPr>
              <a:t>CURTIS HARTSHORN</a:t>
            </a:r>
          </a:p>
        </p:txBody>
      </p:sp>
      <p:sp>
        <p:nvSpPr>
          <p:cNvPr id="5" name="Text Placeholder 4"/>
          <p:cNvSpPr>
            <a:spLocks noGrp="1"/>
          </p:cNvSpPr>
          <p:nvPr>
            <p:ph type="body" sz="quarter" idx="10" hasCustomPrompt="1"/>
          </p:nvPr>
        </p:nvSpPr>
        <p:spPr>
          <a:xfrm>
            <a:off x="694266" y="1893457"/>
            <a:ext cx="3708401" cy="4485217"/>
          </a:xfrm>
        </p:spPr>
        <p:txBody>
          <a:bodyPr anchor="b">
            <a:normAutofit/>
          </a:bodyPr>
          <a:lstStyle>
            <a:lvl1pPr marL="0" indent="0" algn="ctr">
              <a:buNone/>
              <a:defRPr sz="26533">
                <a:latin typeface="Lato Black"/>
                <a:cs typeface="Lato Black"/>
              </a:defRPr>
            </a:lvl1pPr>
          </a:lstStyle>
          <a:p>
            <a:pPr lvl="0"/>
            <a:r>
              <a:rPr lang="en-US"/>
              <a:t>9</a:t>
            </a:r>
            <a:endParaRPr lang="en-US" dirty="0"/>
          </a:p>
        </p:txBody>
      </p:sp>
      <p:pic>
        <p:nvPicPr>
          <p:cNvPr id="7" name="Picture 6" descr="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3982" y="6004855"/>
            <a:ext cx="2433421" cy="345899"/>
          </a:xfrm>
          <a:prstGeom prst="rect">
            <a:avLst/>
          </a:prstGeom>
        </p:spPr>
      </p:pic>
      <p:cxnSp>
        <p:nvCxnSpPr>
          <p:cNvPr id="4" name="Straight Connector 3"/>
          <p:cNvCxnSpPr/>
          <p:nvPr userDrawn="1"/>
        </p:nvCxnSpPr>
        <p:spPr>
          <a:xfrm>
            <a:off x="4157793" y="2584627"/>
            <a:ext cx="3844711" cy="0"/>
          </a:xfrm>
          <a:prstGeom prst="line">
            <a:avLst/>
          </a:prstGeom>
          <a:ln>
            <a:solidFill>
              <a:schemeClr val="accent1">
                <a:alpha val="40000"/>
              </a:schemeClr>
            </a:solidFill>
          </a:ln>
          <a:effectLst/>
        </p:spPr>
        <p:style>
          <a:lnRef idx="2">
            <a:schemeClr val="accent1"/>
          </a:lnRef>
          <a:fillRef idx="0">
            <a:schemeClr val="accent1"/>
          </a:fillRef>
          <a:effectRef idx="1">
            <a:schemeClr val="accent1"/>
          </a:effectRef>
          <a:fontRef idx="minor">
            <a:schemeClr val="tx1"/>
          </a:fontRef>
        </p:style>
      </p:cxnSp>
      <p:sp>
        <p:nvSpPr>
          <p:cNvPr id="3" name="Subtitle 2"/>
          <p:cNvSpPr>
            <a:spLocks noGrp="1"/>
          </p:cNvSpPr>
          <p:nvPr>
            <p:ph type="subTitle" idx="1" hasCustomPrompt="1"/>
          </p:nvPr>
        </p:nvSpPr>
        <p:spPr>
          <a:xfrm>
            <a:off x="4402667" y="3912849"/>
            <a:ext cx="6901484" cy="1653191"/>
          </a:xfrm>
        </p:spPr>
        <p:txBody>
          <a:bodyPr anchor="ctr">
            <a:noAutofit/>
          </a:bodyPr>
          <a:lstStyle>
            <a:lvl1pPr marL="0" indent="0" algn="ctr">
              <a:lnSpc>
                <a:spcPct val="80000"/>
              </a:lnSpc>
              <a:buNone/>
              <a:defRPr sz="5333" b="1" spc="0" baseline="0">
                <a:solidFill>
                  <a:schemeClr val="tx1">
                    <a:tint val="75000"/>
                  </a:schemeClr>
                </a:solidFill>
                <a:latin typeface="Lato Black"/>
                <a:cs typeface="Lato Black"/>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Title of Lesson</a:t>
            </a:r>
            <a:br>
              <a:rPr lang="en-US" dirty="0"/>
            </a:br>
            <a:r>
              <a:rPr lang="en-US" dirty="0"/>
              <a:t>Second Line of Title</a:t>
            </a:r>
          </a:p>
        </p:txBody>
      </p:sp>
    </p:spTree>
    <p:extLst>
      <p:ext uri="{BB962C8B-B14F-4D97-AF65-F5344CB8AC3E}">
        <p14:creationId xmlns:p14="http://schemas.microsoft.com/office/powerpoint/2010/main" val="2572302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330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spc="-200">
                <a:solidFill>
                  <a:schemeClr val="bg1"/>
                </a:solidFill>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p>
        </p:txBody>
      </p:sp>
      <p:sp>
        <p:nvSpPr>
          <p:cNvPr id="4" name="Text Placeholder 3"/>
          <p:cNvSpPr>
            <a:spLocks noGrp="1"/>
          </p:cNvSpPr>
          <p:nvPr>
            <p:ph type="body" sz="quarter" idx="10"/>
          </p:nvPr>
        </p:nvSpPr>
        <p:spPr>
          <a:xfrm>
            <a:off x="797985" y="1668583"/>
            <a:ext cx="10551583" cy="4856324"/>
          </a:xfrm>
        </p:spPr>
        <p:txBody>
          <a:bodyPr/>
          <a:lstStyle>
            <a:lvl1pPr>
              <a:defRPr b="0" i="0">
                <a:latin typeface="Lato" panose="020F0502020204030203" pitchFamily="34" charset="0"/>
                <a:ea typeface="Lato" panose="020F0502020204030203" pitchFamily="34" charset="0"/>
                <a:cs typeface="Lato" panose="020F0502020204030203" pitchFamily="34" charset="0"/>
              </a:defRPr>
            </a:lvl1pPr>
            <a:lvl2pPr>
              <a:defRPr b="0" i="0">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24431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ble Ver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950962" y="572798"/>
            <a:ext cx="9964113" cy="4906719"/>
          </a:xfrm>
        </p:spPr>
        <p:txBody>
          <a:bodyPr anchor="ctr"/>
          <a:lstStyle>
            <a:lvl1pPr marL="0" marR="0" indent="0" algn="l" defTabSz="609585" rtl="0" eaLnBrk="1" fontAlgn="auto" latinLnBrk="0" hangingPunct="1">
              <a:lnSpc>
                <a:spcPct val="100000"/>
              </a:lnSpc>
              <a:spcBef>
                <a:spcPct val="20000"/>
              </a:spcBef>
              <a:spcAft>
                <a:spcPts val="0"/>
              </a:spcAft>
              <a:buClrTx/>
              <a:buSzTx/>
              <a:buFont typeface="Arial"/>
              <a:buNone/>
              <a:tabLst/>
              <a:defRPr>
                <a:latin typeface="Lato Regular"/>
                <a:cs typeface="Lato Regular"/>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For God so loved the world, that He gave His only begotten Son, that whoever believes in Him shall not perish, but have eternal life.</a:t>
            </a:r>
          </a:p>
        </p:txBody>
      </p:sp>
      <p:sp>
        <p:nvSpPr>
          <p:cNvPr id="3" name="Text Placeholder 2"/>
          <p:cNvSpPr>
            <a:spLocks noGrp="1"/>
          </p:cNvSpPr>
          <p:nvPr>
            <p:ph type="body" sz="quarter" idx="11" hasCustomPrompt="1"/>
          </p:nvPr>
        </p:nvSpPr>
        <p:spPr>
          <a:xfrm>
            <a:off x="950962" y="5479516"/>
            <a:ext cx="5541389" cy="697317"/>
          </a:xfrm>
        </p:spPr>
        <p:txBody>
          <a:bodyPr>
            <a:normAutofit/>
          </a:bodyPr>
          <a:lstStyle>
            <a:lvl1pPr marL="0" indent="0" algn="l">
              <a:buNone/>
              <a:defRPr sz="3733" b="1" i="0" baseline="0">
                <a:latin typeface="Lato" panose="020F0502020204030203" pitchFamily="34" charset="0"/>
                <a:ea typeface="Lato" panose="020F0502020204030203" pitchFamily="34" charset="0"/>
                <a:cs typeface="Lato" panose="020F0502020204030203" pitchFamily="34" charset="0"/>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 John 3:16</a:t>
            </a:r>
          </a:p>
        </p:txBody>
      </p:sp>
    </p:spTree>
    <p:extLst>
      <p:ext uri="{BB962C8B-B14F-4D97-AF65-F5344CB8AC3E}">
        <p14:creationId xmlns:p14="http://schemas.microsoft.com/office/powerpoint/2010/main" val="41171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Full Single Stat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0380" y="620585"/>
            <a:ext cx="10551240" cy="5648384"/>
          </a:xfrm>
        </p:spPr>
        <p:txBody>
          <a:bodyPr anchor="ctr">
            <a:normAutofit/>
          </a:bodyPr>
          <a:lstStyle>
            <a:lvl1pPr algn="ctr">
              <a:defRPr sz="5333" b="1" i="0">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p>
        </p:txBody>
      </p:sp>
    </p:spTree>
    <p:extLst>
      <p:ext uri="{BB962C8B-B14F-4D97-AF65-F5344CB8AC3E}">
        <p14:creationId xmlns:p14="http://schemas.microsoft.com/office/powerpoint/2010/main" val="2014243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Home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199467" y="4555067"/>
            <a:ext cx="7433733" cy="2065867"/>
          </a:xfrm>
        </p:spPr>
        <p:txBody>
          <a:bodyPr anchor="ctr">
            <a:noAutofit/>
          </a:bodyPr>
          <a:lstStyle>
            <a:lvl1pPr marL="0" indent="0" algn="ctr">
              <a:lnSpc>
                <a:spcPct val="80000"/>
              </a:lnSpc>
              <a:buNone/>
              <a:defRPr sz="4800" b="1" spc="0" baseline="0">
                <a:solidFill>
                  <a:schemeClr val="tx1">
                    <a:tint val="75000"/>
                  </a:schemeClr>
                </a:solidFill>
                <a:latin typeface="Lato Black"/>
                <a:cs typeface="Lato Black"/>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Perfection is the </a:t>
            </a:r>
            <a:br>
              <a:rPr lang="en-US"/>
            </a:br>
            <a:r>
              <a:rPr lang="en-US"/>
              <a:t>Absolute Standard</a:t>
            </a:r>
            <a:endParaRPr lang="en-US" dirty="0"/>
          </a:p>
        </p:txBody>
      </p:sp>
      <p:sp>
        <p:nvSpPr>
          <p:cNvPr id="13" name="TextBox 12"/>
          <p:cNvSpPr txBox="1"/>
          <p:nvPr userDrawn="1"/>
        </p:nvSpPr>
        <p:spPr>
          <a:xfrm>
            <a:off x="3337479" y="2826775"/>
            <a:ext cx="5252685" cy="420564"/>
          </a:xfrm>
          <a:prstGeom prst="rect">
            <a:avLst/>
          </a:prstGeom>
          <a:noFill/>
        </p:spPr>
        <p:txBody>
          <a:bodyPr wrap="square" rtlCol="0" anchor="b">
            <a:spAutoFit/>
          </a:bodyPr>
          <a:lstStyle/>
          <a:p>
            <a:pPr algn="ctr"/>
            <a:r>
              <a:rPr lang="en-US" sz="2133" b="1" i="0" spc="0" dirty="0">
                <a:latin typeface="Lato" panose="020F0502020204030203" pitchFamily="34" charset="0"/>
                <a:ea typeface="Lato" panose="020F0502020204030203" pitchFamily="34" charset="0"/>
                <a:cs typeface="Lato" panose="020F0502020204030203" pitchFamily="34" charset="0"/>
              </a:rPr>
              <a:t>CURTIS HARTSHORN</a:t>
            </a:r>
          </a:p>
        </p:txBody>
      </p:sp>
      <p:sp>
        <p:nvSpPr>
          <p:cNvPr id="5" name="Text Placeholder 4"/>
          <p:cNvSpPr>
            <a:spLocks noGrp="1"/>
          </p:cNvSpPr>
          <p:nvPr>
            <p:ph type="body" sz="quarter" idx="10" hasCustomPrompt="1"/>
          </p:nvPr>
        </p:nvSpPr>
        <p:spPr>
          <a:xfrm>
            <a:off x="681799" y="2605416"/>
            <a:ext cx="3517668" cy="4485217"/>
          </a:xfrm>
        </p:spPr>
        <p:txBody>
          <a:bodyPr anchor="b">
            <a:normAutofit/>
          </a:bodyPr>
          <a:lstStyle>
            <a:lvl1pPr marL="0" indent="0" algn="ctr">
              <a:buNone/>
              <a:defRPr sz="26533">
                <a:latin typeface="Lato Black"/>
                <a:cs typeface="Lato Black"/>
              </a:defRPr>
            </a:lvl1pPr>
          </a:lstStyle>
          <a:p>
            <a:pPr lvl="0"/>
            <a:r>
              <a:rPr lang="en-US" dirty="0"/>
              <a:t>9</a:t>
            </a:r>
          </a:p>
        </p:txBody>
      </p:sp>
      <p:cxnSp>
        <p:nvCxnSpPr>
          <p:cNvPr id="4" name="Straight Connector 3"/>
          <p:cNvCxnSpPr/>
          <p:nvPr userDrawn="1"/>
        </p:nvCxnSpPr>
        <p:spPr>
          <a:xfrm>
            <a:off x="4041466" y="2620244"/>
            <a:ext cx="3844711" cy="0"/>
          </a:xfrm>
          <a:prstGeom prst="line">
            <a:avLst/>
          </a:prstGeom>
          <a:ln>
            <a:solidFill>
              <a:schemeClr val="accent1">
                <a:alpha val="4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16548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ble Verse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950962" y="572798"/>
            <a:ext cx="9964113" cy="4906719"/>
          </a:xfrm>
        </p:spPr>
        <p:txBody>
          <a:bodyPr anchor="ctr"/>
          <a:lstStyle>
            <a:lvl1pPr marL="0" marR="0" indent="0" algn="l" defTabSz="609585" rtl="0" eaLnBrk="1" fontAlgn="auto" latinLnBrk="0" hangingPunct="1">
              <a:lnSpc>
                <a:spcPct val="100000"/>
              </a:lnSpc>
              <a:spcBef>
                <a:spcPct val="20000"/>
              </a:spcBef>
              <a:spcAft>
                <a:spcPts val="0"/>
              </a:spcAft>
              <a:buClrTx/>
              <a:buSzTx/>
              <a:buFont typeface="Arial"/>
              <a:buNone/>
              <a:tabLst/>
              <a:defRPr>
                <a:latin typeface="Lato Regular"/>
                <a:cs typeface="Lato Regular"/>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For God so loved the world, that He gave His only begotten Son, that whoever believes in Him shall not perish, but have eternal life.</a:t>
            </a:r>
          </a:p>
        </p:txBody>
      </p:sp>
      <p:sp>
        <p:nvSpPr>
          <p:cNvPr id="3" name="Text Placeholder 2"/>
          <p:cNvSpPr>
            <a:spLocks noGrp="1"/>
          </p:cNvSpPr>
          <p:nvPr>
            <p:ph type="body" sz="quarter" idx="11" hasCustomPrompt="1"/>
          </p:nvPr>
        </p:nvSpPr>
        <p:spPr>
          <a:xfrm>
            <a:off x="950962" y="5479516"/>
            <a:ext cx="5541389" cy="697317"/>
          </a:xfrm>
        </p:spPr>
        <p:txBody>
          <a:bodyPr>
            <a:normAutofit/>
          </a:bodyPr>
          <a:lstStyle>
            <a:lvl1pPr marL="0" indent="0" algn="l">
              <a:buNone/>
              <a:defRPr sz="3733" b="1" i="0" baseline="0">
                <a:latin typeface="Lato" panose="020F0502020204030203" pitchFamily="34" charset="0"/>
                <a:ea typeface="Lato" panose="020F0502020204030203" pitchFamily="34" charset="0"/>
                <a:cs typeface="Lato" panose="020F0502020204030203" pitchFamily="34" charset="0"/>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 John 3:16</a:t>
            </a:r>
          </a:p>
        </p:txBody>
      </p:sp>
    </p:spTree>
    <p:extLst>
      <p:ext uri="{BB962C8B-B14F-4D97-AF65-F5344CB8AC3E}">
        <p14:creationId xmlns:p14="http://schemas.microsoft.com/office/powerpoint/2010/main" val="1680671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ith Title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pc="-200">
                <a:solidFill>
                  <a:schemeClr val="bg1"/>
                </a:solidFill>
              </a:defRPr>
            </a:lvl1pPr>
          </a:lstStyle>
          <a:p>
            <a:r>
              <a:rPr lang="en-US" dirty="0"/>
              <a:t>Click to edit Master title style</a:t>
            </a:r>
          </a:p>
        </p:txBody>
      </p:sp>
      <p:sp>
        <p:nvSpPr>
          <p:cNvPr id="4" name="Text Placeholder 3"/>
          <p:cNvSpPr>
            <a:spLocks noGrp="1"/>
          </p:cNvSpPr>
          <p:nvPr>
            <p:ph type="body" sz="quarter" idx="10"/>
          </p:nvPr>
        </p:nvSpPr>
        <p:spPr>
          <a:xfrm>
            <a:off x="797985" y="1668583"/>
            <a:ext cx="10551583" cy="48563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2814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ingle Statment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0380" y="819188"/>
            <a:ext cx="10551240" cy="5219624"/>
          </a:xfrm>
        </p:spPr>
        <p:txBody>
          <a:bodyPr anchor="ctr">
            <a:normAutofit/>
          </a:bodyPr>
          <a:lstStyle>
            <a:lvl1pPr algn="ctr">
              <a:defRPr sz="5333" b="1" i="0">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p>
        </p:txBody>
      </p:sp>
    </p:spTree>
    <p:extLst>
      <p:ext uri="{BB962C8B-B14F-4D97-AF65-F5344CB8AC3E}">
        <p14:creationId xmlns:p14="http://schemas.microsoft.com/office/powerpoint/2010/main" val="3341201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bg2">
            <a:lumMod val="1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1182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7640" y="274639"/>
            <a:ext cx="1055124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97640" y="1757977"/>
            <a:ext cx="1055124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478942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609585" rtl="0" eaLnBrk="1" latinLnBrk="0" hangingPunct="1">
        <a:spcBef>
          <a:spcPct val="0"/>
        </a:spcBef>
        <a:buNone/>
        <a:defRPr sz="4800" b="1" i="0" kern="1200" spc="-200">
          <a:solidFill>
            <a:schemeClr val="tx1"/>
          </a:solidFill>
          <a:latin typeface="Lato" panose="020F0502020204030203" pitchFamily="34" charset="0"/>
          <a:ea typeface="Lato" panose="020F0502020204030203" pitchFamily="34" charset="0"/>
          <a:cs typeface="Lato" panose="020F0502020204030203" pitchFamily="34" charset="0"/>
        </a:defRPr>
      </a:lvl1pPr>
    </p:titleStyle>
    <p:bodyStyle>
      <a:lvl1pPr marL="457189" indent="-457189" algn="l" defTabSz="609585" rtl="0" eaLnBrk="1" latinLnBrk="0" hangingPunct="1">
        <a:spcBef>
          <a:spcPct val="20000"/>
        </a:spcBef>
        <a:buFont typeface="Arial"/>
        <a:buChar char="•"/>
        <a:defRPr sz="4267" b="0" i="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990575" indent="-380990" algn="l" defTabSz="609585" rtl="0" eaLnBrk="1" latinLnBrk="0" hangingPunct="1">
        <a:spcBef>
          <a:spcPct val="20000"/>
        </a:spcBef>
        <a:buFont typeface="Arial"/>
        <a:buChar char="–"/>
        <a:defRPr sz="3733" b="0" i="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523962" indent="-304792" algn="l" defTabSz="609585" rtl="0" eaLnBrk="1" latinLnBrk="0" hangingPunct="1">
        <a:spcBef>
          <a:spcPct val="20000"/>
        </a:spcBef>
        <a:buFont typeface="Arial"/>
        <a:buChar char="•"/>
        <a:defRPr sz="3200" b="0" i="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2133547" indent="-304792" algn="l" defTabSz="609585" rtl="0" eaLnBrk="1" latinLnBrk="0" hangingPunct="1">
        <a:spcBef>
          <a:spcPct val="20000"/>
        </a:spcBef>
        <a:buFont typeface="Arial"/>
        <a:buChar char="–"/>
        <a:defRPr sz="2667" b="0" i="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743131" indent="-304792" algn="l" defTabSz="609585" rtl="0" eaLnBrk="1" latinLnBrk="0" hangingPunct="1">
        <a:spcBef>
          <a:spcPct val="20000"/>
        </a:spcBef>
        <a:buFont typeface="Arial"/>
        <a:buChar char="»"/>
        <a:defRPr sz="2667" b="0" i="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85269" y="1893457"/>
            <a:ext cx="2786176" cy="4485217"/>
          </a:xfrm>
        </p:spPr>
        <p:txBody>
          <a:bodyPr>
            <a:normAutofit/>
          </a:bodyPr>
          <a:lstStyle/>
          <a:p>
            <a:r>
              <a:rPr lang="en-US" dirty="0"/>
              <a:t>2</a:t>
            </a:r>
          </a:p>
        </p:txBody>
      </p:sp>
      <p:sp>
        <p:nvSpPr>
          <p:cNvPr id="3" name="Subtitle 2"/>
          <p:cNvSpPr>
            <a:spLocks noGrp="1"/>
          </p:cNvSpPr>
          <p:nvPr>
            <p:ph type="subTitle" idx="1"/>
          </p:nvPr>
        </p:nvSpPr>
        <p:spPr>
          <a:xfrm>
            <a:off x="3772879" y="3597893"/>
            <a:ext cx="7511180" cy="1653191"/>
          </a:xfrm>
        </p:spPr>
        <p:txBody>
          <a:bodyPr/>
          <a:lstStyle/>
          <a:p>
            <a:r>
              <a:rPr lang="en-US" dirty="0"/>
              <a:t>What Are the Different Levels of Faith?</a:t>
            </a:r>
          </a:p>
        </p:txBody>
      </p:sp>
    </p:spTree>
    <p:extLst>
      <p:ext uri="{BB962C8B-B14F-4D97-AF65-F5344CB8AC3E}">
        <p14:creationId xmlns:p14="http://schemas.microsoft.com/office/powerpoint/2010/main" val="469371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CF94B-6D13-CD4C-A19D-8BF293E10829}"/>
              </a:ext>
            </a:extLst>
          </p:cNvPr>
          <p:cNvSpPr>
            <a:spLocks noGrp="1"/>
          </p:cNvSpPr>
          <p:nvPr>
            <p:ph type="title"/>
          </p:nvPr>
        </p:nvSpPr>
        <p:spPr/>
        <p:txBody>
          <a:bodyPr/>
          <a:lstStyle/>
          <a:p>
            <a:r>
              <a:rPr lang="en-US" dirty="0"/>
              <a:t>Different Levels of Faith</a:t>
            </a:r>
          </a:p>
        </p:txBody>
      </p:sp>
      <p:sp>
        <p:nvSpPr>
          <p:cNvPr id="3" name="Text Placeholder 2">
            <a:extLst>
              <a:ext uri="{FF2B5EF4-FFF2-40B4-BE49-F238E27FC236}">
                <a16:creationId xmlns:a16="http://schemas.microsoft.com/office/drawing/2014/main" id="{A9FB2E50-1690-7041-BF09-C4384FB2959C}"/>
              </a:ext>
            </a:extLst>
          </p:cNvPr>
          <p:cNvSpPr>
            <a:spLocks noGrp="1"/>
          </p:cNvSpPr>
          <p:nvPr>
            <p:ph type="body" sz="quarter" idx="10"/>
          </p:nvPr>
        </p:nvSpPr>
        <p:spPr/>
        <p:txBody>
          <a:bodyPr/>
          <a:lstStyle/>
          <a:p>
            <a:pPr marL="685783" indent="-685783">
              <a:buFont typeface="+mj-lt"/>
              <a:buAutoNum type="arabicPeriod"/>
            </a:pPr>
            <a:r>
              <a:rPr lang="en-US" sz="3200" b="1" dirty="0"/>
              <a:t>Imitating</a:t>
            </a:r>
            <a:r>
              <a:rPr lang="en-US" sz="3200" dirty="0"/>
              <a:t> Faith</a:t>
            </a:r>
          </a:p>
          <a:p>
            <a:pPr marL="685783" indent="-685783">
              <a:buFont typeface="+mj-lt"/>
              <a:buAutoNum type="arabicPeriod"/>
            </a:pPr>
            <a:r>
              <a:rPr lang="en-US" sz="3200" b="1" dirty="0"/>
              <a:t>Affiliating</a:t>
            </a:r>
            <a:r>
              <a:rPr lang="en-US" sz="3200" dirty="0"/>
              <a:t> Faith</a:t>
            </a:r>
          </a:p>
          <a:p>
            <a:pPr marL="929617" indent="-929617">
              <a:spcAft>
                <a:spcPts val="1600"/>
              </a:spcAft>
              <a:buFont typeface="+mj-lt"/>
              <a:buAutoNum type="arabicPeriod"/>
            </a:pPr>
            <a:r>
              <a:rPr lang="en-US" sz="6400" b="1" u="sng" dirty="0">
                <a:latin typeface="Lato Black" panose="020F0502020204030203" pitchFamily="34" charset="0"/>
                <a:ea typeface="Lato Black" panose="020F0502020204030203" pitchFamily="34" charset="0"/>
                <a:cs typeface="Lato Black" panose="020F0502020204030203" pitchFamily="34" charset="0"/>
              </a:rPr>
              <a:t>Searching</a:t>
            </a:r>
            <a:r>
              <a:rPr lang="en-US" sz="6400" dirty="0"/>
              <a:t> </a:t>
            </a:r>
            <a:r>
              <a:rPr lang="en-US" sz="6400" b="1" dirty="0"/>
              <a:t>Faith</a:t>
            </a:r>
          </a:p>
          <a:p>
            <a:pPr marL="1066773" lvl="2" indent="0">
              <a:buNone/>
            </a:pPr>
            <a:r>
              <a:rPr lang="en-US" sz="4800" dirty="0"/>
              <a:t>"I am checking this out </a:t>
            </a:r>
            <a:br>
              <a:rPr lang="en-US" sz="4800" dirty="0"/>
            </a:br>
            <a:r>
              <a:rPr lang="en-US" sz="4800" dirty="0"/>
              <a:t>for myself."</a:t>
            </a:r>
          </a:p>
        </p:txBody>
      </p:sp>
    </p:spTree>
    <p:extLst>
      <p:ext uri="{BB962C8B-B14F-4D97-AF65-F5344CB8AC3E}">
        <p14:creationId xmlns:p14="http://schemas.microsoft.com/office/powerpoint/2010/main" val="3181451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CF94B-6D13-CD4C-A19D-8BF293E10829}"/>
              </a:ext>
            </a:extLst>
          </p:cNvPr>
          <p:cNvSpPr>
            <a:spLocks noGrp="1"/>
          </p:cNvSpPr>
          <p:nvPr>
            <p:ph type="title"/>
          </p:nvPr>
        </p:nvSpPr>
        <p:spPr/>
        <p:txBody>
          <a:bodyPr/>
          <a:lstStyle/>
          <a:p>
            <a:r>
              <a:rPr lang="en-US" dirty="0"/>
              <a:t>Different Levels of Faith</a:t>
            </a:r>
          </a:p>
        </p:txBody>
      </p:sp>
      <p:sp>
        <p:nvSpPr>
          <p:cNvPr id="3" name="Text Placeholder 2">
            <a:extLst>
              <a:ext uri="{FF2B5EF4-FFF2-40B4-BE49-F238E27FC236}">
                <a16:creationId xmlns:a16="http://schemas.microsoft.com/office/drawing/2014/main" id="{A9FB2E50-1690-7041-BF09-C4384FB2959C}"/>
              </a:ext>
            </a:extLst>
          </p:cNvPr>
          <p:cNvSpPr>
            <a:spLocks noGrp="1"/>
          </p:cNvSpPr>
          <p:nvPr>
            <p:ph type="body" sz="quarter" idx="10"/>
          </p:nvPr>
        </p:nvSpPr>
        <p:spPr/>
        <p:txBody>
          <a:bodyPr/>
          <a:lstStyle/>
          <a:p>
            <a:pPr marL="685783" indent="-685783">
              <a:buFont typeface="+mj-lt"/>
              <a:buAutoNum type="arabicPeriod"/>
            </a:pPr>
            <a:r>
              <a:rPr lang="en-US" sz="3200" b="1" dirty="0"/>
              <a:t>Imitating</a:t>
            </a:r>
            <a:r>
              <a:rPr lang="en-US" sz="3200" dirty="0"/>
              <a:t> Faith</a:t>
            </a:r>
          </a:p>
          <a:p>
            <a:pPr marL="685783" indent="-685783">
              <a:buFont typeface="+mj-lt"/>
              <a:buAutoNum type="arabicPeriod"/>
            </a:pPr>
            <a:r>
              <a:rPr lang="en-US" sz="3200" b="1" dirty="0"/>
              <a:t>Affiliating</a:t>
            </a:r>
            <a:r>
              <a:rPr lang="en-US" sz="3200" dirty="0"/>
              <a:t> Faith</a:t>
            </a:r>
          </a:p>
          <a:p>
            <a:pPr marL="685783" indent="-685783">
              <a:buFont typeface="+mj-lt"/>
              <a:buAutoNum type="arabicPeriod"/>
            </a:pPr>
            <a:r>
              <a:rPr lang="en-US" sz="3200" b="1" dirty="0"/>
              <a:t>Searching</a:t>
            </a:r>
            <a:r>
              <a:rPr lang="en-US" sz="3200" dirty="0"/>
              <a:t> Faith</a:t>
            </a:r>
          </a:p>
          <a:p>
            <a:pPr marL="929617" indent="-929617">
              <a:spcAft>
                <a:spcPts val="1600"/>
              </a:spcAft>
              <a:buFont typeface="+mj-lt"/>
              <a:buAutoNum type="arabicPeriod"/>
            </a:pPr>
            <a:r>
              <a:rPr lang="en-US" sz="6400" b="1" u="sng" dirty="0">
                <a:latin typeface="Lato Black" panose="020F0502020204030203" pitchFamily="34" charset="0"/>
                <a:ea typeface="Lato Black" panose="020F0502020204030203" pitchFamily="34" charset="0"/>
                <a:cs typeface="Lato Black" panose="020F0502020204030203" pitchFamily="34" charset="0"/>
              </a:rPr>
              <a:t>Solidifying</a:t>
            </a:r>
            <a:r>
              <a:rPr lang="en-US" sz="6400" dirty="0"/>
              <a:t> </a:t>
            </a:r>
            <a:r>
              <a:rPr lang="en-US" sz="6400" b="1" dirty="0"/>
              <a:t>Faith</a:t>
            </a:r>
          </a:p>
          <a:p>
            <a:pPr marL="1066773" lvl="2" indent="0">
              <a:buNone/>
            </a:pPr>
            <a:r>
              <a:rPr lang="en-US" sz="4800" dirty="0"/>
              <a:t>"Let me piece this all together."</a:t>
            </a:r>
          </a:p>
        </p:txBody>
      </p:sp>
    </p:spTree>
    <p:extLst>
      <p:ext uri="{BB962C8B-B14F-4D97-AF65-F5344CB8AC3E}">
        <p14:creationId xmlns:p14="http://schemas.microsoft.com/office/powerpoint/2010/main" val="3849115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CF94B-6D13-CD4C-A19D-8BF293E10829}"/>
              </a:ext>
            </a:extLst>
          </p:cNvPr>
          <p:cNvSpPr>
            <a:spLocks noGrp="1"/>
          </p:cNvSpPr>
          <p:nvPr>
            <p:ph type="title"/>
          </p:nvPr>
        </p:nvSpPr>
        <p:spPr/>
        <p:txBody>
          <a:bodyPr/>
          <a:lstStyle/>
          <a:p>
            <a:r>
              <a:rPr lang="en-US" dirty="0"/>
              <a:t>Different Levels of Faith</a:t>
            </a:r>
          </a:p>
        </p:txBody>
      </p:sp>
      <p:sp>
        <p:nvSpPr>
          <p:cNvPr id="3" name="Text Placeholder 2">
            <a:extLst>
              <a:ext uri="{FF2B5EF4-FFF2-40B4-BE49-F238E27FC236}">
                <a16:creationId xmlns:a16="http://schemas.microsoft.com/office/drawing/2014/main" id="{A9FB2E50-1690-7041-BF09-C4384FB2959C}"/>
              </a:ext>
            </a:extLst>
          </p:cNvPr>
          <p:cNvSpPr>
            <a:spLocks noGrp="1"/>
          </p:cNvSpPr>
          <p:nvPr>
            <p:ph type="body" sz="quarter" idx="10"/>
          </p:nvPr>
        </p:nvSpPr>
        <p:spPr/>
        <p:txBody>
          <a:bodyPr>
            <a:normAutofit lnSpcReduction="10000"/>
          </a:bodyPr>
          <a:lstStyle/>
          <a:p>
            <a:pPr marL="685783" indent="-685783">
              <a:buFont typeface="+mj-lt"/>
              <a:buAutoNum type="arabicPeriod"/>
            </a:pPr>
            <a:r>
              <a:rPr lang="en-US" sz="3200" b="1" dirty="0"/>
              <a:t>Imitating</a:t>
            </a:r>
            <a:r>
              <a:rPr lang="en-US" sz="3200" dirty="0"/>
              <a:t> Faith</a:t>
            </a:r>
          </a:p>
          <a:p>
            <a:pPr marL="685783" indent="-685783">
              <a:buFont typeface="+mj-lt"/>
              <a:buAutoNum type="arabicPeriod"/>
            </a:pPr>
            <a:r>
              <a:rPr lang="en-US" sz="3200" b="1" dirty="0"/>
              <a:t>Affiliating</a:t>
            </a:r>
            <a:r>
              <a:rPr lang="en-US" sz="3200" dirty="0"/>
              <a:t> Faith</a:t>
            </a:r>
          </a:p>
          <a:p>
            <a:pPr marL="685783" indent="-685783">
              <a:buFont typeface="+mj-lt"/>
              <a:buAutoNum type="arabicPeriod"/>
            </a:pPr>
            <a:r>
              <a:rPr lang="en-US" sz="3200" b="1" dirty="0"/>
              <a:t>Searching</a:t>
            </a:r>
            <a:r>
              <a:rPr lang="en-US" sz="3200" dirty="0"/>
              <a:t> Faith</a:t>
            </a:r>
          </a:p>
          <a:p>
            <a:pPr marL="685783" indent="-685783">
              <a:buFont typeface="+mj-lt"/>
              <a:buAutoNum type="arabicPeriod"/>
            </a:pPr>
            <a:r>
              <a:rPr lang="en-US" sz="3200" b="1" dirty="0"/>
              <a:t>Solidifying</a:t>
            </a:r>
            <a:r>
              <a:rPr lang="en-US" sz="3200" dirty="0"/>
              <a:t> Faith</a:t>
            </a:r>
          </a:p>
          <a:p>
            <a:pPr marL="929617" indent="-929617">
              <a:spcAft>
                <a:spcPts val="1600"/>
              </a:spcAft>
              <a:buFont typeface="+mj-lt"/>
              <a:buAutoNum type="arabicPeriod"/>
            </a:pPr>
            <a:r>
              <a:rPr lang="en-US" sz="6400" b="1" u="sng" dirty="0">
                <a:latin typeface="Lato Black" panose="020F0502020204030203" pitchFamily="34" charset="0"/>
                <a:ea typeface="Lato Black" panose="020F0502020204030203" pitchFamily="34" charset="0"/>
                <a:cs typeface="Lato Black" panose="020F0502020204030203" pitchFamily="34" charset="0"/>
              </a:rPr>
              <a:t>Mature</a:t>
            </a:r>
            <a:r>
              <a:rPr lang="en-US" sz="6400" dirty="0"/>
              <a:t> </a:t>
            </a:r>
            <a:r>
              <a:rPr lang="en-US" sz="6400" b="1" dirty="0"/>
              <a:t>Faith</a:t>
            </a:r>
          </a:p>
          <a:p>
            <a:pPr marL="1066773" lvl="2" indent="0">
              <a:buNone/>
            </a:pPr>
            <a:r>
              <a:rPr lang="en-US" sz="4000" dirty="0"/>
              <a:t>"Nothing will stop me from </a:t>
            </a:r>
            <a:br>
              <a:rPr lang="en-US" sz="4000" dirty="0"/>
            </a:br>
            <a:r>
              <a:rPr lang="en-US" sz="4000" dirty="0"/>
              <a:t>trusting in God."</a:t>
            </a:r>
          </a:p>
        </p:txBody>
      </p:sp>
    </p:spTree>
    <p:extLst>
      <p:ext uri="{BB962C8B-B14F-4D97-AF65-F5344CB8AC3E}">
        <p14:creationId xmlns:p14="http://schemas.microsoft.com/office/powerpoint/2010/main" val="2795879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FAF8B-E845-D945-8C77-5C62C3AD32A2}"/>
              </a:ext>
            </a:extLst>
          </p:cNvPr>
          <p:cNvSpPr>
            <a:spLocks noGrp="1"/>
          </p:cNvSpPr>
          <p:nvPr>
            <p:ph type="title"/>
          </p:nvPr>
        </p:nvSpPr>
        <p:spPr>
          <a:xfrm>
            <a:off x="1494845" y="604808"/>
            <a:ext cx="9647583" cy="5648384"/>
          </a:xfrm>
        </p:spPr>
        <p:txBody>
          <a:bodyPr>
            <a:normAutofit fontScale="90000"/>
          </a:bodyPr>
          <a:lstStyle/>
          <a:p>
            <a:pPr algn="l">
              <a:lnSpc>
                <a:spcPct val="130000"/>
              </a:lnSpc>
            </a:pPr>
            <a:r>
              <a:rPr lang="en-US" sz="5867" dirty="0"/>
              <a:t>								Mature </a:t>
            </a:r>
            <a:r>
              <a:rPr lang="en-US" sz="5867" b="0" dirty="0"/>
              <a:t>Faith</a:t>
            </a:r>
            <a:br>
              <a:rPr lang="en-US" sz="5867" dirty="0"/>
            </a:br>
            <a:r>
              <a:rPr lang="en-US" sz="5867" dirty="0"/>
              <a:t>						Solidifying </a:t>
            </a:r>
            <a:r>
              <a:rPr lang="en-US" sz="5867" b="0" dirty="0"/>
              <a:t>Faith </a:t>
            </a:r>
            <a:br>
              <a:rPr lang="en-US" sz="5867" dirty="0"/>
            </a:br>
            <a:r>
              <a:rPr lang="en-US" sz="5867" dirty="0"/>
              <a:t>				Searching </a:t>
            </a:r>
            <a:r>
              <a:rPr lang="en-US" sz="5867" b="0" dirty="0"/>
              <a:t>Faith</a:t>
            </a:r>
            <a:r>
              <a:rPr lang="en-US" sz="5867" dirty="0"/>
              <a:t> </a:t>
            </a:r>
            <a:br>
              <a:rPr lang="en-US" sz="5867" dirty="0"/>
            </a:br>
            <a:r>
              <a:rPr lang="en-US" sz="5867" dirty="0"/>
              <a:t>		Affiliating </a:t>
            </a:r>
            <a:r>
              <a:rPr lang="en-US" sz="5867" b="0" dirty="0"/>
              <a:t>Faith</a:t>
            </a:r>
            <a:br>
              <a:rPr lang="en-US" sz="5867" dirty="0"/>
            </a:br>
            <a:r>
              <a:rPr lang="en-US" sz="5867" dirty="0"/>
              <a:t>Imitating </a:t>
            </a:r>
            <a:r>
              <a:rPr lang="en-US" sz="5867" b="0" dirty="0"/>
              <a:t>Faith</a:t>
            </a:r>
          </a:p>
        </p:txBody>
      </p:sp>
    </p:spTree>
    <p:extLst>
      <p:ext uri="{BB962C8B-B14F-4D97-AF65-F5344CB8AC3E}">
        <p14:creationId xmlns:p14="http://schemas.microsoft.com/office/powerpoint/2010/main" val="2789683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60D67-D93E-A446-937F-CDC9211849C6}"/>
              </a:ext>
            </a:extLst>
          </p:cNvPr>
          <p:cNvSpPr>
            <a:spLocks noGrp="1"/>
          </p:cNvSpPr>
          <p:nvPr>
            <p:ph type="title"/>
          </p:nvPr>
        </p:nvSpPr>
        <p:spPr/>
        <p:txBody>
          <a:bodyPr/>
          <a:lstStyle/>
          <a:p>
            <a:r>
              <a:rPr lang="en-US" dirty="0"/>
              <a:t>Biblical Examples</a:t>
            </a:r>
          </a:p>
        </p:txBody>
      </p:sp>
      <p:sp>
        <p:nvSpPr>
          <p:cNvPr id="3" name="Text Placeholder 2">
            <a:extLst>
              <a:ext uri="{FF2B5EF4-FFF2-40B4-BE49-F238E27FC236}">
                <a16:creationId xmlns:a16="http://schemas.microsoft.com/office/drawing/2014/main" id="{202324AD-FAA8-BC4C-935C-EF8371F9DCED}"/>
              </a:ext>
            </a:extLst>
          </p:cNvPr>
          <p:cNvSpPr>
            <a:spLocks noGrp="1"/>
          </p:cNvSpPr>
          <p:nvPr>
            <p:ph type="body" sz="quarter" idx="10"/>
          </p:nvPr>
        </p:nvSpPr>
        <p:spPr>
          <a:xfrm>
            <a:off x="797985" y="1668583"/>
            <a:ext cx="10885132" cy="4856324"/>
          </a:xfrm>
        </p:spPr>
        <p:txBody>
          <a:bodyPr/>
          <a:lstStyle/>
          <a:p>
            <a:pPr marL="929617" indent="-929617">
              <a:spcAft>
                <a:spcPts val="1600"/>
              </a:spcAft>
              <a:buFont typeface="+mj-lt"/>
              <a:buAutoNum type="arabicPeriod"/>
            </a:pPr>
            <a:r>
              <a:rPr lang="en-US" sz="5867" b="1" u="sng" dirty="0">
                <a:latin typeface="Lato Black" panose="020F0502020204030203" pitchFamily="34" charset="0"/>
                <a:ea typeface="Lato Black" panose="020F0502020204030203" pitchFamily="34" charset="0"/>
                <a:cs typeface="Lato Black" panose="020F0502020204030203" pitchFamily="34" charset="0"/>
              </a:rPr>
              <a:t>Acts 8:9-20</a:t>
            </a:r>
          </a:p>
          <a:p>
            <a:pPr marL="1219170" lvl="1" indent="-685783">
              <a:lnSpc>
                <a:spcPct val="110000"/>
              </a:lnSpc>
            </a:pPr>
            <a:r>
              <a:rPr lang="en-US" sz="4800" b="1" u="sng" dirty="0">
                <a:latin typeface="Lato Black" panose="020F0502020204030203" pitchFamily="34" charset="0"/>
                <a:ea typeface="Lato Black" panose="020F0502020204030203" pitchFamily="34" charset="0"/>
                <a:cs typeface="Lato Black" panose="020F0502020204030203" pitchFamily="34" charset="0"/>
              </a:rPr>
              <a:t>Simon’s</a:t>
            </a:r>
            <a:r>
              <a:rPr lang="en-US" sz="4800" dirty="0"/>
              <a:t> faith was based on </a:t>
            </a:r>
            <a:br>
              <a:rPr lang="en-US" sz="4800" dirty="0"/>
            </a:br>
            <a:r>
              <a:rPr lang="en-US" sz="4800" dirty="0"/>
              <a:t>what others were doing; </a:t>
            </a:r>
            <a:br>
              <a:rPr lang="en-US" sz="4800" dirty="0"/>
            </a:br>
            <a:r>
              <a:rPr lang="en-US" sz="4800" dirty="0"/>
              <a:t>he didn’t really understand.</a:t>
            </a:r>
          </a:p>
        </p:txBody>
      </p:sp>
    </p:spTree>
    <p:extLst>
      <p:ext uri="{BB962C8B-B14F-4D97-AF65-F5344CB8AC3E}">
        <p14:creationId xmlns:p14="http://schemas.microsoft.com/office/powerpoint/2010/main" val="4139205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E471A0-CCA5-734A-945A-4A67EC3C51FD}"/>
              </a:ext>
            </a:extLst>
          </p:cNvPr>
          <p:cNvSpPr>
            <a:spLocks noGrp="1"/>
          </p:cNvSpPr>
          <p:nvPr>
            <p:ph type="body" sz="quarter" idx="10"/>
          </p:nvPr>
        </p:nvSpPr>
        <p:spPr/>
        <p:txBody>
          <a:bodyPr>
            <a:normAutofit/>
          </a:bodyPr>
          <a:lstStyle/>
          <a:p>
            <a:r>
              <a:rPr lang="en-US" sz="3733" baseline="30000" dirty="0"/>
              <a:t>9</a:t>
            </a:r>
            <a:r>
              <a:rPr lang="en-US" sz="3733" dirty="0"/>
              <a:t> Now there was a man named Simon, who formerly was practicing magic in the city and astonishing the people of Samaria, claiming to be someone great; </a:t>
            </a:r>
            <a:r>
              <a:rPr lang="en-US" sz="3733" baseline="30000" dirty="0"/>
              <a:t>10</a:t>
            </a:r>
            <a:r>
              <a:rPr lang="en-US" sz="3733" dirty="0"/>
              <a:t> and they all, from smallest to greatest, were giving attention to him, saying, “This man is what is called the Great Power of God.”</a:t>
            </a:r>
          </a:p>
        </p:txBody>
      </p:sp>
      <p:sp>
        <p:nvSpPr>
          <p:cNvPr id="3" name="Text Placeholder 2">
            <a:extLst>
              <a:ext uri="{FF2B5EF4-FFF2-40B4-BE49-F238E27FC236}">
                <a16:creationId xmlns:a16="http://schemas.microsoft.com/office/drawing/2014/main" id="{265070B4-31EA-C24B-9620-09A1930F7B44}"/>
              </a:ext>
            </a:extLst>
          </p:cNvPr>
          <p:cNvSpPr>
            <a:spLocks noGrp="1"/>
          </p:cNvSpPr>
          <p:nvPr>
            <p:ph type="body" sz="quarter" idx="11"/>
          </p:nvPr>
        </p:nvSpPr>
        <p:spPr/>
        <p:txBody>
          <a:bodyPr/>
          <a:lstStyle/>
          <a:p>
            <a:r>
              <a:rPr lang="en-US" dirty="0"/>
              <a:t>- Acts 8:9-10</a:t>
            </a:r>
          </a:p>
        </p:txBody>
      </p:sp>
    </p:spTree>
    <p:extLst>
      <p:ext uri="{BB962C8B-B14F-4D97-AF65-F5344CB8AC3E}">
        <p14:creationId xmlns:p14="http://schemas.microsoft.com/office/powerpoint/2010/main" val="38758677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E471A0-CCA5-734A-945A-4A67EC3C51FD}"/>
              </a:ext>
            </a:extLst>
          </p:cNvPr>
          <p:cNvSpPr>
            <a:spLocks noGrp="1"/>
          </p:cNvSpPr>
          <p:nvPr>
            <p:ph type="body" sz="quarter" idx="10"/>
          </p:nvPr>
        </p:nvSpPr>
        <p:spPr>
          <a:xfrm>
            <a:off x="950961" y="572798"/>
            <a:ext cx="10191467" cy="4906719"/>
          </a:xfrm>
        </p:spPr>
        <p:txBody>
          <a:bodyPr>
            <a:normAutofit/>
          </a:bodyPr>
          <a:lstStyle/>
          <a:p>
            <a:r>
              <a:rPr lang="en-US" sz="3733" baseline="30000" dirty="0"/>
              <a:t>11</a:t>
            </a:r>
            <a:r>
              <a:rPr lang="en-US" sz="3733" dirty="0"/>
              <a:t> And they were giving him attention because he had for a long time astonished them with his magic arts. </a:t>
            </a:r>
            <a:r>
              <a:rPr lang="en-US" sz="3733" baseline="30000" dirty="0"/>
              <a:t>12</a:t>
            </a:r>
            <a:r>
              <a:rPr lang="en-US" sz="3733" dirty="0"/>
              <a:t> But when they believed Philip preaching the good news about the kingdom of God and the name of Jesus Christ, they were being baptized, men and women alike.</a:t>
            </a:r>
          </a:p>
        </p:txBody>
      </p:sp>
      <p:sp>
        <p:nvSpPr>
          <p:cNvPr id="3" name="Text Placeholder 2">
            <a:extLst>
              <a:ext uri="{FF2B5EF4-FFF2-40B4-BE49-F238E27FC236}">
                <a16:creationId xmlns:a16="http://schemas.microsoft.com/office/drawing/2014/main" id="{265070B4-31EA-C24B-9620-09A1930F7B44}"/>
              </a:ext>
            </a:extLst>
          </p:cNvPr>
          <p:cNvSpPr>
            <a:spLocks noGrp="1"/>
          </p:cNvSpPr>
          <p:nvPr>
            <p:ph type="body" sz="quarter" idx="11"/>
          </p:nvPr>
        </p:nvSpPr>
        <p:spPr/>
        <p:txBody>
          <a:bodyPr/>
          <a:lstStyle/>
          <a:p>
            <a:r>
              <a:rPr lang="en-US" dirty="0"/>
              <a:t>- Acts 8:11-12</a:t>
            </a:r>
          </a:p>
        </p:txBody>
      </p:sp>
    </p:spTree>
    <p:extLst>
      <p:ext uri="{BB962C8B-B14F-4D97-AF65-F5344CB8AC3E}">
        <p14:creationId xmlns:p14="http://schemas.microsoft.com/office/powerpoint/2010/main" val="2484795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E471A0-CCA5-734A-945A-4A67EC3C51FD}"/>
              </a:ext>
            </a:extLst>
          </p:cNvPr>
          <p:cNvSpPr>
            <a:spLocks noGrp="1"/>
          </p:cNvSpPr>
          <p:nvPr>
            <p:ph type="body" sz="quarter" idx="10"/>
          </p:nvPr>
        </p:nvSpPr>
        <p:spPr/>
        <p:txBody>
          <a:bodyPr>
            <a:normAutofit/>
          </a:bodyPr>
          <a:lstStyle/>
          <a:p>
            <a:r>
              <a:rPr lang="en-US" sz="3733" dirty="0"/>
              <a:t>Even Simon himself believed; and after being baptized, he continued on with Philip, and as he observed signs and great miracles taking place, he was constantly amazed.</a:t>
            </a:r>
          </a:p>
        </p:txBody>
      </p:sp>
      <p:sp>
        <p:nvSpPr>
          <p:cNvPr id="3" name="Text Placeholder 2">
            <a:extLst>
              <a:ext uri="{FF2B5EF4-FFF2-40B4-BE49-F238E27FC236}">
                <a16:creationId xmlns:a16="http://schemas.microsoft.com/office/drawing/2014/main" id="{265070B4-31EA-C24B-9620-09A1930F7B44}"/>
              </a:ext>
            </a:extLst>
          </p:cNvPr>
          <p:cNvSpPr>
            <a:spLocks noGrp="1"/>
          </p:cNvSpPr>
          <p:nvPr>
            <p:ph type="body" sz="quarter" idx="11"/>
          </p:nvPr>
        </p:nvSpPr>
        <p:spPr/>
        <p:txBody>
          <a:bodyPr/>
          <a:lstStyle/>
          <a:p>
            <a:r>
              <a:rPr lang="en-US" dirty="0"/>
              <a:t>- Acts 8:13</a:t>
            </a:r>
          </a:p>
        </p:txBody>
      </p:sp>
    </p:spTree>
    <p:extLst>
      <p:ext uri="{BB962C8B-B14F-4D97-AF65-F5344CB8AC3E}">
        <p14:creationId xmlns:p14="http://schemas.microsoft.com/office/powerpoint/2010/main" val="8618896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E471A0-CCA5-734A-945A-4A67EC3C51FD}"/>
              </a:ext>
            </a:extLst>
          </p:cNvPr>
          <p:cNvSpPr>
            <a:spLocks noGrp="1"/>
          </p:cNvSpPr>
          <p:nvPr>
            <p:ph type="body" sz="quarter" idx="10"/>
          </p:nvPr>
        </p:nvSpPr>
        <p:spPr/>
        <p:txBody>
          <a:bodyPr>
            <a:normAutofit/>
          </a:bodyPr>
          <a:lstStyle/>
          <a:p>
            <a:r>
              <a:rPr lang="en-US" sz="3733" baseline="30000" dirty="0"/>
              <a:t>14</a:t>
            </a:r>
            <a:r>
              <a:rPr lang="en-US" sz="3733" dirty="0"/>
              <a:t> Now when the apostles in Jerusalem heard that Samaria had received the word of God, they sent them Peter and John, </a:t>
            </a:r>
            <a:r>
              <a:rPr lang="en-US" sz="3733" baseline="30000" dirty="0"/>
              <a:t>15</a:t>
            </a:r>
            <a:r>
              <a:rPr lang="en-US" sz="3733" dirty="0"/>
              <a:t> who came down and prayed for them that they might receive the Holy Spirit. </a:t>
            </a:r>
            <a:r>
              <a:rPr lang="en-US" sz="3733" baseline="30000" dirty="0"/>
              <a:t>16</a:t>
            </a:r>
            <a:r>
              <a:rPr lang="en-US" sz="3733" dirty="0"/>
              <a:t> For He had not yet fallen upon any of them; they had simply been baptized in the name of the Lord Jesus.</a:t>
            </a:r>
          </a:p>
        </p:txBody>
      </p:sp>
      <p:sp>
        <p:nvSpPr>
          <p:cNvPr id="3" name="Text Placeholder 2">
            <a:extLst>
              <a:ext uri="{FF2B5EF4-FFF2-40B4-BE49-F238E27FC236}">
                <a16:creationId xmlns:a16="http://schemas.microsoft.com/office/drawing/2014/main" id="{265070B4-31EA-C24B-9620-09A1930F7B44}"/>
              </a:ext>
            </a:extLst>
          </p:cNvPr>
          <p:cNvSpPr>
            <a:spLocks noGrp="1"/>
          </p:cNvSpPr>
          <p:nvPr>
            <p:ph type="body" sz="quarter" idx="11"/>
          </p:nvPr>
        </p:nvSpPr>
        <p:spPr/>
        <p:txBody>
          <a:bodyPr/>
          <a:lstStyle/>
          <a:p>
            <a:r>
              <a:rPr lang="en-US" dirty="0"/>
              <a:t>- Acts 8:14-16</a:t>
            </a:r>
          </a:p>
        </p:txBody>
      </p:sp>
    </p:spTree>
    <p:extLst>
      <p:ext uri="{BB962C8B-B14F-4D97-AF65-F5344CB8AC3E}">
        <p14:creationId xmlns:p14="http://schemas.microsoft.com/office/powerpoint/2010/main" val="39474748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E471A0-CCA5-734A-945A-4A67EC3C51FD}"/>
              </a:ext>
            </a:extLst>
          </p:cNvPr>
          <p:cNvSpPr>
            <a:spLocks noGrp="1"/>
          </p:cNvSpPr>
          <p:nvPr>
            <p:ph type="body" sz="quarter" idx="10"/>
          </p:nvPr>
        </p:nvSpPr>
        <p:spPr/>
        <p:txBody>
          <a:bodyPr>
            <a:normAutofit/>
          </a:bodyPr>
          <a:lstStyle/>
          <a:p>
            <a:r>
              <a:rPr lang="en-US" sz="3733" baseline="30000" dirty="0"/>
              <a:t>17</a:t>
            </a:r>
            <a:r>
              <a:rPr lang="en-US" sz="3733" dirty="0"/>
              <a:t> Then they began laying their hands on them, and they were receiving the Holy Spirit. </a:t>
            </a:r>
            <a:br>
              <a:rPr lang="en-US" sz="3733" dirty="0"/>
            </a:br>
            <a:r>
              <a:rPr lang="en-US" sz="3733" baseline="30000" dirty="0"/>
              <a:t>18</a:t>
            </a:r>
            <a:r>
              <a:rPr lang="en-US" sz="3733" dirty="0"/>
              <a:t> Now when Simon saw that the Spirit was bestowed through the laying on of the apostles’ hands, he offered them money,</a:t>
            </a:r>
          </a:p>
        </p:txBody>
      </p:sp>
      <p:sp>
        <p:nvSpPr>
          <p:cNvPr id="3" name="Text Placeholder 2">
            <a:extLst>
              <a:ext uri="{FF2B5EF4-FFF2-40B4-BE49-F238E27FC236}">
                <a16:creationId xmlns:a16="http://schemas.microsoft.com/office/drawing/2014/main" id="{265070B4-31EA-C24B-9620-09A1930F7B44}"/>
              </a:ext>
            </a:extLst>
          </p:cNvPr>
          <p:cNvSpPr>
            <a:spLocks noGrp="1"/>
          </p:cNvSpPr>
          <p:nvPr>
            <p:ph type="body" sz="quarter" idx="11"/>
          </p:nvPr>
        </p:nvSpPr>
        <p:spPr/>
        <p:txBody>
          <a:bodyPr/>
          <a:lstStyle/>
          <a:p>
            <a:r>
              <a:rPr lang="en-US" dirty="0"/>
              <a:t>- Acts 8:17-18</a:t>
            </a:r>
          </a:p>
        </p:txBody>
      </p:sp>
    </p:spTree>
    <p:extLst>
      <p:ext uri="{BB962C8B-B14F-4D97-AF65-F5344CB8AC3E}">
        <p14:creationId xmlns:p14="http://schemas.microsoft.com/office/powerpoint/2010/main" val="191804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50DDEE-B672-C30D-1371-A1188A83FD50}"/>
              </a:ext>
            </a:extLst>
          </p:cNvPr>
          <p:cNvSpPr>
            <a:spLocks noGrp="1"/>
          </p:cNvSpPr>
          <p:nvPr>
            <p:ph type="body" sz="quarter" idx="10"/>
          </p:nvPr>
        </p:nvSpPr>
        <p:spPr/>
        <p:txBody>
          <a:bodyPr/>
          <a:lstStyle/>
          <a:p>
            <a:r>
              <a:rPr lang="en-US" dirty="0"/>
              <a:t>15  But Jeshurun waxed fat, and kicked: thou art waxen fat, thou art grown thick, thou art covered with fatness; then he forsook God which made him, and lightly esteemed the Rock of his salvation.</a:t>
            </a:r>
          </a:p>
        </p:txBody>
      </p:sp>
      <p:sp>
        <p:nvSpPr>
          <p:cNvPr id="3" name="Text Placeholder 2">
            <a:extLst>
              <a:ext uri="{FF2B5EF4-FFF2-40B4-BE49-F238E27FC236}">
                <a16:creationId xmlns:a16="http://schemas.microsoft.com/office/drawing/2014/main" id="{A78AFCE4-6B8B-9417-D783-E24E3BFCD7D8}"/>
              </a:ext>
            </a:extLst>
          </p:cNvPr>
          <p:cNvSpPr>
            <a:spLocks noGrp="1"/>
          </p:cNvSpPr>
          <p:nvPr>
            <p:ph type="body" sz="quarter" idx="11"/>
          </p:nvPr>
        </p:nvSpPr>
        <p:spPr/>
        <p:txBody>
          <a:bodyPr>
            <a:normAutofit fontScale="92500"/>
          </a:bodyPr>
          <a:lstStyle/>
          <a:p>
            <a:r>
              <a:rPr lang="en-US" dirty="0"/>
              <a:t>Deuteronomy 32:15 (KJV) </a:t>
            </a:r>
          </a:p>
          <a:p>
            <a:endParaRPr lang="en-US" dirty="0"/>
          </a:p>
        </p:txBody>
      </p:sp>
    </p:spTree>
    <p:extLst>
      <p:ext uri="{BB962C8B-B14F-4D97-AF65-F5344CB8AC3E}">
        <p14:creationId xmlns:p14="http://schemas.microsoft.com/office/powerpoint/2010/main" val="27576083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E471A0-CCA5-734A-945A-4A67EC3C51FD}"/>
              </a:ext>
            </a:extLst>
          </p:cNvPr>
          <p:cNvSpPr>
            <a:spLocks noGrp="1"/>
          </p:cNvSpPr>
          <p:nvPr>
            <p:ph type="body" sz="quarter" idx="10"/>
          </p:nvPr>
        </p:nvSpPr>
        <p:spPr/>
        <p:txBody>
          <a:bodyPr>
            <a:normAutofit/>
          </a:bodyPr>
          <a:lstStyle/>
          <a:p>
            <a:r>
              <a:rPr lang="en-US" sz="3733" baseline="30000" dirty="0"/>
              <a:t>19</a:t>
            </a:r>
            <a:r>
              <a:rPr lang="en-US" sz="3733" dirty="0"/>
              <a:t> saying, “Give this authority to me as well, so that everyone on whom I lay my hands may receive the Holy Spirit.” </a:t>
            </a:r>
            <a:r>
              <a:rPr lang="en-US" sz="3733" baseline="30000" dirty="0"/>
              <a:t>20</a:t>
            </a:r>
            <a:r>
              <a:rPr lang="en-US" sz="3733" dirty="0"/>
              <a:t> But Peter said to him, “May your silver perish with you, because you thought you could</a:t>
            </a:r>
            <a:r>
              <a:rPr lang="en-US" sz="3733" b="1" u="sng" dirty="0">
                <a:solidFill>
                  <a:srgbClr val="FFFF00"/>
                </a:solidFill>
              </a:rPr>
              <a:t> obtain </a:t>
            </a:r>
            <a:r>
              <a:rPr lang="en-US" sz="3733" dirty="0"/>
              <a:t>the gift of God with money!</a:t>
            </a:r>
          </a:p>
        </p:txBody>
      </p:sp>
      <p:sp>
        <p:nvSpPr>
          <p:cNvPr id="3" name="Text Placeholder 2">
            <a:extLst>
              <a:ext uri="{FF2B5EF4-FFF2-40B4-BE49-F238E27FC236}">
                <a16:creationId xmlns:a16="http://schemas.microsoft.com/office/drawing/2014/main" id="{265070B4-31EA-C24B-9620-09A1930F7B44}"/>
              </a:ext>
            </a:extLst>
          </p:cNvPr>
          <p:cNvSpPr>
            <a:spLocks noGrp="1"/>
          </p:cNvSpPr>
          <p:nvPr>
            <p:ph type="body" sz="quarter" idx="11"/>
          </p:nvPr>
        </p:nvSpPr>
        <p:spPr/>
        <p:txBody>
          <a:bodyPr/>
          <a:lstStyle/>
          <a:p>
            <a:r>
              <a:rPr lang="en-US" dirty="0"/>
              <a:t>- Acts 8:19-20</a:t>
            </a:r>
          </a:p>
        </p:txBody>
      </p:sp>
    </p:spTree>
    <p:extLst>
      <p:ext uri="{BB962C8B-B14F-4D97-AF65-F5344CB8AC3E}">
        <p14:creationId xmlns:p14="http://schemas.microsoft.com/office/powerpoint/2010/main" val="409687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60D67-D93E-A446-937F-CDC9211849C6}"/>
              </a:ext>
            </a:extLst>
          </p:cNvPr>
          <p:cNvSpPr>
            <a:spLocks noGrp="1"/>
          </p:cNvSpPr>
          <p:nvPr>
            <p:ph type="title"/>
          </p:nvPr>
        </p:nvSpPr>
        <p:spPr/>
        <p:txBody>
          <a:bodyPr/>
          <a:lstStyle/>
          <a:p>
            <a:r>
              <a:rPr lang="en-US" dirty="0"/>
              <a:t>Biblical Examples</a:t>
            </a:r>
          </a:p>
        </p:txBody>
      </p:sp>
      <p:sp>
        <p:nvSpPr>
          <p:cNvPr id="3" name="Text Placeholder 2">
            <a:extLst>
              <a:ext uri="{FF2B5EF4-FFF2-40B4-BE49-F238E27FC236}">
                <a16:creationId xmlns:a16="http://schemas.microsoft.com/office/drawing/2014/main" id="{202324AD-FAA8-BC4C-935C-EF8371F9DCED}"/>
              </a:ext>
            </a:extLst>
          </p:cNvPr>
          <p:cNvSpPr>
            <a:spLocks noGrp="1"/>
          </p:cNvSpPr>
          <p:nvPr>
            <p:ph type="body" sz="quarter" idx="10"/>
          </p:nvPr>
        </p:nvSpPr>
        <p:spPr>
          <a:xfrm>
            <a:off x="797985" y="1668583"/>
            <a:ext cx="10885132" cy="4856324"/>
          </a:xfrm>
        </p:spPr>
        <p:txBody>
          <a:bodyPr/>
          <a:lstStyle/>
          <a:p>
            <a:pPr marL="990575" indent="-990575">
              <a:spcAft>
                <a:spcPts val="1600"/>
              </a:spcAft>
              <a:buFont typeface="+mj-lt"/>
              <a:buAutoNum type="arabicPeriod" startAt="2"/>
            </a:pPr>
            <a:r>
              <a:rPr lang="en-US" sz="5867" b="1" u="sng" dirty="0">
                <a:latin typeface="Lato Black" panose="020F0502020204030203" pitchFamily="34" charset="0"/>
                <a:ea typeface="Lato Black" panose="020F0502020204030203" pitchFamily="34" charset="0"/>
                <a:cs typeface="Lato Black" panose="020F0502020204030203" pitchFamily="34" charset="0"/>
              </a:rPr>
              <a:t>John 4:25-42</a:t>
            </a:r>
          </a:p>
          <a:p>
            <a:pPr marL="1219170" lvl="1" indent="-685783">
              <a:lnSpc>
                <a:spcPct val="110000"/>
              </a:lnSpc>
            </a:pPr>
            <a:r>
              <a:rPr lang="en-US" sz="4800" dirty="0"/>
              <a:t>The </a:t>
            </a:r>
            <a:r>
              <a:rPr lang="en-US" sz="4800" b="1" u="sng" dirty="0">
                <a:latin typeface="Lato Black" panose="020F0502020204030203" pitchFamily="34" charset="0"/>
                <a:ea typeface="Lato Black" panose="020F0502020204030203" pitchFamily="34" charset="0"/>
                <a:cs typeface="Lato Black" panose="020F0502020204030203" pitchFamily="34" charset="0"/>
              </a:rPr>
              <a:t>town’s people</a:t>
            </a:r>
            <a:r>
              <a:rPr lang="en-US" sz="4800" dirty="0"/>
              <a:t> had faith </a:t>
            </a:r>
            <a:br>
              <a:rPr lang="en-US" sz="4800" dirty="0"/>
            </a:br>
            <a:r>
              <a:rPr lang="en-US" sz="4800" dirty="0"/>
              <a:t>based on their </a:t>
            </a:r>
            <a:r>
              <a:rPr lang="en-US" sz="4800" b="1" u="sng" dirty="0">
                <a:solidFill>
                  <a:srgbClr val="FFFF00"/>
                </a:solidFill>
              </a:rPr>
              <a:t>affiliation</a:t>
            </a:r>
            <a:r>
              <a:rPr lang="en-US" sz="4800" dirty="0"/>
              <a:t> with the Samaritan woman.</a:t>
            </a:r>
          </a:p>
        </p:txBody>
      </p:sp>
    </p:spTree>
    <p:extLst>
      <p:ext uri="{BB962C8B-B14F-4D97-AF65-F5344CB8AC3E}">
        <p14:creationId xmlns:p14="http://schemas.microsoft.com/office/powerpoint/2010/main" val="3517866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7D5200-13B1-6A4D-93DB-293CE05D471C}"/>
              </a:ext>
            </a:extLst>
          </p:cNvPr>
          <p:cNvSpPr>
            <a:spLocks noGrp="1"/>
          </p:cNvSpPr>
          <p:nvPr>
            <p:ph type="body" sz="quarter" idx="10"/>
          </p:nvPr>
        </p:nvSpPr>
        <p:spPr/>
        <p:txBody>
          <a:bodyPr>
            <a:normAutofit/>
          </a:bodyPr>
          <a:lstStyle/>
          <a:p>
            <a:r>
              <a:rPr lang="en-US" sz="3733" baseline="30000" dirty="0"/>
              <a:t>25</a:t>
            </a:r>
            <a:r>
              <a:rPr lang="en-US" sz="3733" dirty="0"/>
              <a:t> The woman said to Him, “I know that Messiah is coming (He who is called Christ); when that One comes, He will declare all things to us.” </a:t>
            </a:r>
            <a:r>
              <a:rPr lang="en-US" sz="3733" baseline="30000" dirty="0"/>
              <a:t>26</a:t>
            </a:r>
            <a:r>
              <a:rPr lang="en-US" sz="3733" dirty="0"/>
              <a:t> Jesus said to her, “I who speak to you am He.”</a:t>
            </a:r>
          </a:p>
        </p:txBody>
      </p:sp>
      <p:sp>
        <p:nvSpPr>
          <p:cNvPr id="3" name="Text Placeholder 2">
            <a:extLst>
              <a:ext uri="{FF2B5EF4-FFF2-40B4-BE49-F238E27FC236}">
                <a16:creationId xmlns:a16="http://schemas.microsoft.com/office/drawing/2014/main" id="{12577912-1EEF-4441-A592-6E0B4A246DD7}"/>
              </a:ext>
            </a:extLst>
          </p:cNvPr>
          <p:cNvSpPr>
            <a:spLocks noGrp="1"/>
          </p:cNvSpPr>
          <p:nvPr>
            <p:ph type="body" sz="quarter" idx="11"/>
          </p:nvPr>
        </p:nvSpPr>
        <p:spPr/>
        <p:txBody>
          <a:bodyPr/>
          <a:lstStyle/>
          <a:p>
            <a:r>
              <a:rPr lang="en-US" dirty="0"/>
              <a:t>- John 4:25-26</a:t>
            </a:r>
          </a:p>
        </p:txBody>
      </p:sp>
    </p:spTree>
    <p:extLst>
      <p:ext uri="{BB962C8B-B14F-4D97-AF65-F5344CB8AC3E}">
        <p14:creationId xmlns:p14="http://schemas.microsoft.com/office/powerpoint/2010/main" val="18617252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7D5200-13B1-6A4D-93DB-293CE05D471C}"/>
              </a:ext>
            </a:extLst>
          </p:cNvPr>
          <p:cNvSpPr>
            <a:spLocks noGrp="1"/>
          </p:cNvSpPr>
          <p:nvPr>
            <p:ph type="body" sz="quarter" idx="10"/>
          </p:nvPr>
        </p:nvSpPr>
        <p:spPr/>
        <p:txBody>
          <a:bodyPr>
            <a:normAutofit/>
          </a:bodyPr>
          <a:lstStyle/>
          <a:p>
            <a:r>
              <a:rPr lang="en-US" sz="3733" baseline="30000" dirty="0"/>
              <a:t>27</a:t>
            </a:r>
            <a:r>
              <a:rPr lang="en-US" sz="3733" dirty="0"/>
              <a:t> At this point His disciples came, and they were amazed that He had been speaking with a woman, yet no one said, “What do You seek?” or, “Why do You speak with her?” </a:t>
            </a:r>
            <a:r>
              <a:rPr lang="en-US" sz="3733" baseline="30000" dirty="0"/>
              <a:t>28</a:t>
            </a:r>
            <a:r>
              <a:rPr lang="en-US" sz="3733" dirty="0"/>
              <a:t> So the woman left her waterpot, and went into the city and said to the men,</a:t>
            </a:r>
          </a:p>
        </p:txBody>
      </p:sp>
      <p:sp>
        <p:nvSpPr>
          <p:cNvPr id="3" name="Text Placeholder 2">
            <a:extLst>
              <a:ext uri="{FF2B5EF4-FFF2-40B4-BE49-F238E27FC236}">
                <a16:creationId xmlns:a16="http://schemas.microsoft.com/office/drawing/2014/main" id="{12577912-1EEF-4441-A592-6E0B4A246DD7}"/>
              </a:ext>
            </a:extLst>
          </p:cNvPr>
          <p:cNvSpPr>
            <a:spLocks noGrp="1"/>
          </p:cNvSpPr>
          <p:nvPr>
            <p:ph type="body" sz="quarter" idx="11"/>
          </p:nvPr>
        </p:nvSpPr>
        <p:spPr/>
        <p:txBody>
          <a:bodyPr/>
          <a:lstStyle/>
          <a:p>
            <a:r>
              <a:rPr lang="en-US" dirty="0"/>
              <a:t>- John 4:27-28</a:t>
            </a:r>
          </a:p>
        </p:txBody>
      </p:sp>
    </p:spTree>
    <p:extLst>
      <p:ext uri="{BB962C8B-B14F-4D97-AF65-F5344CB8AC3E}">
        <p14:creationId xmlns:p14="http://schemas.microsoft.com/office/powerpoint/2010/main" val="24210502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7D5200-13B1-6A4D-93DB-293CE05D471C}"/>
              </a:ext>
            </a:extLst>
          </p:cNvPr>
          <p:cNvSpPr>
            <a:spLocks noGrp="1"/>
          </p:cNvSpPr>
          <p:nvPr>
            <p:ph type="body" sz="quarter" idx="10"/>
          </p:nvPr>
        </p:nvSpPr>
        <p:spPr/>
        <p:txBody>
          <a:bodyPr>
            <a:normAutofit/>
          </a:bodyPr>
          <a:lstStyle/>
          <a:p>
            <a:r>
              <a:rPr lang="en-US" sz="3733" baseline="30000" dirty="0"/>
              <a:t>29</a:t>
            </a:r>
            <a:r>
              <a:rPr lang="en-US" sz="3733" dirty="0"/>
              <a:t> “Come, see a man who told me all the things that I have done; this is not the Christ, is it?” </a:t>
            </a:r>
            <a:br>
              <a:rPr lang="en-US" sz="3733" dirty="0"/>
            </a:br>
            <a:r>
              <a:rPr lang="en-US" sz="3733" baseline="30000" dirty="0"/>
              <a:t>30</a:t>
            </a:r>
            <a:r>
              <a:rPr lang="en-US" sz="3733" dirty="0"/>
              <a:t> They went out of the city, and were coming to Him.</a:t>
            </a:r>
          </a:p>
        </p:txBody>
      </p:sp>
      <p:sp>
        <p:nvSpPr>
          <p:cNvPr id="3" name="Text Placeholder 2">
            <a:extLst>
              <a:ext uri="{FF2B5EF4-FFF2-40B4-BE49-F238E27FC236}">
                <a16:creationId xmlns:a16="http://schemas.microsoft.com/office/drawing/2014/main" id="{12577912-1EEF-4441-A592-6E0B4A246DD7}"/>
              </a:ext>
            </a:extLst>
          </p:cNvPr>
          <p:cNvSpPr>
            <a:spLocks noGrp="1"/>
          </p:cNvSpPr>
          <p:nvPr>
            <p:ph type="body" sz="quarter" idx="11"/>
          </p:nvPr>
        </p:nvSpPr>
        <p:spPr/>
        <p:txBody>
          <a:bodyPr/>
          <a:lstStyle/>
          <a:p>
            <a:r>
              <a:rPr lang="en-US" dirty="0"/>
              <a:t>- John 4:29-30</a:t>
            </a:r>
          </a:p>
        </p:txBody>
      </p:sp>
    </p:spTree>
    <p:extLst>
      <p:ext uri="{BB962C8B-B14F-4D97-AF65-F5344CB8AC3E}">
        <p14:creationId xmlns:p14="http://schemas.microsoft.com/office/powerpoint/2010/main" val="11795249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7D5200-13B1-6A4D-93DB-293CE05D471C}"/>
              </a:ext>
            </a:extLst>
          </p:cNvPr>
          <p:cNvSpPr>
            <a:spLocks noGrp="1"/>
          </p:cNvSpPr>
          <p:nvPr>
            <p:ph type="body" sz="quarter" idx="10"/>
          </p:nvPr>
        </p:nvSpPr>
        <p:spPr/>
        <p:txBody>
          <a:bodyPr>
            <a:normAutofit/>
          </a:bodyPr>
          <a:lstStyle/>
          <a:p>
            <a:r>
              <a:rPr lang="en-US" sz="3733" baseline="30000" dirty="0"/>
              <a:t>31</a:t>
            </a:r>
            <a:r>
              <a:rPr lang="en-US" sz="3733" dirty="0"/>
              <a:t> Meanwhile the disciples were urging Him, saying, “Rabbi, eat.” </a:t>
            </a:r>
            <a:r>
              <a:rPr lang="en-US" sz="3733" baseline="30000" dirty="0"/>
              <a:t>32</a:t>
            </a:r>
            <a:r>
              <a:rPr lang="en-US" sz="3733" dirty="0"/>
              <a:t> But He said to them, “I have food to eat that you do not know about.” </a:t>
            </a:r>
            <a:r>
              <a:rPr lang="en-US" sz="3733" baseline="30000" dirty="0"/>
              <a:t>33</a:t>
            </a:r>
            <a:r>
              <a:rPr lang="en-US" sz="3733" dirty="0"/>
              <a:t> So the disciples were saying to one another, “No one brought Him anything to eat, did he?”</a:t>
            </a:r>
          </a:p>
        </p:txBody>
      </p:sp>
      <p:sp>
        <p:nvSpPr>
          <p:cNvPr id="3" name="Text Placeholder 2">
            <a:extLst>
              <a:ext uri="{FF2B5EF4-FFF2-40B4-BE49-F238E27FC236}">
                <a16:creationId xmlns:a16="http://schemas.microsoft.com/office/drawing/2014/main" id="{12577912-1EEF-4441-A592-6E0B4A246DD7}"/>
              </a:ext>
            </a:extLst>
          </p:cNvPr>
          <p:cNvSpPr>
            <a:spLocks noGrp="1"/>
          </p:cNvSpPr>
          <p:nvPr>
            <p:ph type="body" sz="quarter" idx="11"/>
          </p:nvPr>
        </p:nvSpPr>
        <p:spPr/>
        <p:txBody>
          <a:bodyPr/>
          <a:lstStyle/>
          <a:p>
            <a:r>
              <a:rPr lang="en-US" dirty="0"/>
              <a:t>- John 4:31-33</a:t>
            </a:r>
          </a:p>
        </p:txBody>
      </p:sp>
    </p:spTree>
    <p:extLst>
      <p:ext uri="{BB962C8B-B14F-4D97-AF65-F5344CB8AC3E}">
        <p14:creationId xmlns:p14="http://schemas.microsoft.com/office/powerpoint/2010/main" val="24232256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7D5200-13B1-6A4D-93DB-293CE05D471C}"/>
              </a:ext>
            </a:extLst>
          </p:cNvPr>
          <p:cNvSpPr>
            <a:spLocks noGrp="1"/>
          </p:cNvSpPr>
          <p:nvPr>
            <p:ph type="body" sz="quarter" idx="10"/>
          </p:nvPr>
        </p:nvSpPr>
        <p:spPr/>
        <p:txBody>
          <a:bodyPr>
            <a:normAutofit/>
          </a:bodyPr>
          <a:lstStyle/>
          <a:p>
            <a:r>
              <a:rPr lang="en-US" sz="3733" baseline="30000" dirty="0"/>
              <a:t>34</a:t>
            </a:r>
            <a:r>
              <a:rPr lang="en-US" sz="3733" dirty="0"/>
              <a:t> Jesus said to them, “My food is to do the will of Him who sent Me and to accomplish His work. </a:t>
            </a:r>
            <a:r>
              <a:rPr lang="en-US" sz="3733" baseline="30000" dirty="0"/>
              <a:t>35</a:t>
            </a:r>
            <a:r>
              <a:rPr lang="en-US" sz="3733" dirty="0"/>
              <a:t> Do you not say, ‘There are yet four months, and then comes the harvest’? Behold, I say to you, lift up your eyes and look on the fields, that they are white for harvest.</a:t>
            </a:r>
          </a:p>
        </p:txBody>
      </p:sp>
      <p:sp>
        <p:nvSpPr>
          <p:cNvPr id="3" name="Text Placeholder 2">
            <a:extLst>
              <a:ext uri="{FF2B5EF4-FFF2-40B4-BE49-F238E27FC236}">
                <a16:creationId xmlns:a16="http://schemas.microsoft.com/office/drawing/2014/main" id="{12577912-1EEF-4441-A592-6E0B4A246DD7}"/>
              </a:ext>
            </a:extLst>
          </p:cNvPr>
          <p:cNvSpPr>
            <a:spLocks noGrp="1"/>
          </p:cNvSpPr>
          <p:nvPr>
            <p:ph type="body" sz="quarter" idx="11"/>
          </p:nvPr>
        </p:nvSpPr>
        <p:spPr/>
        <p:txBody>
          <a:bodyPr/>
          <a:lstStyle/>
          <a:p>
            <a:r>
              <a:rPr lang="en-US" dirty="0"/>
              <a:t>- John 4:34-35</a:t>
            </a:r>
          </a:p>
        </p:txBody>
      </p:sp>
    </p:spTree>
    <p:extLst>
      <p:ext uri="{BB962C8B-B14F-4D97-AF65-F5344CB8AC3E}">
        <p14:creationId xmlns:p14="http://schemas.microsoft.com/office/powerpoint/2010/main" val="30207008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7D5200-13B1-6A4D-93DB-293CE05D471C}"/>
              </a:ext>
            </a:extLst>
          </p:cNvPr>
          <p:cNvSpPr>
            <a:spLocks noGrp="1"/>
          </p:cNvSpPr>
          <p:nvPr>
            <p:ph type="body" sz="quarter" idx="10"/>
          </p:nvPr>
        </p:nvSpPr>
        <p:spPr/>
        <p:txBody>
          <a:bodyPr>
            <a:normAutofit/>
          </a:bodyPr>
          <a:lstStyle/>
          <a:p>
            <a:r>
              <a:rPr lang="en-US" sz="3733" baseline="30000" dirty="0"/>
              <a:t>36</a:t>
            </a:r>
            <a:r>
              <a:rPr lang="en-US" sz="3733" dirty="0"/>
              <a:t> Already he who reaps is receiving wages and is gathering fruit for life eternal; so that he who sows and he who reaps may rejoice together. </a:t>
            </a:r>
            <a:r>
              <a:rPr lang="en-US" sz="3733" baseline="30000" dirty="0"/>
              <a:t>37</a:t>
            </a:r>
            <a:r>
              <a:rPr lang="en-US" sz="3733" dirty="0"/>
              <a:t> For in this case the saying is true, ‘One sows and another reaps.’ </a:t>
            </a:r>
            <a:r>
              <a:rPr lang="en-US" sz="3733" baseline="30000" dirty="0"/>
              <a:t>38</a:t>
            </a:r>
            <a:r>
              <a:rPr lang="en-US" sz="3733" dirty="0"/>
              <a:t> I sent you to reap that for which you have not labored; others have labored and you have entered into their labor.”</a:t>
            </a:r>
          </a:p>
        </p:txBody>
      </p:sp>
      <p:sp>
        <p:nvSpPr>
          <p:cNvPr id="3" name="Text Placeholder 2">
            <a:extLst>
              <a:ext uri="{FF2B5EF4-FFF2-40B4-BE49-F238E27FC236}">
                <a16:creationId xmlns:a16="http://schemas.microsoft.com/office/drawing/2014/main" id="{12577912-1EEF-4441-A592-6E0B4A246DD7}"/>
              </a:ext>
            </a:extLst>
          </p:cNvPr>
          <p:cNvSpPr>
            <a:spLocks noGrp="1"/>
          </p:cNvSpPr>
          <p:nvPr>
            <p:ph type="body" sz="quarter" idx="11"/>
          </p:nvPr>
        </p:nvSpPr>
        <p:spPr/>
        <p:txBody>
          <a:bodyPr/>
          <a:lstStyle/>
          <a:p>
            <a:r>
              <a:rPr lang="en-US" dirty="0"/>
              <a:t>- John 4:36-38</a:t>
            </a:r>
          </a:p>
        </p:txBody>
      </p:sp>
    </p:spTree>
    <p:extLst>
      <p:ext uri="{BB962C8B-B14F-4D97-AF65-F5344CB8AC3E}">
        <p14:creationId xmlns:p14="http://schemas.microsoft.com/office/powerpoint/2010/main" val="31489246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7D5200-13B1-6A4D-93DB-293CE05D471C}"/>
              </a:ext>
            </a:extLst>
          </p:cNvPr>
          <p:cNvSpPr>
            <a:spLocks noGrp="1"/>
          </p:cNvSpPr>
          <p:nvPr>
            <p:ph type="body" sz="quarter" idx="10"/>
          </p:nvPr>
        </p:nvSpPr>
        <p:spPr/>
        <p:txBody>
          <a:bodyPr>
            <a:normAutofit/>
          </a:bodyPr>
          <a:lstStyle/>
          <a:p>
            <a:r>
              <a:rPr lang="en-US" sz="3733" baseline="30000" dirty="0"/>
              <a:t>39</a:t>
            </a:r>
            <a:r>
              <a:rPr lang="en-US" sz="3733" dirty="0"/>
              <a:t> From that city many of the Samaritans believed in Him because of the word of the woman who testified, “He told me all the things that I have done.” </a:t>
            </a:r>
            <a:r>
              <a:rPr lang="en-US" sz="3733" baseline="30000" dirty="0"/>
              <a:t>40</a:t>
            </a:r>
            <a:r>
              <a:rPr lang="en-US" sz="3733" dirty="0"/>
              <a:t> So when the Samaritans came to Jesus, they were asking Him to stay with them; and He stayed there two days.</a:t>
            </a:r>
          </a:p>
        </p:txBody>
      </p:sp>
      <p:sp>
        <p:nvSpPr>
          <p:cNvPr id="3" name="Text Placeholder 2">
            <a:extLst>
              <a:ext uri="{FF2B5EF4-FFF2-40B4-BE49-F238E27FC236}">
                <a16:creationId xmlns:a16="http://schemas.microsoft.com/office/drawing/2014/main" id="{12577912-1EEF-4441-A592-6E0B4A246DD7}"/>
              </a:ext>
            </a:extLst>
          </p:cNvPr>
          <p:cNvSpPr>
            <a:spLocks noGrp="1"/>
          </p:cNvSpPr>
          <p:nvPr>
            <p:ph type="body" sz="quarter" idx="11"/>
          </p:nvPr>
        </p:nvSpPr>
        <p:spPr/>
        <p:txBody>
          <a:bodyPr/>
          <a:lstStyle/>
          <a:p>
            <a:r>
              <a:rPr lang="en-US" dirty="0"/>
              <a:t>- John 4:39-40</a:t>
            </a:r>
          </a:p>
        </p:txBody>
      </p:sp>
    </p:spTree>
    <p:extLst>
      <p:ext uri="{BB962C8B-B14F-4D97-AF65-F5344CB8AC3E}">
        <p14:creationId xmlns:p14="http://schemas.microsoft.com/office/powerpoint/2010/main" val="2077165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7D5200-13B1-6A4D-93DB-293CE05D471C}"/>
              </a:ext>
            </a:extLst>
          </p:cNvPr>
          <p:cNvSpPr>
            <a:spLocks noGrp="1"/>
          </p:cNvSpPr>
          <p:nvPr>
            <p:ph type="body" sz="quarter" idx="10"/>
          </p:nvPr>
        </p:nvSpPr>
        <p:spPr>
          <a:xfrm>
            <a:off x="950962" y="572798"/>
            <a:ext cx="9650777" cy="4906719"/>
          </a:xfrm>
        </p:spPr>
        <p:txBody>
          <a:bodyPr>
            <a:normAutofit/>
          </a:bodyPr>
          <a:lstStyle/>
          <a:p>
            <a:r>
              <a:rPr lang="en-US" sz="3733" baseline="30000" dirty="0"/>
              <a:t>41</a:t>
            </a:r>
            <a:r>
              <a:rPr lang="en-US" sz="3733" dirty="0"/>
              <a:t> Many more believed because of His word; </a:t>
            </a:r>
            <a:r>
              <a:rPr lang="en-US" sz="3733" baseline="30000" dirty="0"/>
              <a:t>42</a:t>
            </a:r>
            <a:r>
              <a:rPr lang="en-US" sz="3733" dirty="0"/>
              <a:t> and they were saying to the woman, “It is no longer because of what you said that we believe, for we have heard for ourselves and know that this One is indeed the Savior of the world.”</a:t>
            </a:r>
          </a:p>
        </p:txBody>
      </p:sp>
      <p:sp>
        <p:nvSpPr>
          <p:cNvPr id="3" name="Text Placeholder 2">
            <a:extLst>
              <a:ext uri="{FF2B5EF4-FFF2-40B4-BE49-F238E27FC236}">
                <a16:creationId xmlns:a16="http://schemas.microsoft.com/office/drawing/2014/main" id="{12577912-1EEF-4441-A592-6E0B4A246DD7}"/>
              </a:ext>
            </a:extLst>
          </p:cNvPr>
          <p:cNvSpPr>
            <a:spLocks noGrp="1"/>
          </p:cNvSpPr>
          <p:nvPr>
            <p:ph type="body" sz="quarter" idx="11"/>
          </p:nvPr>
        </p:nvSpPr>
        <p:spPr/>
        <p:txBody>
          <a:bodyPr/>
          <a:lstStyle/>
          <a:p>
            <a:r>
              <a:rPr lang="en-US" dirty="0"/>
              <a:t>- John 4:41-42</a:t>
            </a:r>
          </a:p>
        </p:txBody>
      </p:sp>
    </p:spTree>
    <p:extLst>
      <p:ext uri="{BB962C8B-B14F-4D97-AF65-F5344CB8AC3E}">
        <p14:creationId xmlns:p14="http://schemas.microsoft.com/office/powerpoint/2010/main" val="996394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6E6114-330F-CB13-B0C6-DEDD02305151}"/>
              </a:ext>
            </a:extLst>
          </p:cNvPr>
          <p:cNvSpPr>
            <a:spLocks noGrp="1"/>
          </p:cNvSpPr>
          <p:nvPr>
            <p:ph type="body" sz="quarter" idx="10"/>
          </p:nvPr>
        </p:nvSpPr>
        <p:spPr/>
        <p:txBody>
          <a:bodyPr/>
          <a:lstStyle/>
          <a:p>
            <a:r>
              <a:rPr lang="en-US" dirty="0"/>
              <a:t>16  They provoked him to jealousy with strange gods, with abominations provoked they him to anger. </a:t>
            </a:r>
          </a:p>
        </p:txBody>
      </p:sp>
      <p:sp>
        <p:nvSpPr>
          <p:cNvPr id="3" name="Text Placeholder 2">
            <a:extLst>
              <a:ext uri="{FF2B5EF4-FFF2-40B4-BE49-F238E27FC236}">
                <a16:creationId xmlns:a16="http://schemas.microsoft.com/office/drawing/2014/main" id="{B28599C2-4762-F1FD-7460-683D47E4FA4A}"/>
              </a:ext>
            </a:extLst>
          </p:cNvPr>
          <p:cNvSpPr>
            <a:spLocks noGrp="1"/>
          </p:cNvSpPr>
          <p:nvPr>
            <p:ph type="body" sz="quarter" idx="11"/>
          </p:nvPr>
        </p:nvSpPr>
        <p:spPr/>
        <p:txBody>
          <a:bodyPr>
            <a:normAutofit fontScale="92500"/>
          </a:bodyPr>
          <a:lstStyle/>
          <a:p>
            <a:r>
              <a:rPr lang="en-US" dirty="0"/>
              <a:t>Deuteronomy 32:16 (KJV) </a:t>
            </a:r>
          </a:p>
          <a:p>
            <a:endParaRPr lang="en-US" dirty="0"/>
          </a:p>
        </p:txBody>
      </p:sp>
    </p:spTree>
    <p:extLst>
      <p:ext uri="{BB962C8B-B14F-4D97-AF65-F5344CB8AC3E}">
        <p14:creationId xmlns:p14="http://schemas.microsoft.com/office/powerpoint/2010/main" val="30509250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C47C8646-A2C8-D641-BD38-C0B2389DD37C}"/>
              </a:ext>
            </a:extLst>
          </p:cNvPr>
          <p:cNvCxnSpPr>
            <a:cxnSpLocks/>
          </p:cNvCxnSpPr>
          <p:nvPr/>
        </p:nvCxnSpPr>
        <p:spPr>
          <a:xfrm flipH="1">
            <a:off x="5702957" y="2596421"/>
            <a:ext cx="4649192" cy="832580"/>
          </a:xfrm>
          <a:prstGeom prst="line">
            <a:avLst/>
          </a:prstGeom>
          <a:ln w="50800"/>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9CE011AD-4507-6F47-A04B-48A80C1D70DD}"/>
              </a:ext>
            </a:extLst>
          </p:cNvPr>
          <p:cNvCxnSpPr>
            <a:cxnSpLocks/>
          </p:cNvCxnSpPr>
          <p:nvPr/>
        </p:nvCxnSpPr>
        <p:spPr>
          <a:xfrm flipH="1" flipV="1">
            <a:off x="5682448" y="3429001"/>
            <a:ext cx="4669701" cy="832580"/>
          </a:xfrm>
          <a:prstGeom prst="line">
            <a:avLst/>
          </a:prstGeom>
          <a:ln w="50800"/>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3CDADB31-C538-7E43-98D9-10BCC91B11BC}"/>
              </a:ext>
            </a:extLst>
          </p:cNvPr>
          <p:cNvCxnSpPr>
            <a:cxnSpLocks/>
          </p:cNvCxnSpPr>
          <p:nvPr/>
        </p:nvCxnSpPr>
        <p:spPr>
          <a:xfrm flipH="1" flipV="1">
            <a:off x="5771087" y="3428999"/>
            <a:ext cx="3147373" cy="2292733"/>
          </a:xfrm>
          <a:prstGeom prst="line">
            <a:avLst/>
          </a:prstGeom>
          <a:ln w="50800"/>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0D334A74-3138-3F44-B77B-17E9B3D2A998}"/>
              </a:ext>
            </a:extLst>
          </p:cNvPr>
          <p:cNvCxnSpPr/>
          <p:nvPr/>
        </p:nvCxnSpPr>
        <p:spPr>
          <a:xfrm flipH="1">
            <a:off x="5816084" y="1257069"/>
            <a:ext cx="3102376" cy="2171931"/>
          </a:xfrm>
          <a:prstGeom prst="line">
            <a:avLst/>
          </a:prstGeom>
          <a:ln w="50800"/>
          <a:effectLst/>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89BB230F-2B23-6B42-9DD2-9B26DEBDF593}"/>
              </a:ext>
            </a:extLst>
          </p:cNvPr>
          <p:cNvCxnSpPr/>
          <p:nvPr/>
        </p:nvCxnSpPr>
        <p:spPr>
          <a:xfrm flipH="1">
            <a:off x="1834101" y="3429000"/>
            <a:ext cx="3868856" cy="0"/>
          </a:xfrm>
          <a:prstGeom prst="line">
            <a:avLst/>
          </a:prstGeom>
          <a:ln w="76200"/>
          <a:effectLst/>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06604FD4-A1C1-F749-8F29-C3BF098BFDE5}"/>
              </a:ext>
            </a:extLst>
          </p:cNvPr>
          <p:cNvPicPr>
            <a:picLocks noChangeAspect="1" noChangeArrowheads="1"/>
          </p:cNvPicPr>
          <p:nvPr/>
        </p:nvPicPr>
        <p:blipFill>
          <a:blip r:embed="rId2"/>
          <a:srcRect t="1422" b="1422"/>
          <a:stretch/>
        </p:blipFill>
        <p:spPr bwMode="auto">
          <a:xfrm>
            <a:off x="1040195" y="2773694"/>
            <a:ext cx="1310613" cy="1310613"/>
          </a:xfrm>
          <a:prstGeom prst="ellipse">
            <a:avLst/>
          </a:prstGeom>
          <a:ln w="38100" cap="rnd">
            <a:solidFill>
              <a:schemeClr val="bg1"/>
            </a:solidFill>
            <a:prstDash val="solid"/>
          </a:ln>
          <a:effectLst>
            <a:outerShdw blurRad="127000" algn="bl" rotWithShape="0">
              <a:srgbClr val="000000"/>
            </a:outerShdw>
          </a:effectLst>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60F39562-6C77-6D47-AEAD-CBA8D49345C6}"/>
              </a:ext>
            </a:extLst>
          </p:cNvPr>
          <p:cNvPicPr>
            <a:picLocks noChangeAspect="1" noChangeArrowheads="1"/>
          </p:cNvPicPr>
          <p:nvPr/>
        </p:nvPicPr>
        <p:blipFill>
          <a:blip r:embed="rId3"/>
          <a:srcRect l="664" r="664"/>
          <a:stretch/>
        </p:blipFill>
        <p:spPr bwMode="auto">
          <a:xfrm>
            <a:off x="5047651" y="2773694"/>
            <a:ext cx="1310613" cy="1310613"/>
          </a:xfrm>
          <a:prstGeom prst="ellipse">
            <a:avLst/>
          </a:prstGeom>
          <a:ln w="38100" cap="rnd">
            <a:solidFill>
              <a:schemeClr val="bg1"/>
            </a:solidFill>
            <a:prstDash val="solid"/>
          </a:ln>
          <a:effectLst>
            <a:outerShdw blurRad="127000" algn="bl" rotWithShape="0">
              <a:srgbClr val="000000"/>
            </a:outerShdw>
          </a:effectLst>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957C860D-DA08-AB4E-8540-162423227BB4}"/>
              </a:ext>
            </a:extLst>
          </p:cNvPr>
          <p:cNvSpPr>
            <a:spLocks noGrp="1"/>
          </p:cNvSpPr>
          <p:nvPr>
            <p:ph type="title"/>
          </p:nvPr>
        </p:nvSpPr>
        <p:spPr>
          <a:xfrm>
            <a:off x="2238214" y="2596421"/>
            <a:ext cx="2922033" cy="832580"/>
          </a:xfrm>
        </p:spPr>
        <p:txBody>
          <a:bodyPr>
            <a:normAutofit/>
          </a:bodyPr>
          <a:lstStyle/>
          <a:p>
            <a:r>
              <a:rPr lang="en-US" sz="3733" dirty="0">
                <a:latin typeface="Lato Black" panose="020F0502020204030203" pitchFamily="34" charset="0"/>
                <a:ea typeface="Lato Black" panose="020F0502020204030203" pitchFamily="34" charset="0"/>
                <a:cs typeface="Lato Black" panose="020F0502020204030203" pitchFamily="34" charset="0"/>
              </a:rPr>
              <a:t>FAITH</a:t>
            </a:r>
          </a:p>
        </p:txBody>
      </p:sp>
      <p:pic>
        <p:nvPicPr>
          <p:cNvPr id="7" name="Picture 2">
            <a:extLst>
              <a:ext uri="{FF2B5EF4-FFF2-40B4-BE49-F238E27FC236}">
                <a16:creationId xmlns:a16="http://schemas.microsoft.com/office/drawing/2014/main" id="{62D2C06C-857E-B84F-83FD-5D07D49C6B95}"/>
              </a:ext>
            </a:extLst>
          </p:cNvPr>
          <p:cNvPicPr>
            <a:picLocks noChangeAspect="1" noChangeArrowheads="1"/>
          </p:cNvPicPr>
          <p:nvPr/>
        </p:nvPicPr>
        <p:blipFill>
          <a:blip r:embed="rId4"/>
          <a:srcRect l="5299" r="5299"/>
          <a:stretch/>
        </p:blipFill>
        <p:spPr bwMode="auto">
          <a:xfrm>
            <a:off x="8399411" y="738863"/>
            <a:ext cx="1038100" cy="1036415"/>
          </a:xfrm>
          <a:prstGeom prst="ellipse">
            <a:avLst/>
          </a:prstGeom>
          <a:ln w="38100" cap="rnd">
            <a:solidFill>
              <a:schemeClr val="bg1"/>
            </a:solidFill>
            <a:prstDash val="solid"/>
          </a:ln>
          <a:effectLst>
            <a:outerShdw blurRad="127000" algn="bl" rotWithShape="0">
              <a:srgbClr val="000000"/>
            </a:outerShdw>
          </a:effectLst>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70EF62B5-77F2-774E-BF4C-0269A06426B4}"/>
              </a:ext>
            </a:extLst>
          </p:cNvPr>
          <p:cNvPicPr>
            <a:picLocks noChangeAspect="1" noChangeArrowheads="1"/>
          </p:cNvPicPr>
          <p:nvPr/>
        </p:nvPicPr>
        <p:blipFill>
          <a:blip r:embed="rId5"/>
          <a:srcRect t="2060" b="2060"/>
          <a:stretch/>
        </p:blipFill>
        <p:spPr bwMode="auto">
          <a:xfrm>
            <a:off x="9833101" y="2088755"/>
            <a:ext cx="1038100" cy="1015331"/>
          </a:xfrm>
          <a:prstGeom prst="ellipse">
            <a:avLst/>
          </a:prstGeom>
          <a:ln w="38100" cap="rnd">
            <a:solidFill>
              <a:schemeClr val="bg1"/>
            </a:solidFill>
            <a:prstDash val="solid"/>
          </a:ln>
          <a:effectLst>
            <a:outerShdw blurRad="127000" algn="bl" rotWithShape="0">
              <a:srgbClr val="000000"/>
            </a:outerShdw>
          </a:effectLst>
          <a:extLst>
            <a:ext uri="{909E8E84-426E-40DD-AFC4-6F175D3DCCD1}">
              <a14:hiddenFill xmlns:a14="http://schemas.microsoft.com/office/drawing/2010/main">
                <a:solidFill>
                  <a:srgbClr val="FFFFFF"/>
                </a:solidFill>
              </a14:hiddenFill>
            </a:ext>
          </a:extLst>
        </p:spPr>
      </p:pic>
      <p:pic>
        <p:nvPicPr>
          <p:cNvPr id="9" name="Picture 6">
            <a:extLst>
              <a:ext uri="{FF2B5EF4-FFF2-40B4-BE49-F238E27FC236}">
                <a16:creationId xmlns:a16="http://schemas.microsoft.com/office/drawing/2014/main" id="{272B0EEA-979C-2047-83DD-454F812D90F8}"/>
              </a:ext>
            </a:extLst>
          </p:cNvPr>
          <p:cNvPicPr>
            <a:picLocks noChangeAspect="1" noChangeArrowheads="1"/>
          </p:cNvPicPr>
          <p:nvPr/>
        </p:nvPicPr>
        <p:blipFill>
          <a:blip r:embed="rId6"/>
          <a:srcRect t="2615" b="2615"/>
          <a:stretch/>
        </p:blipFill>
        <p:spPr bwMode="auto">
          <a:xfrm>
            <a:off x="9833101" y="3753916"/>
            <a:ext cx="1038100" cy="1015331"/>
          </a:xfrm>
          <a:prstGeom prst="ellipse">
            <a:avLst/>
          </a:prstGeom>
          <a:ln w="38100" cap="rnd">
            <a:solidFill>
              <a:schemeClr val="bg1"/>
            </a:solidFill>
            <a:prstDash val="solid"/>
          </a:ln>
          <a:effectLst>
            <a:outerShdw blurRad="127000" algn="bl" rotWithShape="0">
              <a:srgbClr val="000000"/>
            </a:outerShdw>
          </a:effectLst>
          <a:extLst>
            <a:ext uri="{909E8E84-426E-40DD-AFC4-6F175D3DCCD1}">
              <a14:hiddenFill xmlns:a14="http://schemas.microsoft.com/office/drawing/2010/main">
                <a:solidFill>
                  <a:srgbClr val="FFFFFF"/>
                </a:solidFill>
              </a14:hiddenFill>
            </a:ext>
          </a:extLst>
        </p:spPr>
      </p:pic>
      <p:pic>
        <p:nvPicPr>
          <p:cNvPr id="10" name="Picture 4">
            <a:extLst>
              <a:ext uri="{FF2B5EF4-FFF2-40B4-BE49-F238E27FC236}">
                <a16:creationId xmlns:a16="http://schemas.microsoft.com/office/drawing/2014/main" id="{A09122A2-021A-EA4C-BC60-0A2D0DAA5327}"/>
              </a:ext>
            </a:extLst>
          </p:cNvPr>
          <p:cNvPicPr>
            <a:picLocks noChangeAspect="1" noChangeArrowheads="1"/>
          </p:cNvPicPr>
          <p:nvPr/>
        </p:nvPicPr>
        <p:blipFill>
          <a:blip r:embed="rId7"/>
          <a:srcRect t="1567" b="1567"/>
          <a:stretch/>
        </p:blipFill>
        <p:spPr bwMode="auto">
          <a:xfrm>
            <a:off x="8399411" y="5082723"/>
            <a:ext cx="1038101" cy="1036415"/>
          </a:xfrm>
          <a:prstGeom prst="ellipse">
            <a:avLst/>
          </a:prstGeom>
          <a:ln w="38100" cap="rnd">
            <a:solidFill>
              <a:schemeClr val="bg1"/>
            </a:solidFill>
            <a:prstDash val="solid"/>
          </a:ln>
          <a:effectLst>
            <a:outerShdw blurRad="127000" algn="bl" rotWithShape="0">
              <a:srgbClr val="000000"/>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2444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right)">
                                      <p:cBhvr>
                                        <p:cTn id="17" dur="500"/>
                                        <p:tgtEl>
                                          <p:spTgt spid="6"/>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par>
                                <p:cTn id="27" presetID="10" presetClass="entr" presetSubtype="0" fill="hold" nodeType="withEffect">
                                  <p:stCondLst>
                                    <p:cond delay="20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par>
                                <p:cTn id="30" presetID="10" presetClass="entr" presetSubtype="0" fill="hold" nodeType="withEffect">
                                  <p:stCondLst>
                                    <p:cond delay="40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par>
                                <p:cTn id="33" presetID="10" presetClass="entr" presetSubtype="0" fill="hold" nodeType="withEffect">
                                  <p:stCondLst>
                                    <p:cond delay="60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right)">
                                      <p:cBhvr>
                                        <p:cTn id="40" dur="500"/>
                                        <p:tgtEl>
                                          <p:spTgt spid="13"/>
                                        </p:tgtEl>
                                      </p:cBhvr>
                                    </p:animEffect>
                                  </p:childTnLst>
                                </p:cTn>
                              </p:par>
                              <p:par>
                                <p:cTn id="41" presetID="22" presetClass="entr" presetSubtype="2" fill="hold" nodeType="withEffect">
                                  <p:stCondLst>
                                    <p:cond delay="200"/>
                                  </p:stCondLst>
                                  <p:childTnLst>
                                    <p:set>
                                      <p:cBhvr>
                                        <p:cTn id="42" dur="1" fill="hold">
                                          <p:stCondLst>
                                            <p:cond delay="0"/>
                                          </p:stCondLst>
                                        </p:cTn>
                                        <p:tgtEl>
                                          <p:spTgt spid="14"/>
                                        </p:tgtEl>
                                        <p:attrNameLst>
                                          <p:attrName>style.visibility</p:attrName>
                                        </p:attrNameLst>
                                      </p:cBhvr>
                                      <p:to>
                                        <p:strVal val="visible"/>
                                      </p:to>
                                    </p:set>
                                    <p:animEffect transition="in" filter="wipe(right)">
                                      <p:cBhvr>
                                        <p:cTn id="43" dur="500"/>
                                        <p:tgtEl>
                                          <p:spTgt spid="14"/>
                                        </p:tgtEl>
                                      </p:cBhvr>
                                    </p:animEffect>
                                  </p:childTnLst>
                                </p:cTn>
                              </p:par>
                              <p:par>
                                <p:cTn id="44" presetID="22" presetClass="entr" presetSubtype="2" fill="hold" nodeType="withEffect">
                                  <p:stCondLst>
                                    <p:cond delay="400"/>
                                  </p:stCondLst>
                                  <p:childTnLst>
                                    <p:set>
                                      <p:cBhvr>
                                        <p:cTn id="45" dur="1" fill="hold">
                                          <p:stCondLst>
                                            <p:cond delay="0"/>
                                          </p:stCondLst>
                                        </p:cTn>
                                        <p:tgtEl>
                                          <p:spTgt spid="17"/>
                                        </p:tgtEl>
                                        <p:attrNameLst>
                                          <p:attrName>style.visibility</p:attrName>
                                        </p:attrNameLst>
                                      </p:cBhvr>
                                      <p:to>
                                        <p:strVal val="visible"/>
                                      </p:to>
                                    </p:set>
                                    <p:animEffect transition="in" filter="wipe(right)">
                                      <p:cBhvr>
                                        <p:cTn id="46" dur="500"/>
                                        <p:tgtEl>
                                          <p:spTgt spid="17"/>
                                        </p:tgtEl>
                                      </p:cBhvr>
                                    </p:animEffect>
                                  </p:childTnLst>
                                </p:cTn>
                              </p:par>
                              <p:par>
                                <p:cTn id="47" presetID="22" presetClass="entr" presetSubtype="2" fill="hold" nodeType="withEffect">
                                  <p:stCondLst>
                                    <p:cond delay="600"/>
                                  </p:stCondLst>
                                  <p:childTnLst>
                                    <p:set>
                                      <p:cBhvr>
                                        <p:cTn id="48" dur="1" fill="hold">
                                          <p:stCondLst>
                                            <p:cond delay="0"/>
                                          </p:stCondLst>
                                        </p:cTn>
                                        <p:tgtEl>
                                          <p:spTgt spid="22"/>
                                        </p:tgtEl>
                                        <p:attrNameLst>
                                          <p:attrName>style.visibility</p:attrName>
                                        </p:attrNameLst>
                                      </p:cBhvr>
                                      <p:to>
                                        <p:strVal val="visible"/>
                                      </p:to>
                                    </p:set>
                                    <p:animEffect transition="in" filter="wipe(right)">
                                      <p:cBhvr>
                                        <p:cTn id="4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0CAAC0E5-042B-8847-8A96-F008CFA29B00}"/>
              </a:ext>
            </a:extLst>
          </p:cNvPr>
          <p:cNvCxnSpPr>
            <a:cxnSpLocks/>
          </p:cNvCxnSpPr>
          <p:nvPr/>
        </p:nvCxnSpPr>
        <p:spPr>
          <a:xfrm flipH="1">
            <a:off x="1808391" y="1353007"/>
            <a:ext cx="5427788" cy="2119547"/>
          </a:xfrm>
          <a:prstGeom prst="line">
            <a:avLst/>
          </a:prstGeom>
          <a:ln w="50800"/>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FC02BABC-5FF4-6F45-86FF-7348E329DB66}"/>
              </a:ext>
            </a:extLst>
          </p:cNvPr>
          <p:cNvCxnSpPr>
            <a:cxnSpLocks/>
          </p:cNvCxnSpPr>
          <p:nvPr/>
        </p:nvCxnSpPr>
        <p:spPr>
          <a:xfrm flipH="1">
            <a:off x="1808392" y="2299858"/>
            <a:ext cx="6963313" cy="1162972"/>
          </a:xfrm>
          <a:prstGeom prst="line">
            <a:avLst/>
          </a:prstGeom>
          <a:ln w="50800"/>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F1494BFC-FF8A-7E4D-9582-5DA6852C499F}"/>
              </a:ext>
            </a:extLst>
          </p:cNvPr>
          <p:cNvCxnSpPr>
            <a:cxnSpLocks/>
          </p:cNvCxnSpPr>
          <p:nvPr/>
        </p:nvCxnSpPr>
        <p:spPr>
          <a:xfrm flipH="1" flipV="1">
            <a:off x="1809713" y="3472553"/>
            <a:ext cx="8497519" cy="69299"/>
          </a:xfrm>
          <a:prstGeom prst="line">
            <a:avLst/>
          </a:prstGeom>
          <a:ln w="50800"/>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3338D9F1-386B-9C4F-A4E9-1E87EEF7DACD}"/>
              </a:ext>
            </a:extLst>
          </p:cNvPr>
          <p:cNvCxnSpPr>
            <a:cxnSpLocks/>
          </p:cNvCxnSpPr>
          <p:nvPr/>
        </p:nvCxnSpPr>
        <p:spPr>
          <a:xfrm flipH="1" flipV="1">
            <a:off x="1808392" y="3506383"/>
            <a:ext cx="6963313" cy="1119419"/>
          </a:xfrm>
          <a:prstGeom prst="line">
            <a:avLst/>
          </a:prstGeom>
          <a:ln w="50800"/>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FE57B0F6-0917-3446-AE1E-548A88AAC1B5}"/>
              </a:ext>
            </a:extLst>
          </p:cNvPr>
          <p:cNvCxnSpPr>
            <a:cxnSpLocks/>
          </p:cNvCxnSpPr>
          <p:nvPr/>
        </p:nvCxnSpPr>
        <p:spPr>
          <a:xfrm flipH="1" flipV="1">
            <a:off x="1876640" y="3496660"/>
            <a:ext cx="5457625" cy="2121185"/>
          </a:xfrm>
          <a:prstGeom prst="line">
            <a:avLst/>
          </a:prstGeom>
          <a:ln w="50800"/>
          <a:effectLst/>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DEA1AD52-6F25-8C4A-B561-7D5741D7E26D}"/>
              </a:ext>
            </a:extLst>
          </p:cNvPr>
          <p:cNvPicPr>
            <a:picLocks noChangeAspect="1" noChangeArrowheads="1"/>
          </p:cNvPicPr>
          <p:nvPr/>
        </p:nvPicPr>
        <p:blipFill>
          <a:blip r:embed="rId2"/>
          <a:srcRect t="1422" b="1422"/>
          <a:stretch/>
        </p:blipFill>
        <p:spPr bwMode="auto">
          <a:xfrm>
            <a:off x="1153084" y="2807523"/>
            <a:ext cx="1310613" cy="1310613"/>
          </a:xfrm>
          <a:prstGeom prst="ellipse">
            <a:avLst/>
          </a:prstGeom>
          <a:ln w="38100" cap="rnd">
            <a:solidFill>
              <a:schemeClr val="bg1"/>
            </a:solidFill>
            <a:prstDash val="solid"/>
          </a:ln>
          <a:effectLst>
            <a:outerShdw blurRad="127000" algn="bl" rotWithShape="0">
              <a:srgbClr val="000000"/>
            </a:outerShdw>
          </a:effectLst>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10E5A7C8-45E8-A444-8287-5ED8D5F23D60}"/>
              </a:ext>
            </a:extLst>
          </p:cNvPr>
          <p:cNvPicPr>
            <a:picLocks noChangeAspect="1" noChangeArrowheads="1"/>
          </p:cNvPicPr>
          <p:nvPr/>
        </p:nvPicPr>
        <p:blipFill>
          <a:blip r:embed="rId3"/>
          <a:srcRect l="5299" r="5299"/>
          <a:stretch/>
        </p:blipFill>
        <p:spPr bwMode="auto">
          <a:xfrm>
            <a:off x="6818967" y="755778"/>
            <a:ext cx="1038100" cy="1036415"/>
          </a:xfrm>
          <a:prstGeom prst="ellipse">
            <a:avLst/>
          </a:prstGeom>
          <a:ln w="38100" cap="rnd">
            <a:solidFill>
              <a:schemeClr val="bg1"/>
            </a:solidFill>
            <a:prstDash val="solid"/>
          </a:ln>
          <a:effectLst>
            <a:outerShdw blurRad="127000" algn="bl" rotWithShape="0">
              <a:srgbClr val="000000"/>
            </a:outerShdw>
          </a:effectLst>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C795D323-71E6-DA41-8C96-497823ADA23B}"/>
              </a:ext>
            </a:extLst>
          </p:cNvPr>
          <p:cNvPicPr>
            <a:picLocks noChangeAspect="1" noChangeArrowheads="1"/>
          </p:cNvPicPr>
          <p:nvPr/>
        </p:nvPicPr>
        <p:blipFill>
          <a:blip r:embed="rId4"/>
          <a:srcRect t="2060" b="2060"/>
          <a:stretch/>
        </p:blipFill>
        <p:spPr bwMode="auto">
          <a:xfrm>
            <a:off x="8252655" y="1792192"/>
            <a:ext cx="1038100" cy="1015331"/>
          </a:xfrm>
          <a:prstGeom prst="ellipse">
            <a:avLst/>
          </a:prstGeom>
          <a:ln w="38100" cap="rnd">
            <a:solidFill>
              <a:schemeClr val="bg1"/>
            </a:solidFill>
            <a:prstDash val="solid"/>
          </a:ln>
          <a:effectLst>
            <a:outerShdw blurRad="127000" algn="bl" rotWithShape="0">
              <a:srgbClr val="000000"/>
            </a:outerShdw>
          </a:effectLst>
          <a:extLst>
            <a:ext uri="{909E8E84-426E-40DD-AFC4-6F175D3DCCD1}">
              <a14:hiddenFill xmlns:a14="http://schemas.microsoft.com/office/drawing/2010/main">
                <a:solidFill>
                  <a:srgbClr val="FFFFFF"/>
                </a:solidFill>
              </a14:hiddenFill>
            </a:ext>
          </a:extLst>
        </p:spPr>
      </p:pic>
      <p:pic>
        <p:nvPicPr>
          <p:cNvPr id="8" name="Picture 6">
            <a:extLst>
              <a:ext uri="{FF2B5EF4-FFF2-40B4-BE49-F238E27FC236}">
                <a16:creationId xmlns:a16="http://schemas.microsoft.com/office/drawing/2014/main" id="{C72EBACC-C5AF-6341-9E7F-416761E49257}"/>
              </a:ext>
            </a:extLst>
          </p:cNvPr>
          <p:cNvPicPr>
            <a:picLocks noChangeAspect="1" noChangeArrowheads="1"/>
          </p:cNvPicPr>
          <p:nvPr/>
        </p:nvPicPr>
        <p:blipFill>
          <a:blip r:embed="rId5"/>
          <a:srcRect t="2615" b="2615"/>
          <a:stretch/>
        </p:blipFill>
        <p:spPr bwMode="auto">
          <a:xfrm>
            <a:off x="8252894" y="4084307"/>
            <a:ext cx="1038100" cy="1015331"/>
          </a:xfrm>
          <a:prstGeom prst="ellipse">
            <a:avLst/>
          </a:prstGeom>
          <a:ln w="38100" cap="rnd">
            <a:solidFill>
              <a:schemeClr val="bg1"/>
            </a:solidFill>
            <a:prstDash val="solid"/>
          </a:ln>
          <a:effectLst>
            <a:outerShdw blurRad="127000" algn="bl" rotWithShape="0">
              <a:srgbClr val="000000"/>
            </a:outerShdw>
          </a:effectLst>
          <a:extLst>
            <a:ext uri="{909E8E84-426E-40DD-AFC4-6F175D3DCCD1}">
              <a14:hiddenFill xmlns:a14="http://schemas.microsoft.com/office/drawing/2010/main">
                <a:solidFill>
                  <a:srgbClr val="FFFFFF"/>
                </a:solidFill>
              </a14:hiddenFill>
            </a:ext>
          </a:extLst>
        </p:spPr>
      </p:pic>
      <p:pic>
        <p:nvPicPr>
          <p:cNvPr id="9" name="Picture 4">
            <a:extLst>
              <a:ext uri="{FF2B5EF4-FFF2-40B4-BE49-F238E27FC236}">
                <a16:creationId xmlns:a16="http://schemas.microsoft.com/office/drawing/2014/main" id="{F1540A7D-8922-8549-8BC3-F4FF213BAB14}"/>
              </a:ext>
            </a:extLst>
          </p:cNvPr>
          <p:cNvPicPr>
            <a:picLocks noChangeAspect="1" noChangeArrowheads="1"/>
          </p:cNvPicPr>
          <p:nvPr/>
        </p:nvPicPr>
        <p:blipFill>
          <a:blip r:embed="rId6"/>
          <a:srcRect t="1567" b="1567"/>
          <a:stretch/>
        </p:blipFill>
        <p:spPr bwMode="auto">
          <a:xfrm>
            <a:off x="6818967" y="5099638"/>
            <a:ext cx="1038101" cy="1036415"/>
          </a:xfrm>
          <a:prstGeom prst="ellipse">
            <a:avLst/>
          </a:prstGeom>
          <a:ln w="38100" cap="rnd">
            <a:solidFill>
              <a:schemeClr val="bg1"/>
            </a:solidFill>
            <a:prstDash val="solid"/>
          </a:ln>
          <a:effectLst>
            <a:outerShdw blurRad="127000" algn="bl" rotWithShape="0">
              <a:srgbClr val="000000"/>
            </a:outerShdw>
          </a:effectLst>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4DEE5A95-8F17-AA4C-9282-B976D3C113AF}"/>
              </a:ext>
            </a:extLst>
          </p:cNvPr>
          <p:cNvPicPr>
            <a:picLocks noChangeAspect="1" noChangeArrowheads="1"/>
          </p:cNvPicPr>
          <p:nvPr/>
        </p:nvPicPr>
        <p:blipFill>
          <a:blip r:embed="rId7"/>
          <a:srcRect l="664" r="664"/>
          <a:stretch/>
        </p:blipFill>
        <p:spPr bwMode="auto">
          <a:xfrm>
            <a:off x="9686343" y="2773694"/>
            <a:ext cx="1310613" cy="1310613"/>
          </a:xfrm>
          <a:prstGeom prst="ellipse">
            <a:avLst/>
          </a:prstGeom>
          <a:ln w="38100" cap="rnd">
            <a:solidFill>
              <a:schemeClr val="bg1"/>
            </a:solidFill>
            <a:prstDash val="solid"/>
          </a:ln>
          <a:effectLst>
            <a:outerShdw blurRad="127000" algn="bl" rotWithShape="0">
              <a:srgbClr val="000000"/>
            </a:outerShdw>
          </a:effectLst>
          <a:extLst>
            <a:ext uri="{909E8E84-426E-40DD-AFC4-6F175D3DCCD1}">
              <a14:hiddenFill xmlns:a14="http://schemas.microsoft.com/office/drawing/2010/main">
                <a:solidFill>
                  <a:srgbClr val="FFFFFF"/>
                </a:solidFill>
              </a14:hiddenFill>
            </a:ext>
          </a:extLst>
        </p:spPr>
      </p:pic>
      <p:sp>
        <p:nvSpPr>
          <p:cNvPr id="25" name="Title 1">
            <a:extLst>
              <a:ext uri="{FF2B5EF4-FFF2-40B4-BE49-F238E27FC236}">
                <a16:creationId xmlns:a16="http://schemas.microsoft.com/office/drawing/2014/main" id="{933BDDDA-333F-6944-9431-AF17CDEA42F7}"/>
              </a:ext>
            </a:extLst>
          </p:cNvPr>
          <p:cNvSpPr>
            <a:spLocks noGrp="1"/>
          </p:cNvSpPr>
          <p:nvPr>
            <p:ph type="title"/>
          </p:nvPr>
        </p:nvSpPr>
        <p:spPr>
          <a:xfrm rot="20326344">
            <a:off x="2907786" y="1707750"/>
            <a:ext cx="2922033" cy="832580"/>
          </a:xfrm>
        </p:spPr>
        <p:txBody>
          <a:bodyPr>
            <a:normAutofit/>
          </a:bodyPr>
          <a:lstStyle/>
          <a:p>
            <a:r>
              <a:rPr lang="en-US" sz="3200" dirty="0">
                <a:latin typeface="Lato Black" panose="020F0502020204030203" pitchFamily="34" charset="0"/>
                <a:ea typeface="Lato Black" panose="020F0502020204030203" pitchFamily="34" charset="0"/>
                <a:cs typeface="Lato Black" panose="020F0502020204030203" pitchFamily="34" charset="0"/>
              </a:rPr>
              <a:t>FAITH</a:t>
            </a:r>
          </a:p>
        </p:txBody>
      </p:sp>
    </p:spTree>
    <p:extLst>
      <p:ext uri="{BB962C8B-B14F-4D97-AF65-F5344CB8AC3E}">
        <p14:creationId xmlns:p14="http://schemas.microsoft.com/office/powerpoint/2010/main" val="162560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par>
                                <p:cTn id="8" presetID="22" presetClass="entr" presetSubtype="2" fill="hold" nodeType="withEffect">
                                  <p:stCondLst>
                                    <p:cond delay="200"/>
                                  </p:stCondLst>
                                  <p:childTnLst>
                                    <p:set>
                                      <p:cBhvr>
                                        <p:cTn id="9" dur="1" fill="hold">
                                          <p:stCondLst>
                                            <p:cond delay="0"/>
                                          </p:stCondLst>
                                        </p:cTn>
                                        <p:tgtEl>
                                          <p:spTgt spid="13"/>
                                        </p:tgtEl>
                                        <p:attrNameLst>
                                          <p:attrName>style.visibility</p:attrName>
                                        </p:attrNameLst>
                                      </p:cBhvr>
                                      <p:to>
                                        <p:strVal val="visible"/>
                                      </p:to>
                                    </p:set>
                                    <p:animEffect transition="in" filter="wipe(right)">
                                      <p:cBhvr>
                                        <p:cTn id="10" dur="500"/>
                                        <p:tgtEl>
                                          <p:spTgt spid="13"/>
                                        </p:tgtEl>
                                      </p:cBhvr>
                                    </p:animEffect>
                                  </p:childTnLst>
                                </p:cTn>
                              </p:par>
                              <p:par>
                                <p:cTn id="11" presetID="22" presetClass="entr" presetSubtype="2" fill="hold" nodeType="withEffect">
                                  <p:stCondLst>
                                    <p:cond delay="400"/>
                                  </p:stCondLst>
                                  <p:childTnLst>
                                    <p:set>
                                      <p:cBhvr>
                                        <p:cTn id="12" dur="1" fill="hold">
                                          <p:stCondLst>
                                            <p:cond delay="0"/>
                                          </p:stCondLst>
                                        </p:cTn>
                                        <p:tgtEl>
                                          <p:spTgt spid="16"/>
                                        </p:tgtEl>
                                        <p:attrNameLst>
                                          <p:attrName>style.visibility</p:attrName>
                                        </p:attrNameLst>
                                      </p:cBhvr>
                                      <p:to>
                                        <p:strVal val="visible"/>
                                      </p:to>
                                    </p:set>
                                    <p:animEffect transition="in" filter="wipe(right)">
                                      <p:cBhvr>
                                        <p:cTn id="13" dur="500"/>
                                        <p:tgtEl>
                                          <p:spTgt spid="16"/>
                                        </p:tgtEl>
                                      </p:cBhvr>
                                    </p:animEffect>
                                  </p:childTnLst>
                                </p:cTn>
                              </p:par>
                              <p:par>
                                <p:cTn id="14" presetID="22" presetClass="entr" presetSubtype="2" fill="hold" nodeType="withEffect">
                                  <p:stCondLst>
                                    <p:cond delay="600"/>
                                  </p:stCondLst>
                                  <p:childTnLst>
                                    <p:set>
                                      <p:cBhvr>
                                        <p:cTn id="15" dur="1" fill="hold">
                                          <p:stCondLst>
                                            <p:cond delay="0"/>
                                          </p:stCondLst>
                                        </p:cTn>
                                        <p:tgtEl>
                                          <p:spTgt spid="18"/>
                                        </p:tgtEl>
                                        <p:attrNameLst>
                                          <p:attrName>style.visibility</p:attrName>
                                        </p:attrNameLst>
                                      </p:cBhvr>
                                      <p:to>
                                        <p:strVal val="visible"/>
                                      </p:to>
                                    </p:set>
                                    <p:animEffect transition="in" filter="wipe(right)">
                                      <p:cBhvr>
                                        <p:cTn id="16" dur="500"/>
                                        <p:tgtEl>
                                          <p:spTgt spid="18"/>
                                        </p:tgtEl>
                                      </p:cBhvr>
                                    </p:animEffect>
                                  </p:childTnLst>
                                </p:cTn>
                              </p:par>
                              <p:par>
                                <p:cTn id="17" presetID="22" presetClass="entr" presetSubtype="2" fill="hold" nodeType="withEffect">
                                  <p:stCondLst>
                                    <p:cond delay="600"/>
                                  </p:stCondLst>
                                  <p:childTnLst>
                                    <p:set>
                                      <p:cBhvr>
                                        <p:cTn id="18" dur="1" fill="hold">
                                          <p:stCondLst>
                                            <p:cond delay="0"/>
                                          </p:stCondLst>
                                        </p:cTn>
                                        <p:tgtEl>
                                          <p:spTgt spid="22"/>
                                        </p:tgtEl>
                                        <p:attrNameLst>
                                          <p:attrName>style.visibility</p:attrName>
                                        </p:attrNameLst>
                                      </p:cBhvr>
                                      <p:to>
                                        <p:strVal val="visible"/>
                                      </p:to>
                                    </p:set>
                                    <p:animEffect transition="in" filter="wipe(right)">
                                      <p:cBhvr>
                                        <p:cTn id="19" dur="500"/>
                                        <p:tgtEl>
                                          <p:spTgt spid="22"/>
                                        </p:tgtEl>
                                      </p:cBhvr>
                                    </p:animEffect>
                                  </p:childTnLst>
                                </p:cTn>
                              </p:par>
                            </p:childTnLst>
                          </p:cTn>
                        </p:par>
                        <p:par>
                          <p:cTn id="20" fill="hold">
                            <p:stCondLst>
                              <p:cond delay="1100"/>
                            </p:stCondLst>
                            <p:childTnLst>
                              <p:par>
                                <p:cTn id="21" presetID="10"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515B2-3D80-8841-BD91-29C3AC015469}"/>
              </a:ext>
            </a:extLst>
          </p:cNvPr>
          <p:cNvSpPr>
            <a:spLocks noGrp="1"/>
          </p:cNvSpPr>
          <p:nvPr>
            <p:ph type="title"/>
          </p:nvPr>
        </p:nvSpPr>
        <p:spPr>
          <a:xfrm>
            <a:off x="1317091" y="710896"/>
            <a:ext cx="10152420" cy="5648384"/>
          </a:xfrm>
        </p:spPr>
        <p:txBody>
          <a:bodyPr>
            <a:normAutofit/>
          </a:bodyPr>
          <a:lstStyle/>
          <a:p>
            <a:pPr algn="l"/>
            <a:r>
              <a:rPr lang="en-US" sz="5867" u="sng" dirty="0">
                <a:latin typeface="Lato Black" panose="020F0502020204030203" pitchFamily="34" charset="0"/>
                <a:ea typeface="Lato Black" panose="020F0502020204030203" pitchFamily="34" charset="0"/>
                <a:cs typeface="Lato Black" panose="020F0502020204030203" pitchFamily="34" charset="0"/>
              </a:rPr>
              <a:t>Affiliating</a:t>
            </a:r>
            <a:r>
              <a:rPr lang="en-US" sz="5867" dirty="0"/>
              <a:t> </a:t>
            </a:r>
            <a:r>
              <a:rPr lang="en-US" sz="5867" b="0" dirty="0"/>
              <a:t>faith is how most of us come to Christ, but it's not good to stay there.</a:t>
            </a:r>
          </a:p>
        </p:txBody>
      </p:sp>
    </p:spTree>
    <p:extLst>
      <p:ext uri="{BB962C8B-B14F-4D97-AF65-F5344CB8AC3E}">
        <p14:creationId xmlns:p14="http://schemas.microsoft.com/office/powerpoint/2010/main" val="15154530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515B2-3D80-8841-BD91-29C3AC015469}"/>
              </a:ext>
            </a:extLst>
          </p:cNvPr>
          <p:cNvSpPr>
            <a:spLocks noGrp="1"/>
          </p:cNvSpPr>
          <p:nvPr>
            <p:ph type="title"/>
          </p:nvPr>
        </p:nvSpPr>
        <p:spPr>
          <a:xfrm>
            <a:off x="1317091" y="710896"/>
            <a:ext cx="10152420" cy="5648384"/>
          </a:xfrm>
        </p:spPr>
        <p:txBody>
          <a:bodyPr>
            <a:normAutofit/>
          </a:bodyPr>
          <a:lstStyle/>
          <a:p>
            <a:pPr algn="l"/>
            <a:r>
              <a:rPr lang="en-US" sz="5867" b="0" dirty="0"/>
              <a:t>If you </a:t>
            </a:r>
            <a:r>
              <a:rPr lang="en-US" sz="5867" u="sng" dirty="0">
                <a:solidFill>
                  <a:srgbClr val="FFFF00"/>
                </a:solidFill>
                <a:latin typeface="Lato Black" panose="020F0502020204030203" pitchFamily="34" charset="0"/>
                <a:ea typeface="Lato Black" panose="020F0502020204030203" pitchFamily="34" charset="0"/>
                <a:cs typeface="Lato Black" panose="020F0502020204030203" pitchFamily="34" charset="0"/>
              </a:rPr>
              <a:t>believe</a:t>
            </a:r>
            <a:r>
              <a:rPr lang="en-US" sz="5867" b="0" dirty="0"/>
              <a:t> what you </a:t>
            </a:r>
            <a:r>
              <a:rPr lang="en-US" sz="5867" u="sng" dirty="0">
                <a:solidFill>
                  <a:srgbClr val="FFFF00"/>
                </a:solidFill>
                <a:latin typeface="Lato Black" panose="020F0502020204030203" pitchFamily="34" charset="0"/>
                <a:ea typeface="Lato Black" panose="020F0502020204030203" pitchFamily="34" charset="0"/>
                <a:cs typeface="Lato Black" panose="020F0502020204030203" pitchFamily="34" charset="0"/>
              </a:rPr>
              <a:t>believe</a:t>
            </a:r>
            <a:r>
              <a:rPr lang="en-US" sz="5867" b="0" dirty="0"/>
              <a:t> because others </a:t>
            </a:r>
            <a:r>
              <a:rPr lang="en-US" sz="5867" u="sng" dirty="0">
                <a:solidFill>
                  <a:srgbClr val="FFFF00"/>
                </a:solidFill>
                <a:latin typeface="Lato Black" panose="020F0502020204030203" pitchFamily="34" charset="0"/>
                <a:ea typeface="Lato Black" panose="020F0502020204030203" pitchFamily="34" charset="0"/>
                <a:cs typeface="Lato Black" panose="020F0502020204030203" pitchFamily="34" charset="0"/>
              </a:rPr>
              <a:t>believe</a:t>
            </a:r>
            <a:r>
              <a:rPr lang="en-US" sz="5867" b="0" dirty="0"/>
              <a:t> it, </a:t>
            </a:r>
            <a:br>
              <a:rPr lang="en-US" sz="5867" b="0" dirty="0"/>
            </a:br>
            <a:r>
              <a:rPr lang="en-US" sz="5867" b="0" dirty="0"/>
              <a:t>you have Affiliating Faith.</a:t>
            </a:r>
          </a:p>
        </p:txBody>
      </p:sp>
    </p:spTree>
    <p:extLst>
      <p:ext uri="{BB962C8B-B14F-4D97-AF65-F5344CB8AC3E}">
        <p14:creationId xmlns:p14="http://schemas.microsoft.com/office/powerpoint/2010/main" val="9567942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60D67-D93E-A446-937F-CDC9211849C6}"/>
              </a:ext>
            </a:extLst>
          </p:cNvPr>
          <p:cNvSpPr>
            <a:spLocks noGrp="1"/>
          </p:cNvSpPr>
          <p:nvPr>
            <p:ph type="title"/>
          </p:nvPr>
        </p:nvSpPr>
        <p:spPr/>
        <p:txBody>
          <a:bodyPr/>
          <a:lstStyle/>
          <a:p>
            <a:r>
              <a:rPr lang="en-US" dirty="0"/>
              <a:t>Biblical Examples</a:t>
            </a:r>
          </a:p>
        </p:txBody>
      </p:sp>
      <p:sp>
        <p:nvSpPr>
          <p:cNvPr id="3" name="Text Placeholder 2">
            <a:extLst>
              <a:ext uri="{FF2B5EF4-FFF2-40B4-BE49-F238E27FC236}">
                <a16:creationId xmlns:a16="http://schemas.microsoft.com/office/drawing/2014/main" id="{202324AD-FAA8-BC4C-935C-EF8371F9DCED}"/>
              </a:ext>
            </a:extLst>
          </p:cNvPr>
          <p:cNvSpPr>
            <a:spLocks noGrp="1"/>
          </p:cNvSpPr>
          <p:nvPr>
            <p:ph type="body" sz="quarter" idx="10"/>
          </p:nvPr>
        </p:nvSpPr>
        <p:spPr>
          <a:xfrm>
            <a:off x="797985" y="1668583"/>
            <a:ext cx="10827519" cy="4856324"/>
          </a:xfrm>
        </p:spPr>
        <p:txBody>
          <a:bodyPr/>
          <a:lstStyle/>
          <a:p>
            <a:pPr marL="990575" indent="-990575">
              <a:spcAft>
                <a:spcPts val="1600"/>
              </a:spcAft>
              <a:buFont typeface="+mj-lt"/>
              <a:buAutoNum type="arabicPeriod" startAt="3"/>
            </a:pPr>
            <a:r>
              <a:rPr lang="en-US" sz="5867" b="1" u="sng" dirty="0">
                <a:latin typeface="Lato Black" panose="020F0502020204030203" pitchFamily="34" charset="0"/>
                <a:ea typeface="Lato Black" panose="020F0502020204030203" pitchFamily="34" charset="0"/>
                <a:cs typeface="Lato Black" panose="020F0502020204030203" pitchFamily="34" charset="0"/>
              </a:rPr>
              <a:t>Acts 17:10-12</a:t>
            </a:r>
          </a:p>
          <a:p>
            <a:pPr marL="1219170" lvl="1" indent="-685783">
              <a:lnSpc>
                <a:spcPct val="110000"/>
              </a:lnSpc>
            </a:pPr>
            <a:r>
              <a:rPr lang="en-US" sz="4800" dirty="0"/>
              <a:t>The </a:t>
            </a:r>
            <a:r>
              <a:rPr lang="en-US" sz="4800" b="1" u="sng" dirty="0">
                <a:solidFill>
                  <a:srgbClr val="FFFF00"/>
                </a:solidFill>
                <a:latin typeface="Lato Black" panose="020F0502020204030203" pitchFamily="34" charset="0"/>
                <a:ea typeface="Lato Black" panose="020F0502020204030203" pitchFamily="34" charset="0"/>
                <a:cs typeface="Lato Black" panose="020F0502020204030203" pitchFamily="34" charset="0"/>
              </a:rPr>
              <a:t>Bereans</a:t>
            </a:r>
            <a:r>
              <a:rPr lang="en-US" sz="4800" dirty="0"/>
              <a:t> searched out their own faith. They examined even the teachings of Paul and Silas to be certain they were true.</a:t>
            </a:r>
          </a:p>
        </p:txBody>
      </p:sp>
    </p:spTree>
    <p:extLst>
      <p:ext uri="{BB962C8B-B14F-4D97-AF65-F5344CB8AC3E}">
        <p14:creationId xmlns:p14="http://schemas.microsoft.com/office/powerpoint/2010/main" val="32985487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8FF36C-EA18-0546-8F9D-407859FC3F78}"/>
              </a:ext>
            </a:extLst>
          </p:cNvPr>
          <p:cNvSpPr>
            <a:spLocks noGrp="1"/>
          </p:cNvSpPr>
          <p:nvPr>
            <p:ph type="body" sz="quarter" idx="10"/>
          </p:nvPr>
        </p:nvSpPr>
        <p:spPr/>
        <p:txBody>
          <a:bodyPr>
            <a:normAutofit fontScale="92500"/>
          </a:bodyPr>
          <a:lstStyle/>
          <a:p>
            <a:r>
              <a:rPr lang="en-US" sz="3733" baseline="30000" dirty="0"/>
              <a:t>10</a:t>
            </a:r>
            <a:r>
              <a:rPr lang="en-US" sz="3733" dirty="0"/>
              <a:t> The brethren immediately sent Paul and Silas away by night to Berea, and when they arrived, they went into the synagogue of the Jews. </a:t>
            </a:r>
            <a:r>
              <a:rPr lang="en-US" sz="3733" baseline="30000" dirty="0"/>
              <a:t>11</a:t>
            </a:r>
            <a:r>
              <a:rPr lang="en-US" sz="3733" dirty="0"/>
              <a:t> Now these were more noble-minded than those in Thessalonica, for they received the word with great eagerness, examining the Scriptures daily to see whether these things were so. </a:t>
            </a:r>
            <a:r>
              <a:rPr lang="en-US" sz="3733" baseline="30000" dirty="0"/>
              <a:t>12</a:t>
            </a:r>
            <a:r>
              <a:rPr lang="en-US" sz="3733" dirty="0"/>
              <a:t> Therefore many of them believed, along with a number of prominent Greek women and men.</a:t>
            </a:r>
          </a:p>
        </p:txBody>
      </p:sp>
      <p:sp>
        <p:nvSpPr>
          <p:cNvPr id="3" name="Text Placeholder 2">
            <a:extLst>
              <a:ext uri="{FF2B5EF4-FFF2-40B4-BE49-F238E27FC236}">
                <a16:creationId xmlns:a16="http://schemas.microsoft.com/office/drawing/2014/main" id="{BB511510-4B6F-0E43-B287-753FA7F26EFC}"/>
              </a:ext>
            </a:extLst>
          </p:cNvPr>
          <p:cNvSpPr>
            <a:spLocks noGrp="1"/>
          </p:cNvSpPr>
          <p:nvPr>
            <p:ph type="body" sz="quarter" idx="11"/>
          </p:nvPr>
        </p:nvSpPr>
        <p:spPr/>
        <p:txBody>
          <a:bodyPr/>
          <a:lstStyle/>
          <a:p>
            <a:r>
              <a:rPr lang="en-US" dirty="0"/>
              <a:t>- Acts 17:10-12</a:t>
            </a:r>
          </a:p>
        </p:txBody>
      </p:sp>
    </p:spTree>
    <p:extLst>
      <p:ext uri="{BB962C8B-B14F-4D97-AF65-F5344CB8AC3E}">
        <p14:creationId xmlns:p14="http://schemas.microsoft.com/office/powerpoint/2010/main" val="12480393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60D67-D93E-A446-937F-CDC9211849C6}"/>
              </a:ext>
            </a:extLst>
          </p:cNvPr>
          <p:cNvSpPr>
            <a:spLocks noGrp="1"/>
          </p:cNvSpPr>
          <p:nvPr>
            <p:ph type="title"/>
          </p:nvPr>
        </p:nvSpPr>
        <p:spPr/>
        <p:txBody>
          <a:bodyPr/>
          <a:lstStyle/>
          <a:p>
            <a:r>
              <a:rPr lang="en-US" dirty="0"/>
              <a:t>Biblical Examples</a:t>
            </a:r>
          </a:p>
        </p:txBody>
      </p:sp>
      <p:sp>
        <p:nvSpPr>
          <p:cNvPr id="3" name="Text Placeholder 2">
            <a:extLst>
              <a:ext uri="{FF2B5EF4-FFF2-40B4-BE49-F238E27FC236}">
                <a16:creationId xmlns:a16="http://schemas.microsoft.com/office/drawing/2014/main" id="{202324AD-FAA8-BC4C-935C-EF8371F9DCED}"/>
              </a:ext>
            </a:extLst>
          </p:cNvPr>
          <p:cNvSpPr>
            <a:spLocks noGrp="1"/>
          </p:cNvSpPr>
          <p:nvPr>
            <p:ph type="body" sz="quarter" idx="10"/>
          </p:nvPr>
        </p:nvSpPr>
        <p:spPr>
          <a:xfrm>
            <a:off x="797985" y="1668583"/>
            <a:ext cx="10885132" cy="4856324"/>
          </a:xfrm>
        </p:spPr>
        <p:txBody>
          <a:bodyPr/>
          <a:lstStyle/>
          <a:p>
            <a:pPr marL="990575" indent="-990575">
              <a:spcAft>
                <a:spcPts val="1600"/>
              </a:spcAft>
              <a:buFont typeface="+mj-lt"/>
              <a:buAutoNum type="arabicPeriod" startAt="4"/>
            </a:pPr>
            <a:r>
              <a:rPr lang="en-US" sz="5867" b="1" u="sng" dirty="0">
                <a:latin typeface="Lato Black" panose="020F0502020204030203" pitchFamily="34" charset="0"/>
                <a:ea typeface="Lato Black" panose="020F0502020204030203" pitchFamily="34" charset="0"/>
                <a:cs typeface="Lato Black" panose="020F0502020204030203" pitchFamily="34" charset="0"/>
              </a:rPr>
              <a:t>2 Timothy 1:5-7</a:t>
            </a:r>
          </a:p>
          <a:p>
            <a:pPr marL="1219170" lvl="1" indent="-685783">
              <a:lnSpc>
                <a:spcPct val="110000"/>
              </a:lnSpc>
            </a:pPr>
            <a:r>
              <a:rPr lang="en-US" sz="4800" b="1" u="sng" dirty="0">
                <a:solidFill>
                  <a:srgbClr val="FFFF00"/>
                </a:solidFill>
                <a:latin typeface="Lato Black" panose="020F0502020204030203" pitchFamily="34" charset="0"/>
                <a:ea typeface="Lato Black" panose="020F0502020204030203" pitchFamily="34" charset="0"/>
                <a:cs typeface="Lato Black" panose="020F0502020204030203" pitchFamily="34" charset="0"/>
              </a:rPr>
              <a:t>Timothy</a:t>
            </a:r>
            <a:r>
              <a:rPr lang="en-US" sz="4800" dirty="0"/>
              <a:t> did not quite have  mature faith.  He still needed to solidify the faith he had.</a:t>
            </a:r>
          </a:p>
        </p:txBody>
      </p:sp>
    </p:spTree>
    <p:extLst>
      <p:ext uri="{BB962C8B-B14F-4D97-AF65-F5344CB8AC3E}">
        <p14:creationId xmlns:p14="http://schemas.microsoft.com/office/powerpoint/2010/main" val="23205104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78BB6F-80C0-9A4E-932A-17E67F7588FA}"/>
              </a:ext>
            </a:extLst>
          </p:cNvPr>
          <p:cNvSpPr>
            <a:spLocks noGrp="1"/>
          </p:cNvSpPr>
          <p:nvPr>
            <p:ph type="body" sz="quarter" idx="10"/>
          </p:nvPr>
        </p:nvSpPr>
        <p:spPr/>
        <p:txBody>
          <a:bodyPr>
            <a:normAutofit/>
          </a:bodyPr>
          <a:lstStyle/>
          <a:p>
            <a:r>
              <a:rPr lang="en-US" sz="3733" baseline="30000" dirty="0"/>
              <a:t>5</a:t>
            </a:r>
            <a:r>
              <a:rPr lang="en-US" sz="3733" dirty="0"/>
              <a:t> For I am mindful of the sincere faith within you, which first dwelt in your grandmother Lois and your mother Eunice, and I am sure that it is in you as well. </a:t>
            </a:r>
            <a:r>
              <a:rPr lang="en-US" sz="3733" baseline="30000" dirty="0"/>
              <a:t>6</a:t>
            </a:r>
            <a:r>
              <a:rPr lang="en-US" sz="3733" dirty="0"/>
              <a:t> For this reason I remind you to kindle afresh the gift of God which is in you through the laying on of my hands. </a:t>
            </a:r>
            <a:r>
              <a:rPr lang="en-US" sz="3733" baseline="30000" dirty="0"/>
              <a:t>7</a:t>
            </a:r>
            <a:r>
              <a:rPr lang="en-US" sz="3733" dirty="0"/>
              <a:t> For God has not given us a spirit of timidity, but of power and love and discipline.</a:t>
            </a:r>
          </a:p>
        </p:txBody>
      </p:sp>
      <p:sp>
        <p:nvSpPr>
          <p:cNvPr id="3" name="Text Placeholder 2">
            <a:extLst>
              <a:ext uri="{FF2B5EF4-FFF2-40B4-BE49-F238E27FC236}">
                <a16:creationId xmlns:a16="http://schemas.microsoft.com/office/drawing/2014/main" id="{3789C4D9-D558-5F4C-9335-7D458DB6CC14}"/>
              </a:ext>
            </a:extLst>
          </p:cNvPr>
          <p:cNvSpPr>
            <a:spLocks noGrp="1"/>
          </p:cNvSpPr>
          <p:nvPr>
            <p:ph type="body" sz="quarter" idx="11"/>
          </p:nvPr>
        </p:nvSpPr>
        <p:spPr/>
        <p:txBody>
          <a:bodyPr/>
          <a:lstStyle/>
          <a:p>
            <a:r>
              <a:rPr lang="en-US" dirty="0"/>
              <a:t>- 2 Timothy 1:5-7</a:t>
            </a:r>
          </a:p>
        </p:txBody>
      </p:sp>
    </p:spTree>
    <p:extLst>
      <p:ext uri="{BB962C8B-B14F-4D97-AF65-F5344CB8AC3E}">
        <p14:creationId xmlns:p14="http://schemas.microsoft.com/office/powerpoint/2010/main" val="26905771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60D67-D93E-A446-937F-CDC9211849C6}"/>
              </a:ext>
            </a:extLst>
          </p:cNvPr>
          <p:cNvSpPr>
            <a:spLocks noGrp="1"/>
          </p:cNvSpPr>
          <p:nvPr>
            <p:ph type="title"/>
          </p:nvPr>
        </p:nvSpPr>
        <p:spPr/>
        <p:txBody>
          <a:bodyPr/>
          <a:lstStyle/>
          <a:p>
            <a:r>
              <a:rPr lang="en-US" dirty="0"/>
              <a:t>Biblical Examples</a:t>
            </a:r>
          </a:p>
        </p:txBody>
      </p:sp>
      <p:sp>
        <p:nvSpPr>
          <p:cNvPr id="3" name="Text Placeholder 2">
            <a:extLst>
              <a:ext uri="{FF2B5EF4-FFF2-40B4-BE49-F238E27FC236}">
                <a16:creationId xmlns:a16="http://schemas.microsoft.com/office/drawing/2014/main" id="{202324AD-FAA8-BC4C-935C-EF8371F9DCED}"/>
              </a:ext>
            </a:extLst>
          </p:cNvPr>
          <p:cNvSpPr>
            <a:spLocks noGrp="1"/>
          </p:cNvSpPr>
          <p:nvPr>
            <p:ph type="body" sz="quarter" idx="10"/>
          </p:nvPr>
        </p:nvSpPr>
        <p:spPr>
          <a:xfrm>
            <a:off x="797985" y="1668583"/>
            <a:ext cx="10885132" cy="4856324"/>
          </a:xfrm>
        </p:spPr>
        <p:txBody>
          <a:bodyPr/>
          <a:lstStyle/>
          <a:p>
            <a:pPr marL="990575" indent="-990575">
              <a:spcAft>
                <a:spcPts val="1600"/>
              </a:spcAft>
              <a:buFont typeface="+mj-lt"/>
              <a:buAutoNum type="arabicPeriod" startAt="5"/>
            </a:pPr>
            <a:r>
              <a:rPr lang="en-US" sz="5867" b="1" u="sng" dirty="0">
                <a:latin typeface="Lato Black" panose="020F0502020204030203" pitchFamily="34" charset="0"/>
                <a:ea typeface="Lato Black" panose="020F0502020204030203" pitchFamily="34" charset="0"/>
                <a:cs typeface="Lato Black" panose="020F0502020204030203" pitchFamily="34" charset="0"/>
              </a:rPr>
              <a:t>Acts 27:21-25</a:t>
            </a:r>
          </a:p>
          <a:p>
            <a:pPr marL="1219170" lvl="1" indent="-685783">
              <a:lnSpc>
                <a:spcPct val="110000"/>
              </a:lnSpc>
            </a:pPr>
            <a:r>
              <a:rPr lang="en-US" sz="4800" b="1" u="sng" dirty="0">
                <a:solidFill>
                  <a:srgbClr val="FFFF00"/>
                </a:solidFill>
                <a:latin typeface="Lato Black" panose="020F0502020204030203" pitchFamily="34" charset="0"/>
                <a:ea typeface="Lato Black" panose="020F0502020204030203" pitchFamily="34" charset="0"/>
                <a:cs typeface="Lato Black" panose="020F0502020204030203" pitchFamily="34" charset="0"/>
              </a:rPr>
              <a:t>Paul</a:t>
            </a:r>
            <a:r>
              <a:rPr lang="en-US" sz="4800" dirty="0"/>
              <a:t> developed his faith to the point where nothing could dissuade him from following God.</a:t>
            </a:r>
          </a:p>
        </p:txBody>
      </p:sp>
    </p:spTree>
    <p:extLst>
      <p:ext uri="{BB962C8B-B14F-4D97-AF65-F5344CB8AC3E}">
        <p14:creationId xmlns:p14="http://schemas.microsoft.com/office/powerpoint/2010/main" val="17190454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F5461E6-01CE-8F42-AE53-8F6345175EA1}"/>
              </a:ext>
            </a:extLst>
          </p:cNvPr>
          <p:cNvSpPr>
            <a:spLocks noGrp="1"/>
          </p:cNvSpPr>
          <p:nvPr>
            <p:ph type="body" sz="quarter" idx="10"/>
          </p:nvPr>
        </p:nvSpPr>
        <p:spPr>
          <a:xfrm>
            <a:off x="950962" y="572798"/>
            <a:ext cx="10290077" cy="4906719"/>
          </a:xfrm>
        </p:spPr>
        <p:txBody>
          <a:bodyPr>
            <a:normAutofit/>
          </a:bodyPr>
          <a:lstStyle/>
          <a:p>
            <a:r>
              <a:rPr lang="en-US" sz="3733" baseline="30000" dirty="0"/>
              <a:t>21</a:t>
            </a:r>
            <a:r>
              <a:rPr lang="en-US" sz="3733" dirty="0"/>
              <a:t> When they had gone a long time without food, then Paul stood up in their midst and said, “Men, you ought to have followed my advice and not to have set sail from Crete and incurred this damage and loss. </a:t>
            </a:r>
            <a:r>
              <a:rPr lang="en-US" sz="3733" baseline="30000" dirty="0"/>
              <a:t>22</a:t>
            </a:r>
            <a:r>
              <a:rPr lang="en-US" sz="3733" dirty="0"/>
              <a:t> Yet now I urge you to keep up your courage, for there will be no loss of life among you, but only of the ship.</a:t>
            </a:r>
          </a:p>
        </p:txBody>
      </p:sp>
      <p:sp>
        <p:nvSpPr>
          <p:cNvPr id="3" name="Text Placeholder 2">
            <a:extLst>
              <a:ext uri="{FF2B5EF4-FFF2-40B4-BE49-F238E27FC236}">
                <a16:creationId xmlns:a16="http://schemas.microsoft.com/office/drawing/2014/main" id="{1DD0A3E9-C66B-A74F-A99E-97509ED3A15B}"/>
              </a:ext>
            </a:extLst>
          </p:cNvPr>
          <p:cNvSpPr>
            <a:spLocks noGrp="1"/>
          </p:cNvSpPr>
          <p:nvPr>
            <p:ph type="body" sz="quarter" idx="11"/>
          </p:nvPr>
        </p:nvSpPr>
        <p:spPr/>
        <p:txBody>
          <a:bodyPr/>
          <a:lstStyle/>
          <a:p>
            <a:r>
              <a:rPr lang="en-US" dirty="0"/>
              <a:t>- Acts 27:21-22</a:t>
            </a:r>
          </a:p>
        </p:txBody>
      </p:sp>
    </p:spTree>
    <p:extLst>
      <p:ext uri="{BB962C8B-B14F-4D97-AF65-F5344CB8AC3E}">
        <p14:creationId xmlns:p14="http://schemas.microsoft.com/office/powerpoint/2010/main" val="2624527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A62622-2B7D-430A-D65A-DA6D678CFF61}"/>
              </a:ext>
            </a:extLst>
          </p:cNvPr>
          <p:cNvSpPr>
            <a:spLocks noGrp="1"/>
          </p:cNvSpPr>
          <p:nvPr>
            <p:ph type="body" sz="quarter" idx="10"/>
          </p:nvPr>
        </p:nvSpPr>
        <p:spPr/>
        <p:txBody>
          <a:bodyPr/>
          <a:lstStyle/>
          <a:p>
            <a:r>
              <a:rPr lang="en-US" dirty="0"/>
              <a:t>17  They sacrificed unto devils, not to God; to gods whom they knew not, to new gods that came newly up, whom your fathers feared not. </a:t>
            </a:r>
          </a:p>
        </p:txBody>
      </p:sp>
      <p:sp>
        <p:nvSpPr>
          <p:cNvPr id="3" name="Text Placeholder 2">
            <a:extLst>
              <a:ext uri="{FF2B5EF4-FFF2-40B4-BE49-F238E27FC236}">
                <a16:creationId xmlns:a16="http://schemas.microsoft.com/office/drawing/2014/main" id="{E627A8BC-D7BA-CD42-1689-6C8E7E16FCBD}"/>
              </a:ext>
            </a:extLst>
          </p:cNvPr>
          <p:cNvSpPr>
            <a:spLocks noGrp="1"/>
          </p:cNvSpPr>
          <p:nvPr>
            <p:ph type="body" sz="quarter" idx="11"/>
          </p:nvPr>
        </p:nvSpPr>
        <p:spPr/>
        <p:txBody>
          <a:bodyPr>
            <a:normAutofit fontScale="92500"/>
          </a:bodyPr>
          <a:lstStyle/>
          <a:p>
            <a:r>
              <a:rPr lang="en-US" dirty="0"/>
              <a:t>Deuteronomy 32:17 (KJV) </a:t>
            </a:r>
          </a:p>
          <a:p>
            <a:endParaRPr lang="en-US" dirty="0"/>
          </a:p>
        </p:txBody>
      </p:sp>
    </p:spTree>
    <p:extLst>
      <p:ext uri="{BB962C8B-B14F-4D97-AF65-F5344CB8AC3E}">
        <p14:creationId xmlns:p14="http://schemas.microsoft.com/office/powerpoint/2010/main" val="19091673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F5461E6-01CE-8F42-AE53-8F6345175EA1}"/>
              </a:ext>
            </a:extLst>
          </p:cNvPr>
          <p:cNvSpPr>
            <a:spLocks noGrp="1"/>
          </p:cNvSpPr>
          <p:nvPr>
            <p:ph type="body" sz="quarter" idx="10"/>
          </p:nvPr>
        </p:nvSpPr>
        <p:spPr>
          <a:xfrm>
            <a:off x="950963" y="572798"/>
            <a:ext cx="9590808" cy="4906719"/>
          </a:xfrm>
        </p:spPr>
        <p:txBody>
          <a:bodyPr>
            <a:normAutofit/>
          </a:bodyPr>
          <a:lstStyle/>
          <a:p>
            <a:r>
              <a:rPr lang="en-US" sz="3733" baseline="30000" dirty="0"/>
              <a:t>23</a:t>
            </a:r>
            <a:r>
              <a:rPr lang="en-US" sz="3733" dirty="0"/>
              <a:t> For this very night an angel of the God to whom I belong and whom I serve stood before me, </a:t>
            </a:r>
            <a:r>
              <a:rPr lang="en-US" sz="3733" baseline="30000" dirty="0"/>
              <a:t>24</a:t>
            </a:r>
            <a:r>
              <a:rPr lang="en-US" sz="3733" dirty="0"/>
              <a:t> saying, ‘Do not be afraid, Paul; you must stand before Caesar; and behold, God has granted you all those who are sailing with you.’</a:t>
            </a:r>
          </a:p>
        </p:txBody>
      </p:sp>
      <p:sp>
        <p:nvSpPr>
          <p:cNvPr id="3" name="Text Placeholder 2">
            <a:extLst>
              <a:ext uri="{FF2B5EF4-FFF2-40B4-BE49-F238E27FC236}">
                <a16:creationId xmlns:a16="http://schemas.microsoft.com/office/drawing/2014/main" id="{1DD0A3E9-C66B-A74F-A99E-97509ED3A15B}"/>
              </a:ext>
            </a:extLst>
          </p:cNvPr>
          <p:cNvSpPr>
            <a:spLocks noGrp="1"/>
          </p:cNvSpPr>
          <p:nvPr>
            <p:ph type="body" sz="quarter" idx="11"/>
          </p:nvPr>
        </p:nvSpPr>
        <p:spPr/>
        <p:txBody>
          <a:bodyPr/>
          <a:lstStyle/>
          <a:p>
            <a:r>
              <a:rPr lang="en-US" dirty="0"/>
              <a:t>- Acts 27:23-24</a:t>
            </a:r>
          </a:p>
        </p:txBody>
      </p:sp>
    </p:spTree>
    <p:extLst>
      <p:ext uri="{BB962C8B-B14F-4D97-AF65-F5344CB8AC3E}">
        <p14:creationId xmlns:p14="http://schemas.microsoft.com/office/powerpoint/2010/main" val="3195993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F5461E6-01CE-8F42-AE53-8F6345175EA1}"/>
              </a:ext>
            </a:extLst>
          </p:cNvPr>
          <p:cNvSpPr>
            <a:spLocks noGrp="1"/>
          </p:cNvSpPr>
          <p:nvPr>
            <p:ph type="body" sz="quarter" idx="10"/>
          </p:nvPr>
        </p:nvSpPr>
        <p:spPr/>
        <p:txBody>
          <a:bodyPr>
            <a:normAutofit/>
          </a:bodyPr>
          <a:lstStyle/>
          <a:p>
            <a:r>
              <a:rPr lang="en-US" dirty="0"/>
              <a:t>Therefore, keep up your courage, men, for I believe God that it will turn out exactly as I have been told.</a:t>
            </a:r>
          </a:p>
        </p:txBody>
      </p:sp>
      <p:sp>
        <p:nvSpPr>
          <p:cNvPr id="3" name="Text Placeholder 2">
            <a:extLst>
              <a:ext uri="{FF2B5EF4-FFF2-40B4-BE49-F238E27FC236}">
                <a16:creationId xmlns:a16="http://schemas.microsoft.com/office/drawing/2014/main" id="{1DD0A3E9-C66B-A74F-A99E-97509ED3A15B}"/>
              </a:ext>
            </a:extLst>
          </p:cNvPr>
          <p:cNvSpPr>
            <a:spLocks noGrp="1"/>
          </p:cNvSpPr>
          <p:nvPr>
            <p:ph type="body" sz="quarter" idx="11"/>
          </p:nvPr>
        </p:nvSpPr>
        <p:spPr/>
        <p:txBody>
          <a:bodyPr/>
          <a:lstStyle/>
          <a:p>
            <a:r>
              <a:rPr lang="en-US" dirty="0"/>
              <a:t>- Acts 27:25</a:t>
            </a:r>
          </a:p>
        </p:txBody>
      </p:sp>
    </p:spTree>
    <p:extLst>
      <p:ext uri="{BB962C8B-B14F-4D97-AF65-F5344CB8AC3E}">
        <p14:creationId xmlns:p14="http://schemas.microsoft.com/office/powerpoint/2010/main" val="1850706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C3D94B-6EB4-9DC2-5690-A38B4899D676}"/>
              </a:ext>
            </a:extLst>
          </p:cNvPr>
          <p:cNvSpPr>
            <a:spLocks noGrp="1"/>
          </p:cNvSpPr>
          <p:nvPr>
            <p:ph type="body" sz="quarter" idx="10"/>
          </p:nvPr>
        </p:nvSpPr>
        <p:spPr/>
        <p:txBody>
          <a:bodyPr/>
          <a:lstStyle/>
          <a:p>
            <a:r>
              <a:rPr lang="en-US" dirty="0"/>
              <a:t>18  Of the Rock that begat thee thou art unmindful, and hast forgotten God that formed thee. </a:t>
            </a:r>
          </a:p>
        </p:txBody>
      </p:sp>
      <p:sp>
        <p:nvSpPr>
          <p:cNvPr id="3" name="Text Placeholder 2">
            <a:extLst>
              <a:ext uri="{FF2B5EF4-FFF2-40B4-BE49-F238E27FC236}">
                <a16:creationId xmlns:a16="http://schemas.microsoft.com/office/drawing/2014/main" id="{BA0FE485-11EC-3C85-27F3-A5728ADA13E7}"/>
              </a:ext>
            </a:extLst>
          </p:cNvPr>
          <p:cNvSpPr>
            <a:spLocks noGrp="1"/>
          </p:cNvSpPr>
          <p:nvPr>
            <p:ph type="body" sz="quarter" idx="11"/>
          </p:nvPr>
        </p:nvSpPr>
        <p:spPr/>
        <p:txBody>
          <a:bodyPr>
            <a:normAutofit fontScale="92500"/>
          </a:bodyPr>
          <a:lstStyle/>
          <a:p>
            <a:r>
              <a:rPr lang="en-US" dirty="0"/>
              <a:t>Deuteronomy 32:18 (KJV) </a:t>
            </a:r>
          </a:p>
          <a:p>
            <a:endParaRPr lang="en-US" dirty="0"/>
          </a:p>
        </p:txBody>
      </p:sp>
    </p:spTree>
    <p:extLst>
      <p:ext uri="{BB962C8B-B14F-4D97-AF65-F5344CB8AC3E}">
        <p14:creationId xmlns:p14="http://schemas.microsoft.com/office/powerpoint/2010/main" val="2576546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B11D7A-4919-5757-F4C3-26CA5F8AB3B4}"/>
              </a:ext>
            </a:extLst>
          </p:cNvPr>
          <p:cNvSpPr>
            <a:spLocks noGrp="1"/>
          </p:cNvSpPr>
          <p:nvPr>
            <p:ph type="body" sz="quarter" idx="10"/>
          </p:nvPr>
        </p:nvSpPr>
        <p:spPr/>
        <p:txBody>
          <a:bodyPr/>
          <a:lstStyle/>
          <a:p>
            <a:r>
              <a:rPr lang="en-US" dirty="0"/>
              <a:t>19  And when the LORD saw it, he abhorred them, because of the provoking of his sons, and of his daughters. </a:t>
            </a:r>
          </a:p>
        </p:txBody>
      </p:sp>
      <p:sp>
        <p:nvSpPr>
          <p:cNvPr id="3" name="Text Placeholder 2">
            <a:extLst>
              <a:ext uri="{FF2B5EF4-FFF2-40B4-BE49-F238E27FC236}">
                <a16:creationId xmlns:a16="http://schemas.microsoft.com/office/drawing/2014/main" id="{F4754A56-DAF2-6DFC-5639-05E237E0E345}"/>
              </a:ext>
            </a:extLst>
          </p:cNvPr>
          <p:cNvSpPr>
            <a:spLocks noGrp="1"/>
          </p:cNvSpPr>
          <p:nvPr>
            <p:ph type="body" sz="quarter" idx="11"/>
          </p:nvPr>
        </p:nvSpPr>
        <p:spPr/>
        <p:txBody>
          <a:bodyPr>
            <a:normAutofit fontScale="92500"/>
          </a:bodyPr>
          <a:lstStyle/>
          <a:p>
            <a:r>
              <a:rPr lang="en-US" dirty="0"/>
              <a:t>Deuteronomy 32:19 (KJV) </a:t>
            </a:r>
          </a:p>
          <a:p>
            <a:endParaRPr lang="en-US" dirty="0"/>
          </a:p>
        </p:txBody>
      </p:sp>
    </p:spTree>
    <p:extLst>
      <p:ext uri="{BB962C8B-B14F-4D97-AF65-F5344CB8AC3E}">
        <p14:creationId xmlns:p14="http://schemas.microsoft.com/office/powerpoint/2010/main" val="4104443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C5164B-4CC3-81EC-EC54-239FF631764B}"/>
              </a:ext>
            </a:extLst>
          </p:cNvPr>
          <p:cNvSpPr>
            <a:spLocks noGrp="1"/>
          </p:cNvSpPr>
          <p:nvPr>
            <p:ph type="body" sz="quarter" idx="10"/>
          </p:nvPr>
        </p:nvSpPr>
        <p:spPr/>
        <p:txBody>
          <a:bodyPr/>
          <a:lstStyle/>
          <a:p>
            <a:r>
              <a:rPr lang="en-US" dirty="0"/>
              <a:t>20  And he said, I will hide my face from them, I will see what their end shall be: for they are a very </a:t>
            </a:r>
            <a:r>
              <a:rPr lang="en-US" dirty="0" err="1"/>
              <a:t>froward</a:t>
            </a:r>
            <a:r>
              <a:rPr lang="en-US" dirty="0"/>
              <a:t> generation, </a:t>
            </a:r>
            <a:r>
              <a:rPr lang="en-US" b="1" dirty="0"/>
              <a:t>children </a:t>
            </a:r>
            <a:r>
              <a:rPr lang="en-US" b="1" u="sng" dirty="0">
                <a:solidFill>
                  <a:srgbClr val="FFFF00"/>
                </a:solidFill>
              </a:rPr>
              <a:t>in whom is no faith. </a:t>
            </a:r>
          </a:p>
        </p:txBody>
      </p:sp>
      <p:sp>
        <p:nvSpPr>
          <p:cNvPr id="3" name="Text Placeholder 2">
            <a:extLst>
              <a:ext uri="{FF2B5EF4-FFF2-40B4-BE49-F238E27FC236}">
                <a16:creationId xmlns:a16="http://schemas.microsoft.com/office/drawing/2014/main" id="{3F42D372-71D0-AA1E-1223-322710C24913}"/>
              </a:ext>
            </a:extLst>
          </p:cNvPr>
          <p:cNvSpPr>
            <a:spLocks noGrp="1"/>
          </p:cNvSpPr>
          <p:nvPr>
            <p:ph type="body" sz="quarter" idx="11"/>
          </p:nvPr>
        </p:nvSpPr>
        <p:spPr/>
        <p:txBody>
          <a:bodyPr>
            <a:normAutofit fontScale="92500"/>
          </a:bodyPr>
          <a:lstStyle/>
          <a:p>
            <a:r>
              <a:rPr lang="en-US" dirty="0"/>
              <a:t>Deuteronomy 32:20 (KJV) </a:t>
            </a:r>
          </a:p>
          <a:p>
            <a:endParaRPr lang="en-US" dirty="0"/>
          </a:p>
        </p:txBody>
      </p:sp>
    </p:spTree>
    <p:extLst>
      <p:ext uri="{BB962C8B-B14F-4D97-AF65-F5344CB8AC3E}">
        <p14:creationId xmlns:p14="http://schemas.microsoft.com/office/powerpoint/2010/main" val="1516279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CF94B-6D13-CD4C-A19D-8BF293E10829}"/>
              </a:ext>
            </a:extLst>
          </p:cNvPr>
          <p:cNvSpPr>
            <a:spLocks noGrp="1"/>
          </p:cNvSpPr>
          <p:nvPr>
            <p:ph type="title"/>
          </p:nvPr>
        </p:nvSpPr>
        <p:spPr/>
        <p:txBody>
          <a:bodyPr/>
          <a:lstStyle/>
          <a:p>
            <a:r>
              <a:rPr lang="en-US" dirty="0"/>
              <a:t>Different Levels of Faith</a:t>
            </a:r>
          </a:p>
        </p:txBody>
      </p:sp>
      <p:sp>
        <p:nvSpPr>
          <p:cNvPr id="3" name="Text Placeholder 2">
            <a:extLst>
              <a:ext uri="{FF2B5EF4-FFF2-40B4-BE49-F238E27FC236}">
                <a16:creationId xmlns:a16="http://schemas.microsoft.com/office/drawing/2014/main" id="{A9FB2E50-1690-7041-BF09-C4384FB2959C}"/>
              </a:ext>
            </a:extLst>
          </p:cNvPr>
          <p:cNvSpPr>
            <a:spLocks noGrp="1"/>
          </p:cNvSpPr>
          <p:nvPr>
            <p:ph type="body" sz="quarter" idx="10"/>
          </p:nvPr>
        </p:nvSpPr>
        <p:spPr/>
        <p:txBody>
          <a:bodyPr/>
          <a:lstStyle/>
          <a:p>
            <a:pPr marL="929617" indent="-929617">
              <a:spcAft>
                <a:spcPts val="1600"/>
              </a:spcAft>
              <a:buFont typeface="+mj-lt"/>
              <a:buAutoNum type="arabicPeriod"/>
            </a:pPr>
            <a:r>
              <a:rPr lang="en-US" sz="6400" b="1" u="sng" dirty="0">
                <a:latin typeface="Lato Black" panose="020F0502020204030203" pitchFamily="34" charset="0"/>
                <a:ea typeface="Lato Black" panose="020F0502020204030203" pitchFamily="34" charset="0"/>
                <a:cs typeface="Lato Black" panose="020F0502020204030203" pitchFamily="34" charset="0"/>
              </a:rPr>
              <a:t>Imitating</a:t>
            </a:r>
            <a:r>
              <a:rPr lang="en-US" sz="6400" b="1" dirty="0">
                <a:latin typeface="Lato Black" panose="020F0502020204030203" pitchFamily="34" charset="0"/>
                <a:ea typeface="Lato Black" panose="020F0502020204030203" pitchFamily="34" charset="0"/>
                <a:cs typeface="Lato Black" panose="020F0502020204030203" pitchFamily="34" charset="0"/>
              </a:rPr>
              <a:t> </a:t>
            </a:r>
            <a:r>
              <a:rPr lang="en-US" sz="6400" b="1" dirty="0"/>
              <a:t>Faith</a:t>
            </a:r>
          </a:p>
          <a:p>
            <a:pPr marL="1066773" lvl="2" indent="0">
              <a:spcAft>
                <a:spcPts val="1600"/>
              </a:spcAft>
              <a:buNone/>
            </a:pPr>
            <a:r>
              <a:rPr lang="en-US" sz="5333" dirty="0"/>
              <a:t>“I don’t understand; </a:t>
            </a:r>
            <a:br>
              <a:rPr lang="en-US" sz="5333" dirty="0"/>
            </a:br>
            <a:r>
              <a:rPr lang="en-US" sz="5333" dirty="0"/>
              <a:t>I just do what you do.”</a:t>
            </a:r>
          </a:p>
        </p:txBody>
      </p:sp>
    </p:spTree>
    <p:extLst>
      <p:ext uri="{BB962C8B-B14F-4D97-AF65-F5344CB8AC3E}">
        <p14:creationId xmlns:p14="http://schemas.microsoft.com/office/powerpoint/2010/main" val="217651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CF94B-6D13-CD4C-A19D-8BF293E10829}"/>
              </a:ext>
            </a:extLst>
          </p:cNvPr>
          <p:cNvSpPr>
            <a:spLocks noGrp="1"/>
          </p:cNvSpPr>
          <p:nvPr>
            <p:ph type="title"/>
          </p:nvPr>
        </p:nvSpPr>
        <p:spPr/>
        <p:txBody>
          <a:bodyPr/>
          <a:lstStyle/>
          <a:p>
            <a:r>
              <a:rPr lang="en-US" dirty="0"/>
              <a:t>Different Levels of Faith</a:t>
            </a:r>
          </a:p>
        </p:txBody>
      </p:sp>
      <p:sp>
        <p:nvSpPr>
          <p:cNvPr id="3" name="Text Placeholder 2">
            <a:extLst>
              <a:ext uri="{FF2B5EF4-FFF2-40B4-BE49-F238E27FC236}">
                <a16:creationId xmlns:a16="http://schemas.microsoft.com/office/drawing/2014/main" id="{A9FB2E50-1690-7041-BF09-C4384FB2959C}"/>
              </a:ext>
            </a:extLst>
          </p:cNvPr>
          <p:cNvSpPr>
            <a:spLocks noGrp="1"/>
          </p:cNvSpPr>
          <p:nvPr>
            <p:ph type="body" sz="quarter" idx="10"/>
          </p:nvPr>
        </p:nvSpPr>
        <p:spPr/>
        <p:txBody>
          <a:bodyPr/>
          <a:lstStyle/>
          <a:p>
            <a:pPr marL="685783" indent="-685783">
              <a:buFont typeface="+mj-lt"/>
              <a:buAutoNum type="arabicPeriod"/>
            </a:pPr>
            <a:r>
              <a:rPr lang="en-US" b="1" dirty="0"/>
              <a:t>Imitating</a:t>
            </a:r>
            <a:r>
              <a:rPr lang="en-US" dirty="0"/>
              <a:t> Faith</a:t>
            </a:r>
          </a:p>
          <a:p>
            <a:pPr marL="929617" indent="-929617">
              <a:spcAft>
                <a:spcPts val="1600"/>
              </a:spcAft>
              <a:buFont typeface="+mj-lt"/>
              <a:buAutoNum type="arabicPeriod"/>
            </a:pPr>
            <a:r>
              <a:rPr lang="en-US" sz="6400" b="1" u="sng" dirty="0">
                <a:latin typeface="Lato Black" panose="020F0502020204030203" pitchFamily="34" charset="0"/>
                <a:ea typeface="Lato Black" panose="020F0502020204030203" pitchFamily="34" charset="0"/>
                <a:cs typeface="Lato Black" panose="020F0502020204030203" pitchFamily="34" charset="0"/>
              </a:rPr>
              <a:t>Affiliating</a:t>
            </a:r>
            <a:r>
              <a:rPr lang="en-US" sz="6400" dirty="0"/>
              <a:t> </a:t>
            </a:r>
            <a:r>
              <a:rPr lang="en-US" sz="6400" b="1" dirty="0"/>
              <a:t>Faith</a:t>
            </a:r>
          </a:p>
          <a:p>
            <a:pPr marL="1066773" lvl="2" indent="0">
              <a:buNone/>
            </a:pPr>
            <a:r>
              <a:rPr lang="en-US" sz="4800" dirty="0"/>
              <a:t>"I understand, but I only believe because others do."</a:t>
            </a:r>
          </a:p>
        </p:txBody>
      </p:sp>
    </p:spTree>
    <p:extLst>
      <p:ext uri="{BB962C8B-B14F-4D97-AF65-F5344CB8AC3E}">
        <p14:creationId xmlns:p14="http://schemas.microsoft.com/office/powerpoint/2010/main" val="598530733"/>
      </p:ext>
    </p:extLst>
  </p:cSld>
  <p:clrMapOvr>
    <a:masterClrMapping/>
  </p:clrMapOvr>
</p:sld>
</file>

<file path=ppt/theme/theme1.xml><?xml version="1.0" encoding="utf-8"?>
<a:theme xmlns:a="http://schemas.openxmlformats.org/drawingml/2006/main" name="With Title">
  <a:themeElements>
    <a:clrScheme name="All White">
      <a:dk1>
        <a:srgbClr val="FFFFFF"/>
      </a:dk1>
      <a:lt1>
        <a:srgbClr val="FFFFFF"/>
      </a:lt1>
      <a:dk2>
        <a:srgbClr val="FFFFFF"/>
      </a:dk2>
      <a:lt2>
        <a:srgbClr val="F8F8F8"/>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76200"/>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TotalTime>
  <Words>5232</Words>
  <Application>Microsoft Office PowerPoint</Application>
  <PresentationFormat>Widescreen</PresentationFormat>
  <Paragraphs>320</Paragraphs>
  <Slides>41</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Aptos</vt:lpstr>
      <vt:lpstr>Arial</vt:lpstr>
      <vt:lpstr>Lato</vt:lpstr>
      <vt:lpstr>Lato Black</vt:lpstr>
      <vt:lpstr>Lato Regular</vt:lpstr>
      <vt:lpstr>With Title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Different Levels of Faith</vt:lpstr>
      <vt:lpstr>Different Levels of Faith</vt:lpstr>
      <vt:lpstr>Different Levels of Faith</vt:lpstr>
      <vt:lpstr>Different Levels of Faith</vt:lpstr>
      <vt:lpstr>Different Levels of Faith</vt:lpstr>
      <vt:lpstr>        Mature Faith       Solidifying Faith      Searching Faith    Affiliating Faith Imitating Faith</vt:lpstr>
      <vt:lpstr>Biblical Examples</vt:lpstr>
      <vt:lpstr>PowerPoint Presentation</vt:lpstr>
      <vt:lpstr>PowerPoint Presentation</vt:lpstr>
      <vt:lpstr>PowerPoint Presentation</vt:lpstr>
      <vt:lpstr>PowerPoint Presentation</vt:lpstr>
      <vt:lpstr>PowerPoint Presentation</vt:lpstr>
      <vt:lpstr>PowerPoint Presentation</vt:lpstr>
      <vt:lpstr>Biblical Examples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FAITH</vt:lpstr>
      <vt:lpstr>FAITH</vt:lpstr>
      <vt:lpstr>Affiliating faith is how most of us come to Christ, but it's not good to stay there.</vt:lpstr>
      <vt:lpstr>If you believe what you believe because others believe it,  you have Affiliating Faith.</vt:lpstr>
      <vt:lpstr>Biblical Examples</vt:lpstr>
      <vt:lpstr>PowerPoint Presentation</vt:lpstr>
      <vt:lpstr>Biblical Examples</vt:lpstr>
      <vt:lpstr>PowerPoint Presentation</vt:lpstr>
      <vt:lpstr>Biblical Examples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Kevin Dansby</dc:creator>
  <cp:lastModifiedBy>Kevin Dansby</cp:lastModifiedBy>
  <cp:revision>1</cp:revision>
  <dcterms:created xsi:type="dcterms:W3CDTF">2025-04-14T12:07:13Z</dcterms:created>
  <dcterms:modified xsi:type="dcterms:W3CDTF">2025-04-14T12:15:49Z</dcterms:modified>
</cp:coreProperties>
</file>