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B6315-5427-462C-93F6-A67E056DE122}" v="11" dt="2024-10-14T18:52:06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uhl" userId="a8bfd373f057639c" providerId="LiveId" clId="{393B6315-5427-462C-93F6-A67E056DE122}"/>
    <pc:docChg chg="undo redo custSel addSld delSld modSld sldOrd">
      <pc:chgData name="David Ruhl" userId="a8bfd373f057639c" providerId="LiveId" clId="{393B6315-5427-462C-93F6-A67E056DE122}" dt="2024-10-14T18:58:16.478" v="1459" actId="207"/>
      <pc:docMkLst>
        <pc:docMk/>
      </pc:docMkLst>
      <pc:sldChg chg="addSp modSp mod">
        <pc:chgData name="David Ruhl" userId="a8bfd373f057639c" providerId="LiveId" clId="{393B6315-5427-462C-93F6-A67E056DE122}" dt="2024-10-14T18:53:26.644" v="1416" actId="1076"/>
        <pc:sldMkLst>
          <pc:docMk/>
          <pc:sldMk cId="3485181854" sldId="256"/>
        </pc:sldMkLst>
        <pc:spChg chg="mod">
          <ac:chgData name="David Ruhl" userId="a8bfd373f057639c" providerId="LiveId" clId="{393B6315-5427-462C-93F6-A67E056DE122}" dt="2024-10-14T17:15:07.917" v="17" actId="255"/>
          <ac:spMkLst>
            <pc:docMk/>
            <pc:sldMk cId="3485181854" sldId="256"/>
            <ac:spMk id="3" creationId="{AEA3C451-48AE-A38B-E2C0-9E3A87D24A7C}"/>
          </ac:spMkLst>
        </pc:spChg>
        <pc:picChg chg="add mod">
          <ac:chgData name="David Ruhl" userId="a8bfd373f057639c" providerId="LiveId" clId="{393B6315-5427-462C-93F6-A67E056DE122}" dt="2024-10-14T18:53:26.644" v="1416" actId="1076"/>
          <ac:picMkLst>
            <pc:docMk/>
            <pc:sldMk cId="3485181854" sldId="256"/>
            <ac:picMk id="5" creationId="{05A053F4-A715-3A89-0E8E-54EDEFC93532}"/>
          </ac:picMkLst>
        </pc:picChg>
      </pc:sldChg>
      <pc:sldChg chg="addSp modSp mod">
        <pc:chgData name="David Ruhl" userId="a8bfd373f057639c" providerId="LiveId" clId="{393B6315-5427-462C-93F6-A67E056DE122}" dt="2024-10-14T18:58:16.478" v="1459" actId="207"/>
        <pc:sldMkLst>
          <pc:docMk/>
          <pc:sldMk cId="2107746142" sldId="257"/>
        </pc:sldMkLst>
        <pc:spChg chg="mod">
          <ac:chgData name="David Ruhl" userId="a8bfd373f057639c" providerId="LiveId" clId="{393B6315-5427-462C-93F6-A67E056DE122}" dt="2024-10-14T17:15:49.599" v="39" actId="122"/>
          <ac:spMkLst>
            <pc:docMk/>
            <pc:sldMk cId="2107746142" sldId="257"/>
            <ac:spMk id="2" creationId="{1A17ABFE-7CE4-7132-A8E9-A8C086E48C0A}"/>
          </ac:spMkLst>
        </pc:spChg>
        <pc:spChg chg="mod">
          <ac:chgData name="David Ruhl" userId="a8bfd373f057639c" providerId="LiveId" clId="{393B6315-5427-462C-93F6-A67E056DE122}" dt="2024-10-14T18:58:16.478" v="1459" actId="207"/>
          <ac:spMkLst>
            <pc:docMk/>
            <pc:sldMk cId="2107746142" sldId="257"/>
            <ac:spMk id="3" creationId="{48E3F76F-A653-2B89-7E77-4881268F4B00}"/>
          </ac:spMkLst>
        </pc:spChg>
        <pc:picChg chg="add mod">
          <ac:chgData name="David Ruhl" userId="a8bfd373f057639c" providerId="LiveId" clId="{393B6315-5427-462C-93F6-A67E056DE122}" dt="2024-10-14T17:40:21.037" v="919" actId="1076"/>
          <ac:picMkLst>
            <pc:docMk/>
            <pc:sldMk cId="2107746142" sldId="257"/>
            <ac:picMk id="5" creationId="{594F7CCF-2C79-7DCB-66E0-EDB3268FC8C5}"/>
          </ac:picMkLst>
        </pc:picChg>
      </pc:sldChg>
      <pc:sldChg chg="addSp delSp modSp new mod">
        <pc:chgData name="David Ruhl" userId="a8bfd373f057639c" providerId="LiveId" clId="{393B6315-5427-462C-93F6-A67E056DE122}" dt="2024-10-14T18:34:41.486" v="1382" actId="20577"/>
        <pc:sldMkLst>
          <pc:docMk/>
          <pc:sldMk cId="504099637" sldId="258"/>
        </pc:sldMkLst>
        <pc:spChg chg="add del mod">
          <ac:chgData name="David Ruhl" userId="a8bfd373f057639c" providerId="LiveId" clId="{393B6315-5427-462C-93F6-A67E056DE122}" dt="2024-10-14T17:20:15.595" v="183" actId="122"/>
          <ac:spMkLst>
            <pc:docMk/>
            <pc:sldMk cId="504099637" sldId="258"/>
            <ac:spMk id="2" creationId="{F13726A6-A8A8-3B96-2A41-523FC17099EB}"/>
          </ac:spMkLst>
        </pc:spChg>
        <pc:spChg chg="add del mod">
          <ac:chgData name="David Ruhl" userId="a8bfd373f057639c" providerId="LiveId" clId="{393B6315-5427-462C-93F6-A67E056DE122}" dt="2024-10-14T18:34:41.486" v="1382" actId="20577"/>
          <ac:spMkLst>
            <pc:docMk/>
            <pc:sldMk cId="504099637" sldId="258"/>
            <ac:spMk id="3" creationId="{E5FC61F9-5A4C-40D9-215E-6760A8A36922}"/>
          </ac:spMkLst>
        </pc:spChg>
        <pc:picChg chg="add del mod">
          <ac:chgData name="David Ruhl" userId="a8bfd373f057639c" providerId="LiveId" clId="{393B6315-5427-462C-93F6-A67E056DE122}" dt="2024-10-14T17:27:21.337" v="401" actId="478"/>
          <ac:picMkLst>
            <pc:docMk/>
            <pc:sldMk cId="504099637" sldId="258"/>
            <ac:picMk id="5" creationId="{7374D8D5-94D2-365C-6696-BC92DA433F4C}"/>
          </ac:picMkLst>
        </pc:picChg>
        <pc:picChg chg="add mod">
          <ac:chgData name="David Ruhl" userId="a8bfd373f057639c" providerId="LiveId" clId="{393B6315-5427-462C-93F6-A67E056DE122}" dt="2024-10-14T17:28:02.986" v="404" actId="14100"/>
          <ac:picMkLst>
            <pc:docMk/>
            <pc:sldMk cId="504099637" sldId="258"/>
            <ac:picMk id="7" creationId="{01B372C6-5B8D-6185-2C76-288ECC739864}"/>
          </ac:picMkLst>
        </pc:picChg>
      </pc:sldChg>
      <pc:sldChg chg="addSp delSp modSp add mod ord">
        <pc:chgData name="David Ruhl" userId="a8bfd373f057639c" providerId="LiveId" clId="{393B6315-5427-462C-93F6-A67E056DE122}" dt="2024-10-14T18:50:19.290" v="1398" actId="21"/>
        <pc:sldMkLst>
          <pc:docMk/>
          <pc:sldMk cId="1872323718" sldId="259"/>
        </pc:sldMkLst>
        <pc:spChg chg="mod">
          <ac:chgData name="David Ruhl" userId="a8bfd373f057639c" providerId="LiveId" clId="{393B6315-5427-462C-93F6-A67E056DE122}" dt="2024-10-14T18:12:20.595" v="1353" actId="1076"/>
          <ac:spMkLst>
            <pc:docMk/>
            <pc:sldMk cId="1872323718" sldId="259"/>
            <ac:spMk id="2" creationId="{1A17ABFE-7CE4-7132-A8E9-A8C086E48C0A}"/>
          </ac:spMkLst>
        </pc:spChg>
        <pc:spChg chg="mod">
          <ac:chgData name="David Ruhl" userId="a8bfd373f057639c" providerId="LiveId" clId="{393B6315-5427-462C-93F6-A67E056DE122}" dt="2024-10-14T18:47:00.699" v="1394" actId="20577"/>
          <ac:spMkLst>
            <pc:docMk/>
            <pc:sldMk cId="1872323718" sldId="259"/>
            <ac:spMk id="3" creationId="{48E3F76F-A653-2B89-7E77-4881268F4B00}"/>
          </ac:spMkLst>
        </pc:spChg>
        <pc:spChg chg="add mod">
          <ac:chgData name="David Ruhl" userId="a8bfd373f057639c" providerId="LiveId" clId="{393B6315-5427-462C-93F6-A67E056DE122}" dt="2024-10-14T18:33:21.408" v="1381" actId="1076"/>
          <ac:spMkLst>
            <pc:docMk/>
            <pc:sldMk cId="1872323718" sldId="259"/>
            <ac:spMk id="4" creationId="{BBB6AA41-CC0B-9C06-604C-0A0FF23FE9FC}"/>
          </ac:spMkLst>
        </pc:spChg>
        <pc:picChg chg="add del mod">
          <ac:chgData name="David Ruhl" userId="a8bfd373f057639c" providerId="LiveId" clId="{393B6315-5427-462C-93F6-A67E056DE122}" dt="2024-10-14T18:50:19.290" v="1398" actId="21"/>
          <ac:picMkLst>
            <pc:docMk/>
            <pc:sldMk cId="1872323718" sldId="259"/>
            <ac:picMk id="6" creationId="{707D2806-6F62-9A81-F396-D6B25A2E15CF}"/>
          </ac:picMkLst>
        </pc:picChg>
        <pc:picChg chg="add mod">
          <ac:chgData name="David Ruhl" userId="a8bfd373f057639c" providerId="LiveId" clId="{393B6315-5427-462C-93F6-A67E056DE122}" dt="2024-10-14T18:46:46.467" v="1390" actId="14100"/>
          <ac:picMkLst>
            <pc:docMk/>
            <pc:sldMk cId="1872323718" sldId="259"/>
            <ac:picMk id="8" creationId="{87739725-B7E5-FA3D-E6E7-3EF5A291C114}"/>
          </ac:picMkLst>
        </pc:picChg>
      </pc:sldChg>
      <pc:sldChg chg="addSp delSp modSp add mod">
        <pc:chgData name="David Ruhl" userId="a8bfd373f057639c" providerId="LiveId" clId="{393B6315-5427-462C-93F6-A67E056DE122}" dt="2024-10-14T17:57:35.708" v="1304" actId="20577"/>
        <pc:sldMkLst>
          <pc:docMk/>
          <pc:sldMk cId="436650733" sldId="260"/>
        </pc:sldMkLst>
        <pc:spChg chg="mod">
          <ac:chgData name="David Ruhl" userId="a8bfd373f057639c" providerId="LiveId" clId="{393B6315-5427-462C-93F6-A67E056DE122}" dt="2024-10-14T17:33:15.614" v="614" actId="20577"/>
          <ac:spMkLst>
            <pc:docMk/>
            <pc:sldMk cId="436650733" sldId="260"/>
            <ac:spMk id="2" creationId="{F13726A6-A8A8-3B96-2A41-523FC17099EB}"/>
          </ac:spMkLst>
        </pc:spChg>
        <pc:spChg chg="mod">
          <ac:chgData name="David Ruhl" userId="a8bfd373f057639c" providerId="LiveId" clId="{393B6315-5427-462C-93F6-A67E056DE122}" dt="2024-10-14T17:57:35.708" v="1304" actId="20577"/>
          <ac:spMkLst>
            <pc:docMk/>
            <pc:sldMk cId="436650733" sldId="260"/>
            <ac:spMk id="3" creationId="{E5FC61F9-5A4C-40D9-215E-6760A8A36922}"/>
          </ac:spMkLst>
        </pc:spChg>
        <pc:picChg chg="add del mod">
          <ac:chgData name="David Ruhl" userId="a8bfd373f057639c" providerId="LiveId" clId="{393B6315-5427-462C-93F6-A67E056DE122}" dt="2024-10-14T17:46:09.144" v="1107" actId="478"/>
          <ac:picMkLst>
            <pc:docMk/>
            <pc:sldMk cId="436650733" sldId="260"/>
            <ac:picMk id="5" creationId="{7F2AC814-1607-DA46-A425-9F8A551F6DB0}"/>
          </ac:picMkLst>
        </pc:picChg>
        <pc:picChg chg="del">
          <ac:chgData name="David Ruhl" userId="a8bfd373f057639c" providerId="LiveId" clId="{393B6315-5427-462C-93F6-A67E056DE122}" dt="2024-10-14T17:33:18.596" v="615" actId="478"/>
          <ac:picMkLst>
            <pc:docMk/>
            <pc:sldMk cId="436650733" sldId="260"/>
            <ac:picMk id="7" creationId="{01B372C6-5B8D-6185-2C76-288ECC739864}"/>
          </ac:picMkLst>
        </pc:picChg>
        <pc:picChg chg="add mod">
          <ac:chgData name="David Ruhl" userId="a8bfd373f057639c" providerId="LiveId" clId="{393B6315-5427-462C-93F6-A67E056DE122}" dt="2024-10-14T17:46:55.997" v="1112" actId="1076"/>
          <ac:picMkLst>
            <pc:docMk/>
            <pc:sldMk cId="436650733" sldId="260"/>
            <ac:picMk id="8" creationId="{98A95287-5F16-A741-57FA-AE02E932A0C8}"/>
          </ac:picMkLst>
        </pc:picChg>
      </pc:sldChg>
      <pc:sldChg chg="addSp delSp modSp add mod">
        <pc:chgData name="David Ruhl" userId="a8bfd373f057639c" providerId="LiveId" clId="{393B6315-5427-462C-93F6-A67E056DE122}" dt="2024-10-14T18:39:45.317" v="1383" actId="1076"/>
        <pc:sldMkLst>
          <pc:docMk/>
          <pc:sldMk cId="1097796709" sldId="261"/>
        </pc:sldMkLst>
        <pc:spChg chg="mod">
          <ac:chgData name="David Ruhl" userId="a8bfd373f057639c" providerId="LiveId" clId="{393B6315-5427-462C-93F6-A67E056DE122}" dt="2024-10-14T18:39:45.317" v="1383" actId="1076"/>
          <ac:spMkLst>
            <pc:docMk/>
            <pc:sldMk cId="1097796709" sldId="261"/>
            <ac:spMk id="2" creationId="{F13726A6-A8A8-3B96-2A41-523FC17099EB}"/>
          </ac:spMkLst>
        </pc:spChg>
        <pc:spChg chg="del mod">
          <ac:chgData name="David Ruhl" userId="a8bfd373f057639c" providerId="LiveId" clId="{393B6315-5427-462C-93F6-A67E056DE122}" dt="2024-10-14T18:24:08.472" v="1360" actId="478"/>
          <ac:spMkLst>
            <pc:docMk/>
            <pc:sldMk cId="1097796709" sldId="261"/>
            <ac:spMk id="3" creationId="{E5FC61F9-5A4C-40D9-215E-6760A8A36922}"/>
          </ac:spMkLst>
        </pc:spChg>
        <pc:spChg chg="add del mod">
          <ac:chgData name="David Ruhl" userId="a8bfd373f057639c" providerId="LiveId" clId="{393B6315-5427-462C-93F6-A67E056DE122}" dt="2024-10-14T18:24:11.994" v="1361" actId="478"/>
          <ac:spMkLst>
            <pc:docMk/>
            <pc:sldMk cId="1097796709" sldId="261"/>
            <ac:spMk id="7" creationId="{B41632F3-627D-7BCB-27C1-0966B1518CE7}"/>
          </ac:spMkLst>
        </pc:spChg>
        <pc:picChg chg="add mod">
          <ac:chgData name="David Ruhl" userId="a8bfd373f057639c" providerId="LiveId" clId="{393B6315-5427-462C-93F6-A67E056DE122}" dt="2024-10-14T18:30:16.708" v="1367" actId="1076"/>
          <ac:picMkLst>
            <pc:docMk/>
            <pc:sldMk cId="1097796709" sldId="261"/>
            <ac:picMk id="5" creationId="{D3D29A66-77D1-5D14-C424-8D20C70F2213}"/>
          </ac:picMkLst>
        </pc:picChg>
        <pc:picChg chg="add mod">
          <ac:chgData name="David Ruhl" userId="a8bfd373f057639c" providerId="LiveId" clId="{393B6315-5427-462C-93F6-A67E056DE122}" dt="2024-10-14T18:30:29.667" v="1371" actId="14100"/>
          <ac:picMkLst>
            <pc:docMk/>
            <pc:sldMk cId="1097796709" sldId="261"/>
            <ac:picMk id="9" creationId="{4F98E3B1-AC6C-FE93-0D0D-346AA7ECD4BB}"/>
          </ac:picMkLst>
        </pc:picChg>
      </pc:sldChg>
      <pc:sldChg chg="addSp delSp modSp add mod setBg">
        <pc:chgData name="David Ruhl" userId="a8bfd373f057639c" providerId="LiveId" clId="{393B6315-5427-462C-93F6-A67E056DE122}" dt="2024-10-14T18:10:28.832" v="1327" actId="27614"/>
        <pc:sldMkLst>
          <pc:docMk/>
          <pc:sldMk cId="979231274" sldId="262"/>
        </pc:sldMkLst>
        <pc:spChg chg="mod">
          <ac:chgData name="David Ruhl" userId="a8bfd373f057639c" providerId="LiveId" clId="{393B6315-5427-462C-93F6-A67E056DE122}" dt="2024-10-14T18:10:23.324" v="1326" actId="26606"/>
          <ac:spMkLst>
            <pc:docMk/>
            <pc:sldMk cId="979231274" sldId="262"/>
            <ac:spMk id="2" creationId="{F13726A6-A8A8-3B96-2A41-523FC17099EB}"/>
          </ac:spMkLst>
        </pc:spChg>
        <pc:spChg chg="del">
          <ac:chgData name="David Ruhl" userId="a8bfd373f057639c" providerId="LiveId" clId="{393B6315-5427-462C-93F6-A67E056DE122}" dt="2024-10-14T17:58:31.268" v="1322" actId="478"/>
          <ac:spMkLst>
            <pc:docMk/>
            <pc:sldMk cId="979231274" sldId="262"/>
            <ac:spMk id="3" creationId="{E5FC61F9-5A4C-40D9-215E-6760A8A36922}"/>
          </ac:spMkLst>
        </pc:spChg>
        <pc:spChg chg="add del mod">
          <ac:chgData name="David Ruhl" userId="a8bfd373f057639c" providerId="LiveId" clId="{393B6315-5427-462C-93F6-A67E056DE122}" dt="2024-10-14T17:58:33.719" v="1323" actId="478"/>
          <ac:spMkLst>
            <pc:docMk/>
            <pc:sldMk cId="979231274" sldId="262"/>
            <ac:spMk id="5" creationId="{A8FEBDC0-2351-2733-80EF-BB65828B998A}"/>
          </ac:spMkLst>
        </pc:spChg>
        <pc:spChg chg="add">
          <ac:chgData name="David Ruhl" userId="a8bfd373f057639c" providerId="LiveId" clId="{393B6315-5427-462C-93F6-A67E056DE122}" dt="2024-10-14T18:10:23.324" v="1326" actId="26606"/>
          <ac:spMkLst>
            <pc:docMk/>
            <pc:sldMk cId="979231274" sldId="262"/>
            <ac:spMk id="16" creationId="{D4771268-CB57-404A-9271-370EB28F6090}"/>
          </ac:spMkLst>
        </pc:spChg>
        <pc:picChg chg="add mod">
          <ac:chgData name="David Ruhl" userId="a8bfd373f057639c" providerId="LiveId" clId="{393B6315-5427-462C-93F6-A67E056DE122}" dt="2024-10-14T18:10:28.832" v="1327" actId="27614"/>
          <ac:picMkLst>
            <pc:docMk/>
            <pc:sldMk cId="979231274" sldId="262"/>
            <ac:picMk id="11" creationId="{DE378073-A61E-61CA-1561-10DE5AD35A96}"/>
          </ac:picMkLst>
        </pc:picChg>
      </pc:sldChg>
      <pc:sldChg chg="modSp new del mod">
        <pc:chgData name="David Ruhl" userId="a8bfd373f057639c" providerId="LiveId" clId="{393B6315-5427-462C-93F6-A67E056DE122}" dt="2024-10-14T17:52:32.956" v="1155" actId="47"/>
        <pc:sldMkLst>
          <pc:docMk/>
          <pc:sldMk cId="3768263802" sldId="262"/>
        </pc:sldMkLst>
        <pc:spChg chg="mod">
          <ac:chgData name="David Ruhl" userId="a8bfd373f057639c" providerId="LiveId" clId="{393B6315-5427-462C-93F6-A67E056DE122}" dt="2024-10-14T17:48:59.154" v="1154"/>
          <ac:spMkLst>
            <pc:docMk/>
            <pc:sldMk cId="3768263802" sldId="262"/>
            <ac:spMk id="3" creationId="{A5B962B4-61C4-B71D-EFEE-D8003EE282CA}"/>
          </ac:spMkLst>
        </pc:spChg>
      </pc:sldChg>
      <pc:sldChg chg="addSp delSp modSp new mod">
        <pc:chgData name="David Ruhl" userId="a8bfd373f057639c" providerId="LiveId" clId="{393B6315-5427-462C-93F6-A67E056DE122}" dt="2024-10-14T18:52:59.494" v="1415" actId="1076"/>
        <pc:sldMkLst>
          <pc:docMk/>
          <pc:sldMk cId="3276579350" sldId="263"/>
        </pc:sldMkLst>
        <pc:spChg chg="del">
          <ac:chgData name="David Ruhl" userId="a8bfd373f057639c" providerId="LiveId" clId="{393B6315-5427-462C-93F6-A67E056DE122}" dt="2024-10-14T18:47:22.070" v="1397" actId="478"/>
          <ac:spMkLst>
            <pc:docMk/>
            <pc:sldMk cId="3276579350" sldId="263"/>
            <ac:spMk id="2" creationId="{EE43A4DF-B507-5C85-8777-57ADD8520B14}"/>
          </ac:spMkLst>
        </pc:spChg>
        <pc:spChg chg="del">
          <ac:chgData name="David Ruhl" userId="a8bfd373f057639c" providerId="LiveId" clId="{393B6315-5427-462C-93F6-A67E056DE122}" dt="2024-10-14T18:47:18.853" v="1396" actId="478"/>
          <ac:spMkLst>
            <pc:docMk/>
            <pc:sldMk cId="3276579350" sldId="263"/>
            <ac:spMk id="3" creationId="{F75EEF01-6229-234A-86BA-896DE1D4D521}"/>
          </ac:spMkLst>
        </pc:spChg>
        <pc:spChg chg="add mod">
          <ac:chgData name="David Ruhl" userId="a8bfd373f057639c" providerId="LiveId" clId="{393B6315-5427-462C-93F6-A67E056DE122}" dt="2024-10-14T18:52:59.494" v="1415" actId="1076"/>
          <ac:spMkLst>
            <pc:docMk/>
            <pc:sldMk cId="3276579350" sldId="263"/>
            <ac:spMk id="4" creationId="{556DA177-8E6A-F644-CEB2-F2FF07334EFA}"/>
          </ac:spMkLst>
        </pc:spChg>
        <pc:picChg chg="add mod">
          <ac:chgData name="David Ruhl" userId="a8bfd373f057639c" providerId="LiveId" clId="{393B6315-5427-462C-93F6-A67E056DE122}" dt="2024-10-14T18:51:44.199" v="1402" actId="14100"/>
          <ac:picMkLst>
            <pc:docMk/>
            <pc:sldMk cId="3276579350" sldId="263"/>
            <ac:picMk id="6" creationId="{707D2806-6F62-9A81-F396-D6B25A2E15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83180-8703-0D0F-0DF9-30386D08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2C2A9-99D1-A671-4BF8-578EE4BA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7D584-E51D-540D-8E9E-65174C68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5BD7-E9AB-76DB-026F-6A1E1BBC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5834-B392-70E2-ED3F-F6C5EFF9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9108-BC30-E757-B0A3-DEE940DD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C4A8C-04D6-4B0F-0B8E-4B32A7306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AF14-1122-23EF-E8AB-8D02E42A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6EC44-5C4C-3867-983E-38B8D3DB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5343-D501-568C-F20A-8DF124BA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ED426-D686-D6E1-B626-B62EFA7FD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C2EC3-89C7-A33C-62C0-C0CDB6C07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738F-FA4F-9094-E372-B8CC3B38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01CB-D715-CA85-31F5-B2127CEE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5A27-0438-DB63-ABEF-505AE1B4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0C66-7040-0A21-0BBC-C11F64C6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CBA9-CC49-335C-B9FD-D47F47CB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615C-3793-C8EE-CE4D-AB56B818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A9EA2-45FF-0901-B293-CE6CC5BC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DF59-922D-5B9C-B6CB-6E1B5CBF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3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1D5E-94FB-88F6-6377-8BEDA47E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4F1D-3AF4-A0E3-2FBB-1D2AE978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B046-8BF0-744F-8372-58C66A4B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34C21-728C-45B6-711D-8B8CACEA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1C2C9-801A-4972-36AE-509194A6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5D0F-4C11-6DDA-8C9B-F423846D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5C51E-8B54-6BB5-74E1-7673A74D4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65206-68E4-56A3-6B0D-E3495C1F4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1B7AA-D70D-F6D1-3C80-2ADA1A75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5D2B8-57E3-401D-1BA7-A8BAF986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FD6EE-8AE6-AF65-512A-307DF175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7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BC64-153E-912E-77FB-C75F45D8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ED69F-EB61-0EF2-2B00-334A0033E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8AFF-BFCB-C9B0-E4BB-D5106F331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F7C67-9E7F-93B6-E766-3B7FFB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BAD72-D21B-95BF-29AC-A35DC252A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06AB6-B2A8-3310-5EFA-C9F31D7F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E5C07-089C-7D7E-267D-05387E25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53915-CB2F-2161-87B5-094FDAEC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9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0B0B-6044-97C3-4432-943CCEE7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362FB-C07A-E144-BBF5-20C162C3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7B761-EDF6-212C-428F-0E41250B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1EF3D-6327-1C38-3096-C976D57D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31A55-3275-536C-9759-2E9F75A1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ADA13-1748-2D35-688D-3550ABA3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8C3B3-493A-AD72-E096-D2663ED9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FC21-C3D3-F724-70D2-EEB5C869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E9AB5-E1D1-EC9D-736F-7B39843D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6E071-3163-20A3-4269-6A5B7AB44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64EAE-D687-1F6C-1D24-529103CF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155E1-C0D8-AFD8-0052-7C0D3631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938F-EB24-7C21-55EC-020C14D9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1973-721F-3D8D-221E-51F6D027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7667E-68FF-8B69-843D-D9CD53035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B94CC-45BB-0D36-08E0-C1D248E5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1C538-D505-B46E-B338-28426600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E12CD-57BB-BFCD-FCC7-47721243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034C9-762A-122B-530D-48417524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BCFC2-CE1A-210E-5634-676160B8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ACE30-32AD-7752-BA6D-6EBCA918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92C6C-39BC-7907-58DC-67AE0EBC8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A9FDE4-0DA1-4846-9B06-C3879AAD207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42A76-480C-F68D-7DDB-2887109D0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4564-5F03-16CC-8D2F-D9494A8B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B7F2D-843F-41AF-A135-D74109327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3C451-48AE-A38B-E2C0-9E3A87D24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97424"/>
            <a:ext cx="9144000" cy="72237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Workshop - Flap System Setup</a:t>
            </a:r>
          </a:p>
        </p:txBody>
      </p:sp>
      <p:pic>
        <p:nvPicPr>
          <p:cNvPr id="5" name="Picture 4" descr="A logo with wings and a propeller&#10;&#10;Description automatically generated">
            <a:extLst>
              <a:ext uri="{FF2B5EF4-FFF2-40B4-BE49-F238E27FC236}">
                <a16:creationId xmlns:a16="http://schemas.microsoft.com/office/drawing/2014/main" id="{05A053F4-A715-3A89-0E8E-54EDEFC9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264795"/>
            <a:ext cx="69113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ABFE-7CE4-7132-A8E9-A8C086E4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3F76F-A653-2B89-7E77-4881268F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615313"/>
            <a:ext cx="10896600" cy="258178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is Flap System and its intended uses?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Why use it? Pros &amp; Cons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How to set it up.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Examples of how to use it.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Conclusion and Suggestions.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FF0000"/>
              </a:buClr>
              <a:buFont typeface="Webdings" panose="05030102010509060703" pitchFamily="18" charset="2"/>
              <a:buChar char=""/>
            </a:pPr>
            <a:r>
              <a:rPr lang="en-US" dirty="0">
                <a:solidFill>
                  <a:srgbClr val="FF0000"/>
                </a:solidFill>
              </a:rPr>
              <a:t>Bonus Item – Spectrum Programmer </a:t>
            </a:r>
          </a:p>
        </p:txBody>
      </p:sp>
      <p:pic>
        <p:nvPicPr>
          <p:cNvPr id="5" name="Picture 4" descr="A yellow airplane flying over a field&#10;&#10;Description automatically generated">
            <a:extLst>
              <a:ext uri="{FF2B5EF4-FFF2-40B4-BE49-F238E27FC236}">
                <a16:creationId xmlns:a16="http://schemas.microsoft.com/office/drawing/2014/main" id="{594F7CCF-2C79-7DCB-66E0-EDB3268F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2364"/>
            <a:ext cx="5978153" cy="27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26A6-A8A8-3B96-2A41-523FC170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is Flap System and its intended 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C61F9-5A4C-40D9-215E-6760A8A3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39824"/>
            <a:ext cx="6888480" cy="55535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Flap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Flap System is a transmitter configuration to employee inboard wing based Flaps.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allows for pre-configuration of Flaps and Elevator rates and movement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Intended Uses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Shorten takeoff distance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 airspeed for landing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Modulate sink rate for landing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372C6-5B8D-6185-2C76-288ECC73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2" y="987551"/>
            <a:ext cx="4490617" cy="59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9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26A6-A8A8-3B96-2A41-523FC170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Use It – 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C61F9-5A4C-40D9-215E-6760A8A3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39824"/>
            <a:ext cx="5943600" cy="55535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Shortens takeoff distance.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Slows landing speed and distance.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to modulate consistent sink rate.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Facilitates way cool slow passes.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make tail draggers dig in because of prop wash over the flap surface lifting the tail.</a:t>
            </a:r>
          </a:p>
        </p:txBody>
      </p:sp>
      <p:pic>
        <p:nvPicPr>
          <p:cNvPr id="8" name="Picture 7" descr="A white airplane with black propellers on the water&#10;&#10;Description automatically generated with medium confidence">
            <a:extLst>
              <a:ext uri="{FF2B5EF4-FFF2-40B4-BE49-F238E27FC236}">
                <a16:creationId xmlns:a16="http://schemas.microsoft.com/office/drawing/2014/main" id="{98A95287-5F16-A741-57FA-AE02E932A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9865"/>
            <a:ext cx="6095999" cy="28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26A6-A8A8-3B96-2A41-523FC170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6" y="1098516"/>
            <a:ext cx="3924300" cy="6224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Set It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29A66-77D1-5D14-C424-8D20C70F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76" y="3400233"/>
            <a:ext cx="11430247" cy="342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98E3B1-AC6C-FE93-0D0D-346AA7EC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80" y="247712"/>
            <a:ext cx="5013281" cy="23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9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726A6-A8A8-3B96-2A41-523FC170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Setup Examples</a:t>
            </a:r>
          </a:p>
        </p:txBody>
      </p:sp>
      <p:pic>
        <p:nvPicPr>
          <p:cNvPr id="11" name="Picture 10" descr="A screenshot of a diagram&#10;&#10;Description automatically generated">
            <a:extLst>
              <a:ext uri="{FF2B5EF4-FFF2-40B4-BE49-F238E27FC236}">
                <a16:creationId xmlns:a16="http://schemas.microsoft.com/office/drawing/2014/main" id="{DE378073-A61E-61CA-1561-10DE5AD3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103" y="643466"/>
            <a:ext cx="610912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ABFE-7CE4-7132-A8E9-A8C086E4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0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Conclusion and Suggestions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3F76F-A653-2B89-7E77-4881268F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40665"/>
            <a:ext cx="11959115" cy="29169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 3 way switches the same  way for Flaps, Retracts, and Dual Rates – Example C,D,E are down for takeoff and landing and up for flight.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Set up all your planes the same or as close as possible so you don’t have to guess or remember settings.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Set FLAP DEPLOY SPEED between 1 and 2 seconds.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don’t have to use 0%, 50%, 100%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Use experimentation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B6AA41-CC0B-9C06-604C-0A0FF23FE9FC}"/>
              </a:ext>
            </a:extLst>
          </p:cNvPr>
          <p:cNvSpPr txBox="1">
            <a:spLocks/>
          </p:cNvSpPr>
          <p:nvPr/>
        </p:nvSpPr>
        <p:spPr>
          <a:xfrm>
            <a:off x="4476353" y="4948897"/>
            <a:ext cx="3643313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Your Mileage May 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39725-B7E5-FA3D-E6E7-3EF5A291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957" y="2829624"/>
            <a:ext cx="2540539" cy="39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lane flying in the sky with the moon in the background&#10;&#10;Description automatically generated">
            <a:extLst>
              <a:ext uri="{FF2B5EF4-FFF2-40B4-BE49-F238E27FC236}">
                <a16:creationId xmlns:a16="http://schemas.microsoft.com/office/drawing/2014/main" id="{707D2806-6F62-9A81-F396-D6B25A2E1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6DA177-8E6A-F644-CEB2-F2FF07334EFA}"/>
              </a:ext>
            </a:extLst>
          </p:cNvPr>
          <p:cNvSpPr txBox="1"/>
          <p:nvPr/>
        </p:nvSpPr>
        <p:spPr>
          <a:xfrm>
            <a:off x="4745736" y="402336"/>
            <a:ext cx="5074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7657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Webdings</vt:lpstr>
      <vt:lpstr>Wingdings</vt:lpstr>
      <vt:lpstr>Office Theme</vt:lpstr>
      <vt:lpstr>PowerPoint Presentation</vt:lpstr>
      <vt:lpstr>Discussion Agenda</vt:lpstr>
      <vt:lpstr>What is Flap System and its intended uses?</vt:lpstr>
      <vt:lpstr>Why Use It – PROS &amp; CONS</vt:lpstr>
      <vt:lpstr>How To Set It UP</vt:lpstr>
      <vt:lpstr>Setup Examples</vt:lpstr>
      <vt:lpstr>Conclusion and Suggestions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Ruhl</dc:creator>
  <cp:lastModifiedBy>David Ruhl</cp:lastModifiedBy>
  <cp:revision>1</cp:revision>
  <dcterms:created xsi:type="dcterms:W3CDTF">2024-10-14T17:12:39Z</dcterms:created>
  <dcterms:modified xsi:type="dcterms:W3CDTF">2024-10-14T18:58:18Z</dcterms:modified>
</cp:coreProperties>
</file>