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878" y="2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D2FD-8A89-4795-B048-61FAE498F2A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B865-B30C-494D-848D-C139930B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6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3D2FD-8A89-4795-B048-61FAE498F2A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B865-B30C-494D-848D-C139930B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5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609600"/>
            <a:ext cx="6031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INTERACTIVE EXERCISE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638800"/>
            <a:ext cx="4419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MAXIMIZING OUR WORKFORCE PIPELINE RESOURCES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3189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MAXIMIZING OUR RESOURCES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600200"/>
            <a:ext cx="70103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</a:t>
            </a:r>
            <a:r>
              <a:rPr lang="en-US" sz="3200" b="1" dirty="0" smtClean="0"/>
              <a:t>0 MINUTES: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Workforce Pipeline Best </a:t>
            </a:r>
            <a:r>
              <a:rPr lang="en-US" sz="3200" dirty="0"/>
              <a:t>practices </a:t>
            </a:r>
            <a:r>
              <a:rPr lang="en-US" sz="3200" dirty="0" smtClean="0"/>
              <a:t>from other cities / companies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Workforce Pipeline Organizations to </a:t>
            </a:r>
            <a:r>
              <a:rPr lang="en-US" sz="3200" dirty="0"/>
              <a:t>emulate in Vermilion </a:t>
            </a:r>
            <a:r>
              <a:rPr lang="en-US" sz="3200" dirty="0" smtClean="0"/>
              <a:t>County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r>
              <a:rPr lang="en-US" sz="3200" b="1" dirty="0" smtClean="0"/>
              <a:t>10 MINUTES: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Report out by team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335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MAXIMIZING OUR RESOURCES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599" y="1447800"/>
            <a:ext cx="716279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Lean Coffee:</a:t>
            </a:r>
          </a:p>
          <a:p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Meeting without an agenda</a:t>
            </a:r>
          </a:p>
          <a:p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Engage everyone in the conversation</a:t>
            </a:r>
          </a:p>
          <a:p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Encourages quick thinking and discussion</a:t>
            </a:r>
            <a:endParaRPr lang="en-US" sz="3200" dirty="0"/>
          </a:p>
          <a:p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Increases cycle time of conversations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491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MAXIMIZING OUR RESOURCES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3939" y="1524000"/>
            <a:ext cx="6857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Lean Coffee Concept:</a:t>
            </a:r>
          </a:p>
          <a:p>
            <a:endParaRPr lang="en-US" sz="2800" dirty="0"/>
          </a:p>
          <a:p>
            <a:r>
              <a:rPr lang="en-US" sz="2800" b="1" dirty="0" smtClean="0"/>
              <a:t>1 minute </a:t>
            </a:r>
          </a:p>
          <a:p>
            <a:r>
              <a:rPr lang="en-US" sz="2800" dirty="0"/>
              <a:t>-</a:t>
            </a:r>
            <a:r>
              <a:rPr lang="en-US" sz="2800" dirty="0" smtClean="0"/>
              <a:t>write down your topics</a:t>
            </a:r>
          </a:p>
          <a:p>
            <a:r>
              <a:rPr lang="en-US" sz="2800" dirty="0" smtClean="0"/>
              <a:t>-One idea per sticky note</a:t>
            </a:r>
          </a:p>
          <a:p>
            <a:r>
              <a:rPr lang="en-US" sz="2800" dirty="0" smtClean="0"/>
              <a:t>-Give to your table facilitator</a:t>
            </a:r>
          </a:p>
          <a:p>
            <a:endParaRPr lang="en-US" sz="2800" dirty="0" smtClean="0"/>
          </a:p>
          <a:p>
            <a:r>
              <a:rPr lang="en-US" sz="2800" b="1" dirty="0" smtClean="0"/>
              <a:t>1 Minute</a:t>
            </a:r>
          </a:p>
          <a:p>
            <a:r>
              <a:rPr lang="en-US" sz="2800" dirty="0" smtClean="0"/>
              <a:t>-group ideas together</a:t>
            </a:r>
          </a:p>
          <a:p>
            <a:r>
              <a:rPr lang="en-US" sz="2800" dirty="0" smtClean="0"/>
              <a:t>-vote on which grouping to discuss first</a:t>
            </a:r>
          </a:p>
        </p:txBody>
      </p:sp>
    </p:spTree>
    <p:extLst>
      <p:ext uri="{BB962C8B-B14F-4D97-AF65-F5344CB8AC3E}">
        <p14:creationId xmlns:p14="http://schemas.microsoft.com/office/powerpoint/2010/main" val="36451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MAXIMIZING OUR RESOURCES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524000"/>
            <a:ext cx="685799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Lean Coffee Concept:</a:t>
            </a:r>
          </a:p>
          <a:p>
            <a:endParaRPr lang="en-US" sz="1400" dirty="0"/>
          </a:p>
          <a:p>
            <a:r>
              <a:rPr lang="en-US" sz="2400" b="1" dirty="0" smtClean="0"/>
              <a:t>Spend 5 minutes discussing first topic</a:t>
            </a:r>
          </a:p>
          <a:p>
            <a:endParaRPr lang="en-US" sz="1400" b="1" dirty="0"/>
          </a:p>
          <a:p>
            <a:r>
              <a:rPr lang="en-US" sz="2400" b="1" dirty="0" smtClean="0"/>
              <a:t>Take a vote –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dirty="0" smtClean="0"/>
              <a:t>Continue with this topic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dirty="0" smtClean="0"/>
              <a:t>Complete topic and move to next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/>
              <a:t>R</a:t>
            </a:r>
            <a:r>
              <a:rPr lang="en-US" sz="2400" b="1" dirty="0" smtClean="0"/>
              <a:t>EPEAT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042717"/>
              </p:ext>
            </p:extLst>
          </p:nvPr>
        </p:nvGraphicFramePr>
        <p:xfrm>
          <a:off x="1600200" y="4648200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Topics</a:t>
                      </a:r>
                      <a:r>
                        <a:rPr lang="en-US" baseline="0" dirty="0" smtClean="0"/>
                        <a:t> in 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Topics in 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Topics complete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(grouped topics here)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(Current topic</a:t>
                      </a:r>
                      <a:r>
                        <a:rPr lang="en-US" baseline="0" dirty="0" smtClean="0"/>
                        <a:t> here)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(Completed Topics here)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8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MAXIMIZING OUR RESOURCES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3939" y="1524000"/>
            <a:ext cx="68579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Lean Coffee Concept:</a:t>
            </a:r>
          </a:p>
          <a:p>
            <a:endParaRPr lang="en-US" sz="2800" dirty="0"/>
          </a:p>
          <a:p>
            <a:r>
              <a:rPr lang="en-US" sz="2800" b="1" dirty="0" smtClean="0"/>
              <a:t>Please leave all sticky notes on your table</a:t>
            </a:r>
          </a:p>
          <a:p>
            <a:endParaRPr lang="en-US" sz="2800" b="1" dirty="0"/>
          </a:p>
          <a:p>
            <a:r>
              <a:rPr lang="en-US" sz="2800" b="1" dirty="0" smtClean="0"/>
              <a:t>These will inform us of future topics / speakers to consider</a:t>
            </a:r>
          </a:p>
          <a:p>
            <a:endParaRPr lang="en-US" sz="2800" b="1" dirty="0"/>
          </a:p>
          <a:p>
            <a:r>
              <a:rPr lang="en-US" sz="2800" b="1" dirty="0" smtClean="0"/>
              <a:t>THANK YOU FOR YOUR PARTICIPATION!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4202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3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186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Fitzgerald</dc:creator>
  <cp:lastModifiedBy>Admin</cp:lastModifiedBy>
  <cp:revision>5</cp:revision>
  <dcterms:created xsi:type="dcterms:W3CDTF">2017-07-07T13:08:26Z</dcterms:created>
  <dcterms:modified xsi:type="dcterms:W3CDTF">2017-09-12T22:14:10Z</dcterms:modified>
</cp:coreProperties>
</file>