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5" r:id="rId6"/>
    <p:sldId id="272" r:id="rId7"/>
    <p:sldId id="262" r:id="rId8"/>
    <p:sldId id="273" r:id="rId9"/>
    <p:sldId id="275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94" autoAdjust="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3/19/2018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3/19/2018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03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0456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7645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6804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578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50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0690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56B7-329B-4E98-A7DE-1095F29C9987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3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EAD2-84F0-424D-85FA-C85CE5D7B84D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8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A335-28DE-461F-86D4-4A540BEA59B0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3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F9C1-51F7-4E92-A279-1FFCE980DDD9}" type="datetime1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2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038D-FDC8-4BB1-AD53-DEF36236CCF5}" type="datetime1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29E3-7C8F-407D-B4C1-8AD873D40758}" type="datetime1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1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05C7-DA32-47E3-8E60-0B60D86BAF89}" type="datetime1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7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260F-252E-49E9-8B36-9D774100BA25}" type="datetime1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0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DA44-6BB8-4FCD-946A-1E2EFA3D1A5F}" type="datetime1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0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C8DE-E6DB-42D9-BE6D-D9F39E19B42A}" type="datetime1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21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66FFC4-1542-4DAA-837B-D6921D33E8CC}" type="datetime1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0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IMIN Network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 Work Exercise – Draw a pig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76B8B8-63A0-4396-9D4D-2CFE677F82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538" y="7086"/>
            <a:ext cx="3073138" cy="159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Round 1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Grab a blank sheet of paper</a:t>
            </a:r>
          </a:p>
          <a:p>
            <a:r>
              <a:rPr lang="en-US" sz="3600" dirty="0"/>
              <a:t>In 2 minutes or less draw a pig</a:t>
            </a:r>
          </a:p>
          <a:p>
            <a:r>
              <a:rPr lang="en-US" sz="3600" dirty="0"/>
              <a:t>Go!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0F6879-B711-40D1-802B-9E21AD076F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538" y="7086"/>
            <a:ext cx="3073138" cy="159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Round 2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Follow the provided work instruction and draw a pig on the grid paper provided</a:t>
            </a:r>
          </a:p>
          <a:p>
            <a:r>
              <a:rPr lang="en-US" sz="3600" dirty="0"/>
              <a:t>You have 2 minutes</a:t>
            </a:r>
          </a:p>
          <a:p>
            <a:r>
              <a:rPr lang="en-US" sz="3600" dirty="0"/>
              <a:t>Go!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088BFD-5325-49AA-B016-770FFB30F3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538" y="7086"/>
            <a:ext cx="3073138" cy="159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6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5BECDBB2-914C-44DE-B171-6F7946196F5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A picture containing electronics&#10;&#10;Description generated with high confidence">
            <a:extLst>
              <a:ext uri="{FF2B5EF4-FFF2-40B4-BE49-F238E27FC236}">
                <a16:creationId xmlns:a16="http://schemas.microsoft.com/office/drawing/2014/main" id="{1D5C6008-3DE6-42B7-AED2-68544F325B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8C4D616-73B0-426C-891A-52D546680806}"/>
              </a:ext>
            </a:extLst>
          </p:cNvPr>
          <p:cNvPicPr/>
          <p:nvPr/>
        </p:nvPicPr>
        <p:blipFill rotWithShape="1">
          <a:blip r:embed="rId3"/>
          <a:srcRect t="17549" b="8400"/>
          <a:stretch/>
        </p:blipFill>
        <p:spPr>
          <a:xfrm>
            <a:off x="-197581" y="10"/>
            <a:ext cx="12389581" cy="6857990"/>
          </a:xfrm>
          <a:prstGeom prst="rect">
            <a:avLst/>
          </a:prstGeom>
        </p:spPr>
      </p:pic>
      <p:pic>
        <p:nvPicPr>
          <p:cNvPr id="16" name="Picture 11">
            <a:extLst>
              <a:ext uri="{FF2B5EF4-FFF2-40B4-BE49-F238E27FC236}">
                <a16:creationId xmlns:a16="http://schemas.microsoft.com/office/drawing/2014/main" id="{5D09915C-7FC3-45EF-BDD0-6393ACE446E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584" y="-2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2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Round 3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Draw a pig using the provided work instructions and the image</a:t>
            </a:r>
          </a:p>
          <a:p>
            <a:r>
              <a:rPr lang="en-US" sz="3600" dirty="0"/>
              <a:t>You have 2 minutes</a:t>
            </a:r>
          </a:p>
          <a:p>
            <a:r>
              <a:rPr lang="en-US" sz="3600" dirty="0"/>
              <a:t>Go!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532EE7-15F7-41DF-9660-F2DFC5F740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538" y="7086"/>
            <a:ext cx="3073138" cy="159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5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32495" y="-265403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>
                <a:solidFill>
                  <a:schemeClr val="accent1">
                    <a:lumMod val="75000"/>
                  </a:schemeClr>
                </a:solidFill>
              </a:rPr>
              <a:t>Pig Solution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C610D6-C99F-49DD-A2AC-D7E3E0609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055" y="932385"/>
            <a:ext cx="8531225" cy="571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97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Take-A-</a:t>
            </a:r>
            <a:r>
              <a:rPr lang="en-US" sz="4400" b="1" dirty="0" err="1">
                <a:solidFill>
                  <a:schemeClr val="accent1">
                    <a:lumMod val="75000"/>
                  </a:schemeClr>
                </a:solidFill>
              </a:rPr>
              <a:t>wAYS</a:t>
            </a:r>
            <a:endParaRPr 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round did you find to be the easiest?</a:t>
            </a:r>
          </a:p>
          <a:p>
            <a:pPr marL="0" indent="0">
              <a:buNone/>
            </a:pPr>
            <a:r>
              <a:rPr lang="en-US" sz="3600" dirty="0"/>
              <a:t>What do you notice about all of the drawings in round 1 vs. round 3?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532EE7-15F7-41DF-9660-F2DFC5F740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538" y="7086"/>
            <a:ext cx="3073138" cy="159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FAC2023F-644C-4F7E-8E8C-CDBE4A63C7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65A2C9-CB67-4F36-A412-EEC1AD297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B0D886-CB8D-4564-A797-C05BC7D513A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49</TotalTime>
  <Words>98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Tw Cen MT</vt:lpstr>
      <vt:lpstr>Droplet</vt:lpstr>
      <vt:lpstr>IMIN Network</vt:lpstr>
      <vt:lpstr>Round 1</vt:lpstr>
      <vt:lpstr>Round 2</vt:lpstr>
      <vt:lpstr>PowerPoint Presentation</vt:lpstr>
      <vt:lpstr>Round 3</vt:lpstr>
      <vt:lpstr>Pig Solution</vt:lpstr>
      <vt:lpstr>Take-A-wAYS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IMIN Network</dc:title>
  <dc:creator>Mike Gragert</dc:creator>
  <cp:lastModifiedBy>Mike Gragert</cp:lastModifiedBy>
  <cp:revision>5</cp:revision>
  <dcterms:created xsi:type="dcterms:W3CDTF">2018-03-20T03:26:35Z</dcterms:created>
  <dcterms:modified xsi:type="dcterms:W3CDTF">2018-03-20T04:15:46Z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