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9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-108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940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77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6345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4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4906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051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281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12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556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0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03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79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84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17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2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791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8490" y="2404531"/>
            <a:ext cx="8113690" cy="1646302"/>
          </a:xfrm>
        </p:spPr>
        <p:txBody>
          <a:bodyPr/>
          <a:lstStyle/>
          <a:p>
            <a:r>
              <a:rPr lang="en-US" sz="4400" dirty="0" smtClean="0"/>
              <a:t>“Talking About My Generation”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8490" y="4050833"/>
            <a:ext cx="7766936" cy="10968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Do we Make It Work?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0337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Sticking Points: Book written by Haydn Shaw looking at 12 “rub”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						Loyalty</a:t>
            </a:r>
          </a:p>
          <a:p>
            <a:r>
              <a:rPr lang="en-US" dirty="0" smtClean="0"/>
              <a:t>Decision Making						Meetings</a:t>
            </a:r>
          </a:p>
          <a:p>
            <a:r>
              <a:rPr lang="en-US" dirty="0" smtClean="0"/>
              <a:t>Dress Code							Policies</a:t>
            </a:r>
          </a:p>
          <a:p>
            <a:r>
              <a:rPr lang="en-US" dirty="0" smtClean="0"/>
              <a:t>Feedback								Respect</a:t>
            </a:r>
          </a:p>
          <a:p>
            <a:r>
              <a:rPr lang="en-US" dirty="0" smtClean="0"/>
              <a:t>Fun at Work							Training</a:t>
            </a:r>
          </a:p>
          <a:p>
            <a:r>
              <a:rPr lang="en-US" dirty="0" smtClean="0"/>
              <a:t>Knowledge Transfer					Work Ethic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02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Deeper Dig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Rather than tackling these individually (do on your own), I want to make a few general observations based on book and conversations.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Work relationships: Millennials appear to be more relational. They want social connection, often prefer team environments, and resist process/structure. Collaboration and mutual respect are highly valued.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They communicate differently. DUH! It’s 24/7 and they are always plugged in. They don’t want or need the official memo from “authority”. It’s more continuous and informal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They expect to have many jobs/careers in their lifetime. It doesn’t mean they are less loyal or committed, just that they assume they will move on at some point.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05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the “about” to a “with”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successful organizations will be the ones that talk with people, not to or about people. How do we do that?</a:t>
            </a:r>
          </a:p>
          <a:p>
            <a:r>
              <a:rPr lang="en-US" sz="2400" dirty="0" smtClean="0"/>
              <a:t>Michael </a:t>
            </a:r>
            <a:r>
              <a:rPr lang="en-US" sz="2400" dirty="0" err="1" smtClean="0"/>
              <a:t>Stanier</a:t>
            </a:r>
            <a:r>
              <a:rPr lang="en-US" sz="2400" dirty="0" smtClean="0"/>
              <a:t> wrote an excellent book entitled, </a:t>
            </a:r>
            <a:r>
              <a:rPr lang="en-US" sz="2400" u="sng" dirty="0" smtClean="0"/>
              <a:t>The Coaching Habit. </a:t>
            </a:r>
            <a:r>
              <a:rPr lang="en-US" sz="2400" dirty="0" smtClean="0"/>
              <a:t>He shares some research from a neuroscientist who claims that 5 times per second, we ask ourselves the same question. </a:t>
            </a:r>
          </a:p>
          <a:p>
            <a:r>
              <a:rPr lang="en-US" sz="2400" dirty="0" smtClean="0"/>
              <a:t>The question:</a:t>
            </a:r>
            <a:r>
              <a:rPr lang="en-US" dirty="0" smtClean="0"/>
              <a:t>  	</a:t>
            </a:r>
          </a:p>
          <a:p>
            <a:pPr lvl="5"/>
            <a:r>
              <a:rPr lang="en-US" dirty="0" smtClean="0"/>
              <a:t>	</a:t>
            </a:r>
            <a:r>
              <a:rPr lang="en-US" sz="2600" dirty="0" smtClean="0"/>
              <a:t>AM I SAFE?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4766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 </a:t>
            </a:r>
            <a:r>
              <a:rPr lang="en-US" smtClean="0"/>
              <a:t>I Safe?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Four Elements of Safety</a:t>
            </a:r>
          </a:p>
          <a:p>
            <a:endParaRPr lang="en-US" dirty="0"/>
          </a:p>
          <a:p>
            <a:pPr lvl="1"/>
            <a:r>
              <a:rPr lang="en-US" sz="2400" dirty="0" smtClean="0"/>
              <a:t>Tribe</a:t>
            </a:r>
          </a:p>
          <a:p>
            <a:pPr lvl="1"/>
            <a:endParaRPr lang="en-US" dirty="0"/>
          </a:p>
          <a:p>
            <a:pPr lvl="1"/>
            <a:r>
              <a:rPr lang="en-US" sz="2400" dirty="0" smtClean="0"/>
              <a:t>Expectations</a:t>
            </a:r>
          </a:p>
          <a:p>
            <a:pPr lvl="1"/>
            <a:endParaRPr lang="en-US" dirty="0"/>
          </a:p>
          <a:p>
            <a:pPr lvl="1"/>
            <a:r>
              <a:rPr lang="en-US" sz="2400" dirty="0" smtClean="0"/>
              <a:t>Rank</a:t>
            </a:r>
          </a:p>
          <a:p>
            <a:pPr lvl="1"/>
            <a:endParaRPr lang="en-US" dirty="0"/>
          </a:p>
          <a:p>
            <a:pPr lvl="1"/>
            <a:r>
              <a:rPr lang="en-US" sz="2400" dirty="0" smtClean="0"/>
              <a:t>Autonomy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933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Intentionally recruit and hire from the different generations</a:t>
            </a:r>
          </a:p>
          <a:p>
            <a:endParaRPr lang="en-US" sz="2400" dirty="0"/>
          </a:p>
          <a:p>
            <a:r>
              <a:rPr lang="en-US" sz="2400" dirty="0" smtClean="0"/>
              <a:t>Have an onboarding strategy and plan</a:t>
            </a:r>
          </a:p>
          <a:p>
            <a:endParaRPr lang="en-US" sz="2400" dirty="0" smtClean="0"/>
          </a:p>
          <a:p>
            <a:r>
              <a:rPr lang="en-US" sz="2400" dirty="0" smtClean="0"/>
              <a:t>Pursue ongoing conversations around these sticking points</a:t>
            </a:r>
          </a:p>
          <a:p>
            <a:endParaRPr lang="en-US" sz="2400" dirty="0"/>
          </a:p>
          <a:p>
            <a:r>
              <a:rPr lang="en-US" sz="2400" dirty="0" smtClean="0"/>
              <a:t>Keep an open mind about what you hear and how you do business</a:t>
            </a:r>
          </a:p>
          <a:p>
            <a:endParaRPr lang="en-US" sz="24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0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perspective?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818" y="1465130"/>
            <a:ext cx="8596668" cy="503870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Like the title, each generation talks about the next generations and are concerned about how they will do. And, they do ok.</a:t>
            </a:r>
          </a:p>
          <a:p>
            <a:endParaRPr lang="en-US" sz="2000" dirty="0" smtClean="0"/>
          </a:p>
          <a:p>
            <a:r>
              <a:rPr lang="en-US" sz="2000" dirty="0" smtClean="0"/>
              <a:t>There are some distinct generational differences, paradigms, and values.</a:t>
            </a:r>
          </a:p>
          <a:p>
            <a:endParaRPr lang="en-US" sz="2000" dirty="0" smtClean="0"/>
          </a:p>
          <a:p>
            <a:r>
              <a:rPr lang="en-US" sz="2000" dirty="0" smtClean="0"/>
              <a:t>Truth is probably some of both!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000" dirty="0" smtClean="0"/>
              <a:t>“Regardless of your generation or current phase of life, chances are you share the commonly held that your own peers’ recent lifecycle experiences are the norm.” 		Strauss and Howe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87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In 1991, William Strauss and Neil Howe published a groundbreaking book entitled, </a:t>
            </a:r>
            <a:r>
              <a:rPr lang="en-US" sz="2000" u="sng" dirty="0"/>
              <a:t>Generations The History of America’s Future, 1584 to 2069</a:t>
            </a:r>
            <a:r>
              <a:rPr lang="en-US" sz="2000" dirty="0"/>
              <a:t>. Part sociology and part interpretation of history, it presents an interesting perspective on the idea of generations.</a:t>
            </a:r>
          </a:p>
        </p:txBody>
      </p:sp>
      <p:pic>
        <p:nvPicPr>
          <p:cNvPr id="4" name="Picture 1" descr="Cover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647" y="2149341"/>
            <a:ext cx="2605594" cy="38814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87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Generations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two cycle model of American history- every 80-90 years includes a “secular crisis” and a cultural “awakening”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A timing of the crisis and awakening shapes each generation, producing repeating characteristics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There are 4 identifiable generations in US history</a:t>
            </a:r>
          </a:p>
        </p:txBody>
      </p:sp>
    </p:spTree>
    <p:extLst>
      <p:ext uri="{BB962C8B-B14F-4D97-AF65-F5344CB8AC3E}">
        <p14:creationId xmlns:p14="http://schemas.microsoft.com/office/powerpoint/2010/main" val="67249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/>
          <a:lstStyle/>
          <a:p>
            <a:r>
              <a:rPr lang="en-US" sz="2800" b="1" u="sng" dirty="0" smtClean="0"/>
              <a:t>Boomers (1943-1960)</a:t>
            </a:r>
            <a:endParaRPr lang="en-US" sz="2800" b="1" u="sng" dirty="0"/>
          </a:p>
          <a:p>
            <a:endParaRPr lang="en-US" b="1" u="sng" dirty="0"/>
          </a:p>
          <a:p>
            <a:r>
              <a:rPr lang="en-US" sz="2400" b="1" dirty="0"/>
              <a:t>Key Values/Terms</a:t>
            </a:r>
            <a:r>
              <a:rPr lang="en-US" sz="1600" b="1" dirty="0"/>
              <a:t>				</a:t>
            </a:r>
            <a:r>
              <a:rPr lang="en-US" sz="2400" b="1" dirty="0"/>
              <a:t>Descriptors</a:t>
            </a:r>
          </a:p>
          <a:p>
            <a:endParaRPr lang="en-US" sz="1600" b="1" u="sng" dirty="0"/>
          </a:p>
          <a:p>
            <a:r>
              <a:rPr lang="en-US" dirty="0"/>
              <a:t>Meaning				</a:t>
            </a:r>
            <a:r>
              <a:rPr lang="en-US" dirty="0" smtClean="0"/>
              <a:t>			</a:t>
            </a:r>
            <a:r>
              <a:rPr lang="en-US" dirty="0"/>
              <a:t>	Crusaders </a:t>
            </a:r>
            <a:endParaRPr lang="en-US" b="1" u="sng" dirty="0"/>
          </a:p>
          <a:p>
            <a:r>
              <a:rPr lang="en-US" dirty="0"/>
              <a:t>Purpose 					</a:t>
            </a:r>
            <a:r>
              <a:rPr lang="en-US" dirty="0" smtClean="0"/>
              <a:t>			Value </a:t>
            </a:r>
            <a:r>
              <a:rPr lang="en-US" dirty="0"/>
              <a:t>centered</a:t>
            </a:r>
            <a:endParaRPr lang="en-US" b="1" u="sng" dirty="0"/>
          </a:p>
          <a:p>
            <a:r>
              <a:rPr lang="en-US" dirty="0"/>
              <a:t>Inspired 					</a:t>
            </a:r>
            <a:r>
              <a:rPr lang="en-US" dirty="0" smtClean="0"/>
              <a:t>			Individualists</a:t>
            </a:r>
            <a:endParaRPr lang="en-US" dirty="0"/>
          </a:p>
          <a:p>
            <a:r>
              <a:rPr lang="en-US" dirty="0"/>
              <a:t>Attractive 				</a:t>
            </a:r>
            <a:r>
              <a:rPr lang="en-US" dirty="0" smtClean="0"/>
              <a:t>			Moralists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1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09600"/>
            <a:ext cx="8596668" cy="3880773"/>
          </a:xfrm>
        </p:spPr>
        <p:txBody>
          <a:bodyPr/>
          <a:lstStyle/>
          <a:p>
            <a:r>
              <a:rPr lang="en-US" sz="2800" b="1" u="sng" dirty="0"/>
              <a:t>Gen </a:t>
            </a:r>
            <a:r>
              <a:rPr lang="en-US" sz="2800" b="1" u="sng" dirty="0" smtClean="0"/>
              <a:t>X (1961-1981)</a:t>
            </a:r>
            <a:endParaRPr lang="en-US" sz="2800" b="1" u="sng" dirty="0"/>
          </a:p>
          <a:p>
            <a:endParaRPr lang="en-US" b="1" u="sng" dirty="0"/>
          </a:p>
          <a:p>
            <a:r>
              <a:rPr lang="en-US" sz="2400" b="1" dirty="0"/>
              <a:t>Key Values/Terms				Descriptors</a:t>
            </a:r>
          </a:p>
          <a:p>
            <a:endParaRPr lang="en-US" sz="2400" b="1" u="sng" dirty="0"/>
          </a:p>
          <a:p>
            <a:r>
              <a:rPr lang="en-US" dirty="0"/>
              <a:t>Proven				</a:t>
            </a:r>
            <a:r>
              <a:rPr lang="en-US" dirty="0" smtClean="0"/>
              <a:t>			</a:t>
            </a:r>
            <a:r>
              <a:rPr lang="en-US" dirty="0"/>
              <a:t>	Under protected children </a:t>
            </a:r>
          </a:p>
          <a:p>
            <a:r>
              <a:rPr lang="en-US" dirty="0"/>
              <a:t>Practical					</a:t>
            </a:r>
            <a:r>
              <a:rPr lang="en-US" dirty="0" smtClean="0"/>
              <a:t>			Challenge </a:t>
            </a:r>
            <a:r>
              <a:rPr lang="en-US" dirty="0"/>
              <a:t>the institutions </a:t>
            </a:r>
          </a:p>
          <a:p>
            <a:r>
              <a:rPr lang="en-US" dirty="0"/>
              <a:t>Frank						</a:t>
            </a:r>
            <a:r>
              <a:rPr lang="en-US" dirty="0" smtClean="0"/>
              <a:t>		Disillusioned</a:t>
            </a:r>
            <a:endParaRPr lang="en-US" b="1" u="sng" dirty="0"/>
          </a:p>
          <a:p>
            <a:r>
              <a:rPr lang="en-US" dirty="0"/>
              <a:t>Genuine					</a:t>
            </a:r>
            <a:r>
              <a:rPr lang="en-US" dirty="0" smtClean="0"/>
              <a:t>			Pragmatic </a:t>
            </a:r>
            <a:endParaRPr lang="en-US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45175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sz="2800" b="1" u="sng" dirty="0" smtClean="0"/>
              <a:t>Millennial (1982-2002)</a:t>
            </a:r>
            <a:endParaRPr lang="en-US" sz="2800" b="1" u="sng" dirty="0"/>
          </a:p>
          <a:p>
            <a:endParaRPr lang="en-US" b="1" u="sng" dirty="0"/>
          </a:p>
          <a:p>
            <a:r>
              <a:rPr lang="en-US" sz="2400" b="1" dirty="0"/>
              <a:t>Key Values/Terms			      Descriptors</a:t>
            </a:r>
          </a:p>
          <a:p>
            <a:endParaRPr lang="en-US" sz="2400" b="1" u="sng" dirty="0"/>
          </a:p>
          <a:p>
            <a:r>
              <a:rPr lang="en-US" dirty="0"/>
              <a:t>Integrity				</a:t>
            </a:r>
            <a:r>
              <a:rPr lang="en-US" dirty="0" smtClean="0"/>
              <a:t>			       </a:t>
            </a:r>
            <a:r>
              <a:rPr lang="en-US" dirty="0"/>
              <a:t>Optimistic (overly confident)</a:t>
            </a:r>
            <a:endParaRPr lang="en-US" b="1" u="sng" dirty="0"/>
          </a:p>
          <a:p>
            <a:r>
              <a:rPr lang="en-US" dirty="0"/>
              <a:t>Team					       </a:t>
            </a:r>
            <a:r>
              <a:rPr lang="en-US" dirty="0" smtClean="0"/>
              <a:t>			Team </a:t>
            </a:r>
            <a:r>
              <a:rPr lang="en-US" dirty="0"/>
              <a:t>oriented</a:t>
            </a:r>
            <a:endParaRPr lang="en-US" b="1" u="sng" dirty="0"/>
          </a:p>
          <a:p>
            <a:r>
              <a:rPr lang="en-US" dirty="0"/>
              <a:t>Helping Others			       </a:t>
            </a:r>
            <a:r>
              <a:rPr lang="en-US" dirty="0" smtClean="0"/>
              <a:t>		Energetic</a:t>
            </a:r>
            <a:endParaRPr lang="en-US" b="1" u="sng" dirty="0"/>
          </a:p>
          <a:p>
            <a:r>
              <a:rPr lang="en-US" dirty="0"/>
              <a:t>Personal				      </a:t>
            </a:r>
            <a:r>
              <a:rPr lang="en-US" dirty="0" smtClean="0"/>
              <a:t>				Economic </a:t>
            </a:r>
            <a:r>
              <a:rPr lang="en-US" dirty="0"/>
              <a:t>prosperity </a:t>
            </a:r>
          </a:p>
          <a:p>
            <a:r>
              <a:rPr lang="en-US" dirty="0"/>
              <a:t>Duty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7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303" y="632296"/>
            <a:ext cx="8596668" cy="3880773"/>
          </a:xfrm>
        </p:spPr>
        <p:txBody>
          <a:bodyPr/>
          <a:lstStyle/>
          <a:p>
            <a:r>
              <a:rPr lang="en-US" sz="2800" b="1" u="sng" dirty="0"/>
              <a:t>Silent/Traditionalists/Gen </a:t>
            </a:r>
            <a:r>
              <a:rPr lang="en-US" sz="2800" b="1" u="sng" dirty="0" smtClean="0"/>
              <a:t>Z (2002-??)</a:t>
            </a:r>
            <a:endParaRPr lang="en-US" sz="2800" b="1" u="sng" dirty="0"/>
          </a:p>
          <a:p>
            <a:endParaRPr lang="en-US" b="1" u="sng" dirty="0"/>
          </a:p>
          <a:p>
            <a:r>
              <a:rPr lang="en-US" sz="2400" b="1" dirty="0"/>
              <a:t>Key Values/Terms				Descriptors</a:t>
            </a:r>
          </a:p>
          <a:p>
            <a:endParaRPr lang="en-US" sz="2400" b="1" u="sng" dirty="0"/>
          </a:p>
          <a:p>
            <a:r>
              <a:rPr lang="en-US" dirty="0"/>
              <a:t>Pluralism				</a:t>
            </a:r>
            <a:r>
              <a:rPr lang="en-US" dirty="0" smtClean="0"/>
              <a:t>			</a:t>
            </a:r>
            <a:r>
              <a:rPr lang="en-US" dirty="0"/>
              <a:t>	Loyalty</a:t>
            </a:r>
          </a:p>
          <a:p>
            <a:r>
              <a:rPr lang="en-US" dirty="0"/>
              <a:t>Expertise					</a:t>
            </a:r>
            <a:r>
              <a:rPr lang="en-US" dirty="0" smtClean="0"/>
              <a:t>			Respect</a:t>
            </a:r>
            <a:endParaRPr lang="en-US" b="1" u="sng" dirty="0"/>
          </a:p>
          <a:p>
            <a:r>
              <a:rPr lang="en-US" dirty="0"/>
              <a:t>Social Justice				</a:t>
            </a:r>
            <a:r>
              <a:rPr lang="en-US" dirty="0" smtClean="0"/>
              <a:t>			Status </a:t>
            </a:r>
            <a:r>
              <a:rPr lang="en-US" dirty="0"/>
              <a:t>Quo</a:t>
            </a:r>
            <a:endParaRPr lang="en-US" b="1" u="sng" dirty="0"/>
          </a:p>
          <a:p>
            <a:r>
              <a:rPr lang="en-US" dirty="0"/>
              <a:t>Obedience	</a:t>
            </a:r>
          </a:p>
        </p:txBody>
      </p:sp>
    </p:spTree>
    <p:extLst>
      <p:ext uri="{BB962C8B-B14F-4D97-AF65-F5344CB8AC3E}">
        <p14:creationId xmlns:p14="http://schemas.microsoft.com/office/powerpoint/2010/main" val="85434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Better or Worse But Different?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are shaped by</a:t>
            </a:r>
          </a:p>
          <a:p>
            <a:pPr lvl="1"/>
            <a:r>
              <a:rPr lang="en-US" sz="2400" dirty="0" smtClean="0"/>
              <a:t>Our stage of life</a:t>
            </a:r>
          </a:p>
          <a:p>
            <a:pPr lvl="1"/>
            <a:r>
              <a:rPr lang="en-US" sz="2400" dirty="0" smtClean="0"/>
              <a:t>Our circumstances</a:t>
            </a:r>
          </a:p>
          <a:p>
            <a:pPr lvl="1"/>
            <a:r>
              <a:rPr lang="en-US" sz="2400" dirty="0" smtClean="0"/>
              <a:t>Our Generation</a:t>
            </a:r>
          </a:p>
          <a:p>
            <a:pPr lvl="1"/>
            <a:endParaRPr lang="en-US" sz="2400" dirty="0"/>
          </a:p>
          <a:p>
            <a:pPr marL="457200" lvl="1" indent="0">
              <a:buNone/>
            </a:pPr>
            <a:r>
              <a:rPr lang="en-US" sz="2400" dirty="0" smtClean="0"/>
              <a:t>What do we need to talk about and how do we have these conversations?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287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503</Words>
  <Application>Microsoft Office PowerPoint</Application>
  <PresentationFormat>Custom</PresentationFormat>
  <Paragraphs>94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Facet</vt:lpstr>
      <vt:lpstr>“Talking About My Generation”</vt:lpstr>
      <vt:lpstr>What is your perspective?</vt:lpstr>
      <vt:lpstr>In 1991, William Strauss and Neil Howe published a groundbreaking book entitled, Generations The History of America’s Future, 1584 to 2069. Part sociology and part interpretation of history, it presents an interesting perspective on the idea of generations.</vt:lpstr>
      <vt:lpstr>Generations Theory</vt:lpstr>
      <vt:lpstr>PowerPoint Presentation</vt:lpstr>
      <vt:lpstr>PowerPoint Presentation</vt:lpstr>
      <vt:lpstr>PowerPoint Presentation</vt:lpstr>
      <vt:lpstr>PowerPoint Presentation</vt:lpstr>
      <vt:lpstr>Not Better or Worse But Different? </vt:lpstr>
      <vt:lpstr>Sticking Points: Book written by Haydn Shaw looking at 12 “rub” points</vt:lpstr>
      <vt:lpstr>A Little Deeper Dig </vt:lpstr>
      <vt:lpstr>Change the “about” to a “with” </vt:lpstr>
      <vt:lpstr>Am I Safe?  </vt:lpstr>
      <vt:lpstr>Next?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Talking About My Generation</dc:title>
  <dc:creator>Rick Owens</dc:creator>
  <cp:lastModifiedBy>Stephanie Yates</cp:lastModifiedBy>
  <cp:revision>11</cp:revision>
  <dcterms:created xsi:type="dcterms:W3CDTF">2016-09-30T14:51:47Z</dcterms:created>
  <dcterms:modified xsi:type="dcterms:W3CDTF">2018-09-24T21:02:58Z</dcterms:modified>
</cp:coreProperties>
</file>