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0" r:id="rId5"/>
  </p:sldMasterIdLst>
  <p:notesMasterIdLst>
    <p:notesMasterId r:id="rId12"/>
  </p:notesMasterIdLst>
  <p:handoutMasterIdLst>
    <p:handoutMasterId r:id="rId13"/>
  </p:handoutMasterIdLst>
  <p:sldIdLst>
    <p:sldId id="256" r:id="rId6"/>
    <p:sldId id="280" r:id="rId7"/>
    <p:sldId id="260" r:id="rId8"/>
    <p:sldId id="267" r:id="rId9"/>
    <p:sldId id="274"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277ECB2-5AB9-9E4A-9C68-AB95FAEC6650}">
          <p14:sldIdLst>
            <p14:sldId id="256"/>
            <p14:sldId id="280"/>
            <p14:sldId id="260"/>
            <p14:sldId id="267"/>
            <p14:sldId id="274"/>
            <p14:sldId id="273"/>
          </p14:sldIdLst>
        </p14:section>
      </p14:sectionLst>
    </p:ext>
    <p:ext uri="{EFAFB233-063F-42B5-8137-9DF3F51BA10A}">
      <p15:sldGuideLst xmlns:p15="http://schemas.microsoft.com/office/powerpoint/2012/main">
        <p15:guide id="1" orient="horz" pos="4116">
          <p15:clr>
            <a:srgbClr val="A4A3A4"/>
          </p15:clr>
        </p15:guide>
        <p15:guide id="2" pos="10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022"/>
    <a:srgbClr val="EF611A"/>
    <a:srgbClr val="272931"/>
    <a:srgbClr val="22A239"/>
    <a:srgbClr val="0B5CAE"/>
    <a:srgbClr val="BF2685"/>
    <a:srgbClr val="F0E8D0"/>
    <a:srgbClr val="62AF35"/>
    <a:srgbClr val="095199"/>
    <a:srgbClr val="EDA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38739" autoAdjust="0"/>
  </p:normalViewPr>
  <p:slideViewPr>
    <p:cSldViewPr snapToGrid="0" snapToObjects="1">
      <p:cViewPr varScale="1">
        <p:scale>
          <a:sx n="32" d="100"/>
          <a:sy n="32" d="100"/>
        </p:scale>
        <p:origin x="2464" y="168"/>
      </p:cViewPr>
      <p:guideLst>
        <p:guide orient="horz" pos="4116"/>
        <p:guide pos="101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6" d="100"/>
          <a:sy n="96" d="100"/>
        </p:scale>
        <p:origin x="3640"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4E6BA6-4779-FF4D-B5FB-4D6CDE5FDFF4}" type="datetimeFigureOut">
              <a:rPr lang="en-US"/>
              <a:pPr/>
              <a:t>7/24/18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67D47A-DE24-4C46-B109-F190FC2A263E}" type="slidenum">
              <a:rPr/>
              <a:pPr/>
              <a:t>‹#›</a:t>
            </a:fld>
            <a:endParaRPr lang="en-US"/>
          </a:p>
        </p:txBody>
      </p:sp>
    </p:spTree>
    <p:extLst>
      <p:ext uri="{BB962C8B-B14F-4D97-AF65-F5344CB8AC3E}">
        <p14:creationId xmlns:p14="http://schemas.microsoft.com/office/powerpoint/2010/main" val="147781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C1B98-7711-C64A-928A-2D381036B659}" type="datetimeFigureOut">
              <a:rPr lang="en-US"/>
              <a:pPr/>
              <a:t>7/24/18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4B9A4-3F70-1749-97AA-A5F1314DFC6A}" type="slidenum">
              <a:rPr/>
              <a:pPr/>
              <a:t>‹#›</a:t>
            </a:fld>
            <a:endParaRPr lang="en-US"/>
          </a:p>
        </p:txBody>
      </p:sp>
    </p:spTree>
    <p:extLst>
      <p:ext uri="{BB962C8B-B14F-4D97-AF65-F5344CB8AC3E}">
        <p14:creationId xmlns:p14="http://schemas.microsoft.com/office/powerpoint/2010/main" val="3049406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effectLst/>
                <a:latin typeface="+mn-lt"/>
                <a:ea typeface="+mn-ea"/>
                <a:cs typeface="+mn-cs"/>
              </a:rPr>
              <a:t>Si ustedes tuvieran una varita mágica y pudieran darle a sus hijos pequeños habilidades tales como auto-estima, control, disciplina, pensamiento crítico y así apoyarlos a que terminaran la </a:t>
            </a:r>
            <a:r>
              <a:rPr lang="es-MX" sz="1200" kern="1200" dirty="0" err="1" smtClean="0">
                <a:solidFill>
                  <a:schemeClr val="tx1"/>
                </a:solidFill>
                <a:effectLst/>
                <a:latin typeface="+mn-lt"/>
                <a:ea typeface="+mn-ea"/>
                <a:cs typeface="+mn-cs"/>
              </a:rPr>
              <a:t>high</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school</a:t>
            </a:r>
            <a:r>
              <a:rPr lang="es-MX" sz="1200" kern="1200" dirty="0" smtClean="0">
                <a:solidFill>
                  <a:schemeClr val="tx1"/>
                </a:solidFill>
                <a:effectLst/>
                <a:latin typeface="+mn-lt"/>
                <a:ea typeface="+mn-ea"/>
                <a:cs typeface="+mn-cs"/>
              </a:rPr>
              <a:t> y continuaran sus estudios técnicos o universitarios.  Lo harían????</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Claro, yo también lo haría y debo decirles que todas las experiencias durante la los primeros años de la vida de un niño son las que impactan y ayudan a lograr todas esas habilidades.</a:t>
            </a:r>
            <a:endParaRPr lang="en-US"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Mi nombre es </a:t>
            </a:r>
            <a:r>
              <a:rPr lang="es-MX" sz="1200" kern="1200" dirty="0" err="1" smtClean="0">
                <a:solidFill>
                  <a:schemeClr val="tx1"/>
                </a:solidFill>
                <a:effectLst/>
                <a:latin typeface="+mn-lt"/>
                <a:ea typeface="+mn-ea"/>
                <a:cs typeface="+mn-cs"/>
              </a:rPr>
              <a:t>Marissa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Calderon</a:t>
            </a:r>
            <a:r>
              <a:rPr lang="es-MX" sz="1200" kern="1200" dirty="0" smtClean="0">
                <a:solidFill>
                  <a:schemeClr val="tx1"/>
                </a:solidFill>
                <a:effectLst/>
                <a:latin typeface="+mn-lt"/>
                <a:ea typeface="+mn-ea"/>
                <a:cs typeface="+mn-cs"/>
              </a:rPr>
              <a:t> y hoy me acompaña </a:t>
            </a:r>
            <a:r>
              <a:rPr lang="es-MX" sz="1200" kern="1200" dirty="0" err="1" smtClean="0">
                <a:solidFill>
                  <a:schemeClr val="tx1"/>
                </a:solidFill>
                <a:effectLst/>
                <a:latin typeface="+mn-lt"/>
                <a:ea typeface="+mn-ea"/>
                <a:cs typeface="+mn-cs"/>
              </a:rPr>
              <a:t>Sheri</a:t>
            </a:r>
            <a:r>
              <a:rPr lang="es-MX" sz="1200" kern="1200" dirty="0" smtClean="0">
                <a:solidFill>
                  <a:schemeClr val="tx1"/>
                </a:solidFill>
                <a:effectLst/>
                <a:latin typeface="+mn-lt"/>
                <a:ea typeface="+mn-ea"/>
                <a:cs typeface="+mn-cs"/>
              </a:rPr>
              <a:t> Collins de </a:t>
            </a:r>
            <a:r>
              <a:rPr lang="es-MX" sz="1200" kern="1200" dirty="0" err="1" smtClean="0">
                <a:solidFill>
                  <a:schemeClr val="tx1"/>
                </a:solidFill>
                <a:effectLst/>
                <a:latin typeface="+mn-lt"/>
                <a:ea typeface="+mn-ea"/>
                <a:cs typeface="+mn-cs"/>
              </a:rPr>
              <a:t>First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Things</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First</a:t>
            </a:r>
            <a:r>
              <a:rPr lang="es-MX"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54B9A4-3F70-1749-97AA-A5F1314DFC6A}" type="slidenum">
              <a:rPr lang="en-US" smtClean="0"/>
              <a:pPr/>
              <a:t>1</a:t>
            </a:fld>
            <a:endParaRPr lang="en-US"/>
          </a:p>
        </p:txBody>
      </p:sp>
    </p:spTree>
    <p:extLst>
      <p:ext uri="{BB962C8B-B14F-4D97-AF65-F5344CB8AC3E}">
        <p14:creationId xmlns:p14="http://schemas.microsoft.com/office/powerpoint/2010/main" val="5434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effectLst/>
                <a:latin typeface="+mn-lt"/>
                <a:ea typeface="+mn-ea"/>
                <a:cs typeface="+mn-cs"/>
              </a:rPr>
              <a:t>Cuando hablamos sobre la importancia de la edad temprana siempre empezamos con este gran mensaje: El aprendizaje comienza en el nacimiento/ al nacer.</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ustedes se preguntarán. ¿Y por qué tanta importancia a los primeros años de la vida?</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Bueno, pues los primeros años de la vida son extremadamente importantes para nuestros cerebros.  Aproximadamente un millón de conexiones neurológicas se llevan a cabo cada segundo y de acuerdo a estudios de investigación los resultados de estas conexiones son los que van a influir en el desarrollo de la salud y educación a largo tiempo. Eso quiere decir que tenemos una ventana de oportunidad muy pequeña para lograr un gran impacto en el desarrollo de nuestros hijos.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90% del cerebro se desarrolla antes de cumplir los 5 años.    Es por eso que la tarea de preparar a nuestros hijos a estar listos para la escuela, comienza el día que nacen.</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Ustedes han recibido una tarjeta que tiene una lista de cosas simples y sencillas que ustedes pueden hacer todos los días con sus hijos para ayudarlos a llegar al kínder sanos y listos para aprender.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Show Parent card rack: Talk Read Sing Play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54B9A4-3F70-1749-97AA-A5F1314DFC6A}" type="slidenum">
              <a:rPr lang="en-US" smtClean="0"/>
              <a:pPr/>
              <a:t>2</a:t>
            </a:fld>
            <a:endParaRPr lang="en-US" dirty="0"/>
          </a:p>
        </p:txBody>
      </p:sp>
    </p:spTree>
    <p:extLst>
      <p:ext uri="{BB962C8B-B14F-4D97-AF65-F5344CB8AC3E}">
        <p14:creationId xmlns:p14="http://schemas.microsoft.com/office/powerpoint/2010/main" val="144336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baseline="0" dirty="0" err="1" smtClean="0"/>
              <a:t>Vamos</a:t>
            </a:r>
            <a:r>
              <a:rPr lang="en-US" b="1" baseline="0" dirty="0" smtClean="0"/>
              <a:t> a </a:t>
            </a:r>
            <a:r>
              <a:rPr lang="en-US" b="1" baseline="0" dirty="0" err="1" smtClean="0"/>
              <a:t>ver</a:t>
            </a:r>
            <a:r>
              <a:rPr lang="en-US" b="1" baseline="0" dirty="0" smtClean="0"/>
              <a:t> un video.</a:t>
            </a:r>
          </a:p>
          <a:p>
            <a:pPr eaLnBrk="1" hangingPunct="1">
              <a:spcBef>
                <a:spcPct val="0"/>
              </a:spcBef>
            </a:pPr>
            <a:endParaRPr lang="en-US" b="1" baseline="0" dirty="0" smtClean="0"/>
          </a:p>
          <a:p>
            <a:r>
              <a:rPr lang="en-US" sz="1200" b="0" kern="1200" baseline="0" dirty="0">
                <a:solidFill>
                  <a:schemeClr val="tx1"/>
                </a:solidFill>
                <a:latin typeface="+mn-lt"/>
                <a:ea typeface="+mn-ea"/>
                <a:cs typeface="+mn-cs"/>
              </a:rPr>
              <a:t/>
            </a:r>
            <a:br>
              <a:rPr lang="en-US" sz="1200" b="0" kern="1200" baseline="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354B9A4-3F70-1749-97AA-A5F1314DFC6A}" type="slidenum">
              <a:rPr lang="en-US" smtClean="0"/>
              <a:pPr/>
              <a:t>3</a:t>
            </a:fld>
            <a:endParaRPr lang="en-US"/>
          </a:p>
        </p:txBody>
      </p:sp>
    </p:spTree>
    <p:extLst>
      <p:ext uri="{BB962C8B-B14F-4D97-AF65-F5344CB8AC3E}">
        <p14:creationId xmlns:p14="http://schemas.microsoft.com/office/powerpoint/2010/main" val="160719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err="1" smtClean="0">
                <a:solidFill>
                  <a:schemeClr val="tx1"/>
                </a:solidFill>
                <a:effectLst/>
                <a:latin typeface="+mn-lt"/>
                <a:ea typeface="+mn-ea"/>
                <a:cs typeface="+mn-cs"/>
              </a:rPr>
              <a:t>First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Things</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First</a:t>
            </a:r>
            <a:r>
              <a:rPr lang="es-MX" sz="1200" kern="1200" dirty="0" smtClean="0">
                <a:solidFill>
                  <a:schemeClr val="tx1"/>
                </a:solidFill>
                <a:effectLst/>
                <a:latin typeface="+mn-lt"/>
                <a:ea typeface="+mn-ea"/>
                <a:cs typeface="+mn-cs"/>
              </a:rPr>
              <a:t> tiene presencia en todo el estado de Arizona, sin embargo, esta dividido en regiones para poder enfocarse en las necesidades de las personas que viven en cada región.  Por ejemplo nosotros estamos en la región llamada </a:t>
            </a:r>
            <a:r>
              <a:rPr lang="es-MX" sz="1200" kern="1200" dirty="0" err="1" smtClean="0">
                <a:solidFill>
                  <a:schemeClr val="tx1"/>
                </a:solidFill>
                <a:effectLst/>
                <a:latin typeface="+mn-lt"/>
                <a:ea typeface="+mn-ea"/>
                <a:cs typeface="+mn-cs"/>
              </a:rPr>
              <a:t>Southeast</a:t>
            </a:r>
            <a:r>
              <a:rPr lang="es-MX" sz="1200" kern="1200" dirty="0" smtClean="0">
                <a:solidFill>
                  <a:schemeClr val="tx1"/>
                </a:solidFill>
                <a:effectLst/>
                <a:latin typeface="+mn-lt"/>
                <a:ea typeface="+mn-ea"/>
                <a:cs typeface="+mn-cs"/>
              </a:rPr>
              <a:t> Maricopa o Sureste de Maricopa y las necesidades de las familias que viven en Mesa, Gilbert y Queen Creek son muy diferentes de las de las familias en Yuma o en Flagstaff.</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Nuestros programas son todos gratuitos y hemos incluido una lista de los programas o servicios que se brindan en esta región.</a:t>
            </a:r>
            <a:endParaRPr lang="en-US" sz="1200" kern="1200" dirty="0" smtClean="0">
              <a:solidFill>
                <a:schemeClr val="tx1"/>
              </a:solidFill>
              <a:effectLst/>
              <a:latin typeface="+mn-lt"/>
              <a:ea typeface="+mn-ea"/>
              <a:cs typeface="+mn-cs"/>
            </a:endParaRPr>
          </a:p>
          <a:p>
            <a:pPr defTabSz="926196">
              <a:defRPr/>
            </a:pPr>
            <a:endParaRPr lang="en-US" dirty="0" smtClean="0"/>
          </a:p>
          <a:p>
            <a:pPr defTabSz="926196">
              <a:defRPr/>
            </a:pPr>
            <a:r>
              <a:rPr lang="en-US" dirty="0" smtClean="0"/>
              <a:t>Las areas de </a:t>
            </a:r>
            <a:r>
              <a:rPr lang="en-US" dirty="0" err="1" smtClean="0"/>
              <a:t>apoyo</a:t>
            </a:r>
            <a:r>
              <a:rPr lang="en-US" dirty="0" smtClean="0"/>
              <a:t> son:</a:t>
            </a:r>
          </a:p>
          <a:p>
            <a:pPr defTabSz="926196">
              <a:defRPr/>
            </a:pPr>
            <a:endParaRPr lang="en-US" dirty="0" smtClean="0"/>
          </a:p>
          <a:p>
            <a:pPr marL="173662" indent="-173662" defTabSz="926196">
              <a:buFont typeface="Arial" panose="020B0604020202020204" pitchFamily="34" charset="0"/>
              <a:buChar char="•"/>
              <a:defRPr/>
            </a:pPr>
            <a:r>
              <a:rPr lang="en-US" dirty="0" err="1" smtClean="0"/>
              <a:t>Fortaleciendo</a:t>
            </a:r>
            <a:r>
              <a:rPr lang="en-US" dirty="0" smtClean="0"/>
              <a:t> </a:t>
            </a:r>
            <a:r>
              <a:rPr lang="en-US" dirty="0" err="1" smtClean="0"/>
              <a:t>familias</a:t>
            </a:r>
            <a:endParaRPr lang="en-US" dirty="0" smtClean="0"/>
          </a:p>
          <a:p>
            <a:pPr marL="173662" indent="-173662" defTabSz="926196">
              <a:buFont typeface="Arial" panose="020B0604020202020204" pitchFamily="34" charset="0"/>
              <a:buChar char="•"/>
              <a:defRPr/>
            </a:pPr>
            <a:r>
              <a:rPr lang="en-US" dirty="0" smtClean="0"/>
              <a:t>Alta </a:t>
            </a:r>
            <a:r>
              <a:rPr lang="en-US" dirty="0" err="1" smtClean="0"/>
              <a:t>calidad</a:t>
            </a:r>
            <a:r>
              <a:rPr lang="en-US" dirty="0" smtClean="0"/>
              <a:t> de </a:t>
            </a:r>
            <a:r>
              <a:rPr lang="en-US" dirty="0" err="1" smtClean="0"/>
              <a:t>educacion</a:t>
            </a:r>
            <a:r>
              <a:rPr lang="en-US" dirty="0" smtClean="0"/>
              <a:t>  </a:t>
            </a:r>
          </a:p>
          <a:p>
            <a:pPr marL="173662" indent="-173662" defTabSz="926196">
              <a:buFont typeface="Arial" panose="020B0604020202020204" pitchFamily="34" charset="0"/>
              <a:buChar char="•"/>
              <a:defRPr/>
            </a:pPr>
            <a:r>
              <a:rPr lang="en-US" dirty="0" err="1" smtClean="0"/>
              <a:t>Salud</a:t>
            </a:r>
            <a:endParaRPr lang="en-US" dirty="0" smtClean="0"/>
          </a:p>
          <a:p>
            <a:pPr marL="173662" indent="-173662" defTabSz="926196">
              <a:buFont typeface="Arial" panose="020B0604020202020204" pitchFamily="34" charset="0"/>
              <a:buChar char="•"/>
              <a:defRPr/>
            </a:pPr>
            <a:endParaRPr lang="en-US" dirty="0" smtClean="0"/>
          </a:p>
          <a:p>
            <a:pPr marL="173662" indent="-173662" defTabSz="926196">
              <a:buFont typeface="Arial" panose="020B0604020202020204" pitchFamily="34" charset="0"/>
              <a:buChar char="•"/>
              <a:defRPr/>
            </a:pPr>
            <a:r>
              <a:rPr lang="en-US" dirty="0" smtClean="0"/>
              <a:t>FAMILY RESOURCE GUIDES EXPLAIN:  Including the Parent kit that they should receive at the hospital / some</a:t>
            </a:r>
            <a:r>
              <a:rPr lang="en-US" baseline="0" dirty="0" smtClean="0"/>
              <a:t> birthing clinics but not all</a:t>
            </a:r>
            <a:endParaRPr lang="en-US" dirty="0" smtClean="0"/>
          </a:p>
          <a:p>
            <a:pPr marL="173662" indent="-173662" defTabSz="926196">
              <a:buFont typeface="Arial" panose="020B0604020202020204" pitchFamily="34" charset="0"/>
              <a:buChar char="•"/>
              <a:defRPr/>
            </a:pPr>
            <a:endParaRPr lang="en-US" dirty="0" smtClean="0"/>
          </a:p>
          <a:p>
            <a:r>
              <a:rPr lang="en-US" sz="1200" b="0" kern="1200" baseline="0" dirty="0">
                <a:solidFill>
                  <a:schemeClr val="tx1"/>
                </a:solidFill>
                <a:latin typeface="+mn-lt"/>
                <a:ea typeface="+mn-ea"/>
                <a:cs typeface="+mn-cs"/>
              </a:rPr>
              <a:t/>
            </a:r>
            <a:br>
              <a:rPr lang="en-US" sz="1200" b="0" kern="1200" baseline="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354B9A4-3F70-1749-97AA-A5F1314DFC6A}" type="slidenum">
              <a:rPr lang="en-US" smtClean="0"/>
              <a:pPr/>
              <a:t>4</a:t>
            </a:fld>
            <a:endParaRPr lang="en-US"/>
          </a:p>
        </p:txBody>
      </p:sp>
    </p:spTree>
    <p:extLst>
      <p:ext uri="{BB962C8B-B14F-4D97-AF65-F5344CB8AC3E}">
        <p14:creationId xmlns:p14="http://schemas.microsoft.com/office/powerpoint/2010/main" val="160719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02">
              <a:defRPr/>
            </a:pPr>
            <a:r>
              <a:rPr lang="en-US" b="0" i="0" baseline="0" dirty="0" err="1" smtClean="0"/>
              <a:t>Tenemos</a:t>
            </a:r>
            <a:r>
              <a:rPr lang="en-US" b="0" i="0" baseline="0" dirty="0" smtClean="0"/>
              <a:t> </a:t>
            </a:r>
            <a:r>
              <a:rPr lang="en-US" b="0" i="0" baseline="0" dirty="0" err="1" smtClean="0"/>
              <a:t>una</a:t>
            </a:r>
            <a:r>
              <a:rPr lang="en-US" b="0" i="0" baseline="0" dirty="0" smtClean="0"/>
              <a:t> </a:t>
            </a:r>
            <a:r>
              <a:rPr lang="en-US" b="0" i="0" baseline="0" dirty="0" err="1" smtClean="0"/>
              <a:t>pagina</a:t>
            </a:r>
            <a:r>
              <a:rPr lang="en-US" b="0" i="0" baseline="0" dirty="0" smtClean="0"/>
              <a:t> web fantastica </a:t>
            </a:r>
            <a:r>
              <a:rPr lang="en-US" b="0" i="0" baseline="0" dirty="0" err="1" smtClean="0"/>
              <a:t>llena</a:t>
            </a:r>
            <a:r>
              <a:rPr lang="en-US" b="0" i="0" baseline="0" dirty="0" smtClean="0"/>
              <a:t> de </a:t>
            </a:r>
            <a:r>
              <a:rPr lang="en-US" b="0" i="0" baseline="0" dirty="0" err="1" smtClean="0"/>
              <a:t>información</a:t>
            </a:r>
            <a:r>
              <a:rPr lang="en-US" b="0" i="0" baseline="0" dirty="0" smtClean="0"/>
              <a:t> </a:t>
            </a:r>
            <a:r>
              <a:rPr lang="en-US" b="0" i="0" baseline="0" dirty="0" err="1" smtClean="0"/>
              <a:t>muy</a:t>
            </a:r>
            <a:r>
              <a:rPr lang="en-US" b="0" i="0" baseline="0" dirty="0" smtClean="0"/>
              <a:t> </a:t>
            </a:r>
            <a:r>
              <a:rPr lang="en-US" b="0" i="0" baseline="0" dirty="0" err="1" smtClean="0"/>
              <a:t>valiosa</a:t>
            </a:r>
            <a:r>
              <a:rPr lang="en-US" b="0" i="0" baseline="0" dirty="0" smtClean="0"/>
              <a:t> y </a:t>
            </a:r>
            <a:r>
              <a:rPr lang="en-US" b="0" i="0" baseline="0" dirty="0" err="1" smtClean="0"/>
              <a:t>muy</a:t>
            </a:r>
            <a:r>
              <a:rPr lang="en-US" b="0" i="0" baseline="0" dirty="0" smtClean="0"/>
              <a:t> </a:t>
            </a:r>
            <a:r>
              <a:rPr lang="en-US" b="0" i="0" baseline="0" dirty="0" err="1" smtClean="0"/>
              <a:t>fácil</a:t>
            </a:r>
            <a:r>
              <a:rPr lang="en-US" b="0" i="0" baseline="0" dirty="0" smtClean="0"/>
              <a:t> de </a:t>
            </a:r>
            <a:r>
              <a:rPr lang="en-US" b="0" i="0" baseline="0" dirty="0" err="1" smtClean="0"/>
              <a:t>navegar</a:t>
            </a:r>
            <a:r>
              <a:rPr lang="en-US" b="0" i="0" baseline="0" dirty="0" smtClean="0"/>
              <a:t> www.firstthingsfirst.org</a:t>
            </a:r>
          </a:p>
          <a:p>
            <a:pPr defTabSz="926102">
              <a:defRPr/>
            </a:pPr>
            <a:endParaRPr lang="en-US" b="0" i="0" baseline="0" dirty="0" smtClean="0"/>
          </a:p>
          <a:p>
            <a:pPr defTabSz="926102">
              <a:defRPr/>
            </a:pPr>
            <a:r>
              <a:rPr lang="en-US" b="0" i="0" baseline="0" dirty="0" smtClean="0"/>
              <a:t>No </a:t>
            </a:r>
            <a:r>
              <a:rPr lang="en-US" b="0" i="0" baseline="0" dirty="0" err="1" smtClean="0"/>
              <a:t>olviden</a:t>
            </a:r>
            <a:r>
              <a:rPr lang="en-US" b="0" i="0" baseline="0" dirty="0" smtClean="0"/>
              <a:t> que </a:t>
            </a:r>
            <a:r>
              <a:rPr lang="en-US" b="0" i="0" baseline="0" dirty="0" err="1" smtClean="0"/>
              <a:t>pueden</a:t>
            </a:r>
            <a:r>
              <a:rPr lang="en-US" b="0" i="0" baseline="0" dirty="0" smtClean="0"/>
              <a:t> </a:t>
            </a:r>
            <a:r>
              <a:rPr lang="en-US" b="0" i="0" baseline="0" dirty="0" err="1" smtClean="0"/>
              <a:t>llamarnos</a:t>
            </a:r>
            <a:r>
              <a:rPr lang="en-US" b="0" i="0" baseline="0" dirty="0" smtClean="0"/>
              <a:t> para </a:t>
            </a:r>
            <a:r>
              <a:rPr lang="en-US" b="0" i="0" baseline="0" dirty="0" err="1" smtClean="0"/>
              <a:t>hacer</a:t>
            </a:r>
            <a:r>
              <a:rPr lang="en-US" b="0" i="0" baseline="0" dirty="0" smtClean="0"/>
              <a:t> </a:t>
            </a:r>
            <a:r>
              <a:rPr lang="en-US" b="0" i="0" baseline="0" dirty="0" err="1" smtClean="0"/>
              <a:t>presentaciones</a:t>
            </a:r>
            <a:r>
              <a:rPr lang="en-US" b="0" i="0" baseline="0" dirty="0" smtClean="0"/>
              <a:t> o </a:t>
            </a:r>
            <a:r>
              <a:rPr lang="en-US" b="0" i="0" baseline="0" dirty="0" err="1" smtClean="0"/>
              <a:t>capacitaciones</a:t>
            </a:r>
            <a:r>
              <a:rPr lang="en-US" b="0" i="0" baseline="0" dirty="0" smtClean="0"/>
              <a:t>. Y que </a:t>
            </a:r>
            <a:r>
              <a:rPr lang="en-US" b="0" i="0" baseline="0" dirty="0" err="1" smtClean="0"/>
              <a:t>pueden</a:t>
            </a:r>
            <a:r>
              <a:rPr lang="en-US" b="0" i="0" baseline="0" dirty="0" smtClean="0"/>
              <a:t> </a:t>
            </a:r>
            <a:r>
              <a:rPr lang="en-US" b="0" i="0" baseline="0" dirty="0" err="1" smtClean="0"/>
              <a:t>ser</a:t>
            </a:r>
            <a:r>
              <a:rPr lang="en-US" b="0" i="0" baseline="0" dirty="0" smtClean="0"/>
              <a:t> </a:t>
            </a:r>
            <a:r>
              <a:rPr lang="en-US" b="0" i="0" baseline="0" dirty="0" err="1" smtClean="0"/>
              <a:t>nuestros</a:t>
            </a:r>
            <a:r>
              <a:rPr lang="en-US" b="0" i="0" baseline="0" dirty="0" smtClean="0"/>
              <a:t> amigos </a:t>
            </a:r>
            <a:r>
              <a:rPr lang="en-US" b="0" i="0" baseline="0" dirty="0" err="1" smtClean="0"/>
              <a:t>en</a:t>
            </a:r>
            <a:r>
              <a:rPr lang="en-US" b="0" i="0" baseline="0" dirty="0" smtClean="0"/>
              <a:t> FB.</a:t>
            </a:r>
          </a:p>
          <a:p>
            <a:pPr defTabSz="926102">
              <a:defRPr/>
            </a:pPr>
            <a:endParaRPr lang="en-US" b="0" i="0" baseline="0" dirty="0" smtClean="0"/>
          </a:p>
          <a:p>
            <a:pPr defTabSz="926102">
              <a:defRPr/>
            </a:pPr>
            <a:r>
              <a:rPr lang="en-US" b="0" i="0" baseline="0" dirty="0" err="1" smtClean="0"/>
              <a:t>Ahora</a:t>
            </a:r>
            <a:r>
              <a:rPr lang="en-US" b="0" i="0" baseline="0" dirty="0" smtClean="0"/>
              <a:t> </a:t>
            </a:r>
            <a:r>
              <a:rPr lang="en-US" b="0" i="0" baseline="0" dirty="0" err="1" smtClean="0"/>
              <a:t>vamos</a:t>
            </a:r>
            <a:r>
              <a:rPr lang="en-US" b="0" i="0" baseline="0" dirty="0" smtClean="0"/>
              <a:t> </a:t>
            </a:r>
            <a:r>
              <a:rPr lang="en-US" b="0" i="0" baseline="0" dirty="0" err="1" smtClean="0"/>
              <a:t>hacer</a:t>
            </a:r>
            <a:r>
              <a:rPr lang="en-US" b="0" i="0" baseline="0" dirty="0" smtClean="0"/>
              <a:t> </a:t>
            </a:r>
            <a:r>
              <a:rPr lang="en-US" b="0" i="0" baseline="0" dirty="0" err="1" smtClean="0"/>
              <a:t>una</a:t>
            </a:r>
            <a:r>
              <a:rPr lang="en-US" b="0" i="0" baseline="0" dirty="0" smtClean="0"/>
              <a:t> </a:t>
            </a:r>
            <a:r>
              <a:rPr lang="en-US" b="0" i="0" baseline="0" dirty="0" err="1" smtClean="0"/>
              <a:t>actividad</a:t>
            </a:r>
            <a:r>
              <a:rPr lang="en-US" b="0" i="0" baseline="0" dirty="0" smtClean="0"/>
              <a:t> que </a:t>
            </a:r>
            <a:r>
              <a:rPr lang="en-US" b="0" i="0" baseline="0" dirty="0" err="1" smtClean="0"/>
              <a:t>nos</a:t>
            </a:r>
            <a:r>
              <a:rPr lang="en-US" b="0" i="0" baseline="0" dirty="0" smtClean="0"/>
              <a:t> </a:t>
            </a:r>
            <a:r>
              <a:rPr lang="en-US" b="0" i="0" baseline="0" dirty="0" err="1" smtClean="0"/>
              <a:t>permitirá</a:t>
            </a:r>
            <a:r>
              <a:rPr lang="en-US" b="0" i="0" baseline="0" dirty="0" smtClean="0"/>
              <a:t> </a:t>
            </a:r>
            <a:r>
              <a:rPr lang="en-US" b="0" i="0" baseline="0" dirty="0" err="1" smtClean="0"/>
              <a:t>comprender</a:t>
            </a:r>
            <a:r>
              <a:rPr lang="en-US" b="0" i="0" baseline="0" dirty="0" smtClean="0"/>
              <a:t> que con </a:t>
            </a:r>
            <a:r>
              <a:rPr lang="en-US" b="0" i="0" baseline="0" dirty="0" err="1" smtClean="0"/>
              <a:t>los</a:t>
            </a:r>
            <a:r>
              <a:rPr lang="en-US" b="0" i="0" baseline="0" dirty="0" smtClean="0"/>
              <a:t> </a:t>
            </a:r>
            <a:r>
              <a:rPr lang="en-US" b="0" i="0" baseline="0" dirty="0" err="1" smtClean="0"/>
              <a:t>recursos</a:t>
            </a:r>
            <a:r>
              <a:rPr lang="en-US" b="0" i="0" baseline="0" dirty="0" smtClean="0"/>
              <a:t> que </a:t>
            </a:r>
            <a:r>
              <a:rPr lang="en-US" b="0" i="0" baseline="0" dirty="0" err="1" smtClean="0"/>
              <a:t>tenemos</a:t>
            </a:r>
            <a:r>
              <a:rPr lang="en-US" b="0" i="0" baseline="0" dirty="0" smtClean="0"/>
              <a:t> </a:t>
            </a:r>
            <a:r>
              <a:rPr lang="en-US" b="0" i="0" baseline="0" dirty="0" err="1" smtClean="0"/>
              <a:t>en</a:t>
            </a:r>
            <a:r>
              <a:rPr lang="en-US" b="0" i="0" baseline="0" dirty="0" smtClean="0"/>
              <a:t> la casa </a:t>
            </a:r>
            <a:r>
              <a:rPr lang="en-US" b="0" i="0" baseline="0" dirty="0" err="1" smtClean="0"/>
              <a:t>podemos</a:t>
            </a:r>
            <a:r>
              <a:rPr lang="en-US" b="0" i="0" baseline="0" dirty="0" smtClean="0"/>
              <a:t> </a:t>
            </a:r>
            <a:r>
              <a:rPr lang="en-US" b="0" i="0" baseline="0" dirty="0" err="1" smtClean="0"/>
              <a:t>crear</a:t>
            </a:r>
            <a:r>
              <a:rPr lang="en-US" b="0" i="0" baseline="0" dirty="0" smtClean="0"/>
              <a:t> </a:t>
            </a:r>
            <a:r>
              <a:rPr lang="en-US" b="0" i="0" baseline="0" dirty="0" err="1" smtClean="0"/>
              <a:t>juegos</a:t>
            </a:r>
            <a:r>
              <a:rPr lang="en-US" b="0" i="0" baseline="0" dirty="0" smtClean="0"/>
              <a:t> para </a:t>
            </a:r>
            <a:r>
              <a:rPr lang="en-US" b="0" i="0" baseline="0" dirty="0" err="1" smtClean="0"/>
              <a:t>interactuar</a:t>
            </a:r>
            <a:r>
              <a:rPr lang="en-US" b="0" i="0" baseline="0" dirty="0" smtClean="0"/>
              <a:t> con </a:t>
            </a:r>
            <a:r>
              <a:rPr lang="en-US" b="0" i="0" baseline="0" dirty="0" err="1" smtClean="0"/>
              <a:t>nuestros</a:t>
            </a:r>
            <a:r>
              <a:rPr lang="en-US" b="0" i="0" baseline="0" dirty="0" smtClean="0"/>
              <a:t> </a:t>
            </a:r>
            <a:r>
              <a:rPr lang="en-US" b="0" i="0" baseline="0" dirty="0" err="1" smtClean="0"/>
              <a:t>hijos</a:t>
            </a:r>
            <a:r>
              <a:rPr lang="en-US" b="0" i="0" baseline="0" dirty="0" smtClean="0"/>
              <a:t>.</a:t>
            </a:r>
          </a:p>
          <a:p>
            <a:pPr defTabSz="926102">
              <a:defRPr/>
            </a:pPr>
            <a:endParaRPr lang="en-US" b="0" i="0" baseline="0" dirty="0" smtClean="0"/>
          </a:p>
          <a:p>
            <a:pPr defTabSz="926102">
              <a:defRPr/>
            </a:pPr>
            <a:r>
              <a:rPr lang="en-US" b="0" i="0" baseline="0" dirty="0" err="1" smtClean="0"/>
              <a:t>Recuerden</a:t>
            </a:r>
            <a:r>
              <a:rPr lang="en-US" b="0" i="0" baseline="0" dirty="0" smtClean="0"/>
              <a:t> que </a:t>
            </a:r>
            <a:r>
              <a:rPr lang="en-US" b="0" i="0" baseline="0" dirty="0" err="1" smtClean="0"/>
              <a:t>ellos</a:t>
            </a:r>
            <a:r>
              <a:rPr lang="en-US" b="0" i="0" baseline="0" dirty="0" smtClean="0"/>
              <a:t> </a:t>
            </a:r>
            <a:r>
              <a:rPr lang="en-US" b="0" i="0" baseline="0" dirty="0" err="1" smtClean="0"/>
              <a:t>aprenden</a:t>
            </a:r>
            <a:r>
              <a:rPr lang="en-US" b="0" i="0" baseline="0" dirty="0" smtClean="0"/>
              <a:t> </a:t>
            </a:r>
            <a:r>
              <a:rPr lang="en-US" b="0" i="0" baseline="0" dirty="0" err="1" smtClean="0"/>
              <a:t>jugando</a:t>
            </a:r>
            <a:r>
              <a:rPr lang="en-US" b="0" i="0" baseline="0" dirty="0" smtClean="0"/>
              <a:t> y que las </a:t>
            </a:r>
            <a:r>
              <a:rPr lang="en-US" b="0" i="0" baseline="0" dirty="0" err="1" smtClean="0"/>
              <a:t>interacciones</a:t>
            </a:r>
            <a:r>
              <a:rPr lang="en-US" b="0" i="0" baseline="0" dirty="0" smtClean="0"/>
              <a:t> con </a:t>
            </a:r>
            <a:r>
              <a:rPr lang="en-US" b="0" i="0" baseline="0" dirty="0" err="1" smtClean="0"/>
              <a:t>los</a:t>
            </a:r>
            <a:r>
              <a:rPr lang="en-US" b="0" i="0" baseline="0" dirty="0" smtClean="0"/>
              <a:t> padres, </a:t>
            </a:r>
            <a:r>
              <a:rPr lang="en-US" b="0" i="0" baseline="0" dirty="0" err="1" smtClean="0"/>
              <a:t>cuidadores</a:t>
            </a:r>
            <a:r>
              <a:rPr lang="en-US" b="0" i="0" baseline="0" dirty="0" smtClean="0"/>
              <a:t> o </a:t>
            </a:r>
            <a:r>
              <a:rPr lang="en-US" b="0" i="0" baseline="0" dirty="0" err="1" smtClean="0"/>
              <a:t>hermanitos</a:t>
            </a:r>
            <a:r>
              <a:rPr lang="en-US" b="0" i="0" baseline="0" dirty="0" smtClean="0"/>
              <a:t> son las </a:t>
            </a:r>
            <a:r>
              <a:rPr lang="en-US" b="0" i="0" baseline="0" dirty="0" err="1" smtClean="0"/>
              <a:t>mejores</a:t>
            </a:r>
            <a:r>
              <a:rPr lang="en-US" b="0" i="0" baseline="0" dirty="0" smtClean="0"/>
              <a:t> </a:t>
            </a:r>
            <a:r>
              <a:rPr lang="en-US" b="0" i="0" baseline="0" dirty="0" err="1" smtClean="0"/>
              <a:t>acciones</a:t>
            </a:r>
            <a:r>
              <a:rPr lang="en-US" b="0" i="0" baseline="0" dirty="0" smtClean="0"/>
              <a:t> que </a:t>
            </a:r>
            <a:r>
              <a:rPr lang="en-US" b="0" i="0" baseline="0" dirty="0" err="1" smtClean="0"/>
              <a:t>podemos</a:t>
            </a:r>
            <a:r>
              <a:rPr lang="en-US" b="0" i="0" baseline="0" dirty="0" smtClean="0"/>
              <a:t> </a:t>
            </a:r>
            <a:r>
              <a:rPr lang="en-US" b="0" i="0" baseline="0" dirty="0" err="1" smtClean="0"/>
              <a:t>hacer</a:t>
            </a:r>
            <a:r>
              <a:rPr lang="en-US" b="0" i="0" baseline="0" dirty="0" smtClean="0"/>
              <a:t> para que </a:t>
            </a:r>
            <a:r>
              <a:rPr lang="en-US" b="0" i="0" baseline="0" dirty="0" err="1" smtClean="0"/>
              <a:t>los</a:t>
            </a:r>
            <a:r>
              <a:rPr lang="en-US" b="0" i="0" baseline="0" dirty="0" smtClean="0"/>
              <a:t> </a:t>
            </a:r>
            <a:r>
              <a:rPr lang="en-US" b="0" i="0" baseline="0" dirty="0" err="1" smtClean="0"/>
              <a:t>pequenos</a:t>
            </a:r>
            <a:r>
              <a:rPr lang="en-US" b="0" i="0" baseline="0" dirty="0" smtClean="0"/>
              <a:t> </a:t>
            </a:r>
            <a:r>
              <a:rPr lang="en-US" b="0" i="0" baseline="0" dirty="0" err="1" smtClean="0"/>
              <a:t>desarrollen</a:t>
            </a:r>
            <a:r>
              <a:rPr lang="en-US" b="0" i="0" baseline="0" dirty="0" smtClean="0"/>
              <a:t> </a:t>
            </a:r>
            <a:r>
              <a:rPr lang="en-US" b="0" i="0" baseline="0" dirty="0" err="1" smtClean="0"/>
              <a:t>todas</a:t>
            </a:r>
            <a:r>
              <a:rPr lang="en-US" b="0" i="0" baseline="0" dirty="0" smtClean="0"/>
              <a:t> </a:t>
            </a:r>
            <a:r>
              <a:rPr lang="en-US" b="0" i="0" baseline="0" dirty="0" err="1" smtClean="0"/>
              <a:t>sus</a:t>
            </a:r>
            <a:r>
              <a:rPr lang="en-US" b="0" i="0" baseline="0" dirty="0" smtClean="0"/>
              <a:t> </a:t>
            </a:r>
            <a:r>
              <a:rPr lang="en-US" b="0" i="0" baseline="0" dirty="0" err="1" smtClean="0"/>
              <a:t>habilidades</a:t>
            </a:r>
            <a:r>
              <a:rPr lang="en-US" b="0" i="0" baseline="0" dirty="0" smtClean="0"/>
              <a:t>.</a:t>
            </a:r>
          </a:p>
          <a:p>
            <a:pPr defTabSz="926102">
              <a:defRPr/>
            </a:pPr>
            <a:endParaRPr lang="en-US" b="0" i="0" baseline="0" dirty="0" smtClean="0"/>
          </a:p>
          <a:p>
            <a:pPr defTabSz="926102">
              <a:defRPr/>
            </a:pPr>
            <a:endParaRPr lang="en-US" b="0" i="0" baseline="0" dirty="0" smtClean="0"/>
          </a:p>
        </p:txBody>
      </p:sp>
      <p:sp>
        <p:nvSpPr>
          <p:cNvPr id="4" name="Slide Number Placeholder 3"/>
          <p:cNvSpPr>
            <a:spLocks noGrp="1"/>
          </p:cNvSpPr>
          <p:nvPr>
            <p:ph type="sldNum" sz="quarter" idx="10"/>
          </p:nvPr>
        </p:nvSpPr>
        <p:spPr/>
        <p:txBody>
          <a:bodyPr/>
          <a:lstStyle/>
          <a:p>
            <a:fld id="{E354B9A4-3F70-1749-97AA-A5F1314DFC6A}" type="slidenum">
              <a:rPr lang="en-US" smtClean="0"/>
              <a:pPr/>
              <a:t>5</a:t>
            </a:fld>
            <a:endParaRPr lang="en-US"/>
          </a:p>
        </p:txBody>
      </p:sp>
    </p:spTree>
    <p:extLst>
      <p:ext uri="{BB962C8B-B14F-4D97-AF65-F5344CB8AC3E}">
        <p14:creationId xmlns:p14="http://schemas.microsoft.com/office/powerpoint/2010/main" val="233961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452">
              <a:spcBef>
                <a:spcPct val="0"/>
              </a:spcBef>
              <a:defRPr/>
            </a:pPr>
            <a:r>
              <a:rPr lang="en-US" b="0" i="1" baseline="0" dirty="0" smtClean="0">
                <a:solidFill>
                  <a:srgbClr val="FF0000"/>
                </a:solidFill>
              </a:rPr>
              <a:t>Questions? </a:t>
            </a:r>
          </a:p>
          <a:p>
            <a:pPr defTabSz="472452">
              <a:spcBef>
                <a:spcPct val="0"/>
              </a:spcBef>
              <a:defRPr/>
            </a:pPr>
            <a:endParaRPr lang="en-US" b="0" i="1" baseline="0" dirty="0" smtClean="0">
              <a:solidFill>
                <a:srgbClr val="FF0000"/>
              </a:solidFill>
            </a:endParaRPr>
          </a:p>
          <a:p>
            <a:pPr defTabSz="472452">
              <a:spcBef>
                <a:spcPct val="0"/>
              </a:spcBef>
              <a:defRPr/>
            </a:pPr>
            <a:r>
              <a:rPr lang="en-US" b="0" i="1" baseline="0" dirty="0" smtClean="0">
                <a:solidFill>
                  <a:srgbClr val="FF0000"/>
                </a:solidFill>
              </a:rPr>
              <a:t>Thank you and please contact me if you would like any additional information</a:t>
            </a:r>
            <a:r>
              <a:rPr lang="en-US" b="1" i="1" baseline="0" dirty="0" smtClean="0">
                <a:solidFill>
                  <a:srgbClr val="FF0000"/>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54B9A4-3F70-1749-97AA-A5F1314DFC6A}" type="slidenum">
              <a:rPr lang="en-US" smtClean="0"/>
              <a:pPr/>
              <a:t>6</a:t>
            </a:fld>
            <a:endParaRPr lang="en-US"/>
          </a:p>
        </p:txBody>
      </p:sp>
    </p:spTree>
    <p:extLst>
      <p:ext uri="{BB962C8B-B14F-4D97-AF65-F5344CB8AC3E}">
        <p14:creationId xmlns:p14="http://schemas.microsoft.com/office/powerpoint/2010/main" val="3283873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emf"/><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635" y="736600"/>
            <a:ext cx="4572000" cy="4846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335" y="6156413"/>
            <a:ext cx="3474720" cy="264079"/>
          </a:xfrm>
          <a:prstGeom prst="rect">
            <a:avLst/>
          </a:prstGeom>
        </p:spPr>
      </p:pic>
      <p:sp>
        <p:nvSpPr>
          <p:cNvPr id="6" name="Rectangle 5"/>
          <p:cNvSpPr/>
          <p:nvPr userDrawn="1"/>
        </p:nvSpPr>
        <p:spPr>
          <a:xfrm>
            <a:off x="4572000" y="1832538"/>
            <a:ext cx="4572000" cy="3054096"/>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1" name="Text Placeholder 12"/>
          <p:cNvSpPr>
            <a:spLocks noGrp="1"/>
          </p:cNvSpPr>
          <p:nvPr>
            <p:ph type="body" sz="quarter" idx="13"/>
          </p:nvPr>
        </p:nvSpPr>
        <p:spPr>
          <a:xfrm>
            <a:off x="4664608" y="1952625"/>
            <a:ext cx="4479392" cy="1920875"/>
          </a:xfrm>
          <a:prstGeom prst="rect">
            <a:avLst/>
          </a:prstGeom>
        </p:spPr>
        <p:txBody>
          <a:bodyPr vert="horz"/>
          <a:lstStyle>
            <a:lvl1pPr marL="0" indent="0">
              <a:buNone/>
              <a:defRPr sz="36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sp>
        <p:nvSpPr>
          <p:cNvPr id="12" name="Text Placeholder 12"/>
          <p:cNvSpPr>
            <a:spLocks noGrp="1"/>
          </p:cNvSpPr>
          <p:nvPr>
            <p:ph type="body" sz="quarter" idx="14"/>
          </p:nvPr>
        </p:nvSpPr>
        <p:spPr>
          <a:xfrm>
            <a:off x="4664608" y="3873500"/>
            <a:ext cx="4479392" cy="987734"/>
          </a:xfrm>
          <a:prstGeom prst="rect">
            <a:avLst/>
          </a:prstGeom>
        </p:spPr>
        <p:txBody>
          <a:bodyPr vert="horz"/>
          <a:lstStyle>
            <a:lvl1pPr marL="0" indent="0">
              <a:buNone/>
              <a:defRPr sz="24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5" y="1832538"/>
            <a:ext cx="4581145" cy="3054096"/>
          </a:xfrm>
          <a:prstGeom prst="rect">
            <a:avLst/>
          </a:prstGeom>
        </p:spPr>
      </p:pic>
    </p:spTree>
    <p:extLst>
      <p:ext uri="{BB962C8B-B14F-4D97-AF65-F5344CB8AC3E}">
        <p14:creationId xmlns:p14="http://schemas.microsoft.com/office/powerpoint/2010/main" val="400502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304801"/>
            <a:ext cx="9144000" cy="734364"/>
          </a:xfrm>
          <a:prstGeom prst="rect">
            <a:avLst/>
          </a:prstGeom>
          <a:solidFill>
            <a:srgbClr val="22A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A239"/>
              </a:solidFill>
            </a:endParaRPr>
          </a:p>
        </p:txBody>
      </p:sp>
      <p:sp>
        <p:nvSpPr>
          <p:cNvPr id="13" name="Text Placeholder 10"/>
          <p:cNvSpPr>
            <a:spLocks noGrp="1"/>
          </p:cNvSpPr>
          <p:nvPr>
            <p:ph type="body" sz="quarter" idx="13"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4" name="Text Placeholder 12"/>
          <p:cNvSpPr>
            <a:spLocks noGrp="1"/>
          </p:cNvSpPr>
          <p:nvPr>
            <p:ph type="body" sz="quarter" idx="14"/>
          </p:nvPr>
        </p:nvSpPr>
        <p:spPr>
          <a:xfrm>
            <a:off x="450850" y="1139825"/>
            <a:ext cx="5962650" cy="3203575"/>
          </a:xfrm>
          <a:prstGeom prst="rect">
            <a:avLst/>
          </a:prstGeom>
        </p:spPr>
        <p:txBody>
          <a:bodyPr vert="horz"/>
          <a:lstStyle>
            <a:lvl1pPr marL="0" indent="0">
              <a:buNone/>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15" name="Picture Placeholder 17"/>
          <p:cNvSpPr>
            <a:spLocks noGrp="1"/>
          </p:cNvSpPr>
          <p:nvPr>
            <p:ph type="pic" sz="quarter" idx="10"/>
          </p:nvPr>
        </p:nvSpPr>
        <p:spPr>
          <a:xfrm>
            <a:off x="4556642" y="2499426"/>
            <a:ext cx="4422258" cy="4089400"/>
          </a:xfrm>
          <a:prstGeom prst="rect">
            <a:avLst/>
          </a:prstGeom>
        </p:spPr>
        <p:txBody>
          <a:bodyPr vert="horz"/>
          <a:lstStyle/>
          <a:p>
            <a:r>
              <a:rPr lang="en-US"/>
              <a:t>Click icon to add picture</a:t>
            </a:r>
            <a:endParaRPr lang="en-US" dirty="0"/>
          </a:p>
        </p:txBody>
      </p:sp>
      <p:pic>
        <p:nvPicPr>
          <p:cNvPr id="9" name="Picture 8"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418429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272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4" name="Title 1"/>
          <p:cNvSpPr>
            <a:spLocks noGrp="1"/>
          </p:cNvSpPr>
          <p:nvPr>
            <p:ph type="title"/>
          </p:nvPr>
        </p:nvSpPr>
        <p:spPr>
          <a:xfrm>
            <a:off x="457200" y="274638"/>
            <a:ext cx="8229600" cy="1143000"/>
          </a:xfrm>
          <a:prstGeom prst="rect">
            <a:avLst/>
          </a:prstGeom>
        </p:spPr>
        <p:txBody>
          <a:bodyPr/>
          <a:lstStyle>
            <a:lvl1pPr>
              <a:defRPr sz="4800">
                <a:solidFill>
                  <a:schemeClr val="bg1"/>
                </a:solidFill>
                <a:latin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414950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ullet List">
    <p:spTree>
      <p:nvGrpSpPr>
        <p:cNvPr id="1" name=""/>
        <p:cNvGrpSpPr/>
        <p:nvPr/>
      </p:nvGrpSpPr>
      <p:grpSpPr>
        <a:xfrm>
          <a:off x="0" y="0"/>
          <a:ext cx="0" cy="0"/>
          <a:chOff x="0" y="0"/>
          <a:chExt cx="0" cy="0"/>
        </a:xfrm>
      </p:grpSpPr>
      <p:sp>
        <p:nvSpPr>
          <p:cNvPr id="4" name="Rectangle 3"/>
          <p:cNvSpPr/>
          <p:nvPr userDrawn="1"/>
        </p:nvSpPr>
        <p:spPr>
          <a:xfrm>
            <a:off x="0" y="276225"/>
            <a:ext cx="9144000" cy="762939"/>
          </a:xfrm>
          <a:prstGeom prst="rect">
            <a:avLst/>
          </a:prstGeom>
          <a:solidFill>
            <a:srgbClr val="272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9" name="Text Placeholder 10"/>
          <p:cNvSpPr>
            <a:spLocks noGrp="1"/>
          </p:cNvSpPr>
          <p:nvPr>
            <p:ph type="body" sz="quarter" idx="12"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0" name="Text Placeholder 12"/>
          <p:cNvSpPr>
            <a:spLocks noGrp="1"/>
          </p:cNvSpPr>
          <p:nvPr>
            <p:ph type="body" sz="quarter" idx="11"/>
          </p:nvPr>
        </p:nvSpPr>
        <p:spPr>
          <a:xfrm>
            <a:off x="450850" y="1139825"/>
            <a:ext cx="8032750" cy="3203575"/>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600">
                <a:latin typeface="Calibri"/>
                <a:cs typeface="Calibri"/>
              </a:defRPr>
            </a:lvl1pPr>
            <a:lvl2pPr>
              <a:defRPr sz="3200">
                <a:latin typeface="Calibri"/>
                <a:cs typeface="Calibri"/>
              </a:defRPr>
            </a:lvl2pPr>
            <a:lvl3pPr>
              <a:defRPr>
                <a:latin typeface="Calibri"/>
                <a:cs typeface="Calibri"/>
              </a:defRPr>
            </a:lvl3pPr>
          </a:lstStyle>
          <a:p>
            <a:pPr lvl="0"/>
            <a:r>
              <a:rPr lang="en-US"/>
              <a:t>Click to edit Master text styles</a:t>
            </a:r>
          </a:p>
          <a:p>
            <a:pPr lvl="1"/>
            <a:r>
              <a:rPr lang="en-US"/>
              <a:t>Second level</a:t>
            </a:r>
          </a:p>
        </p:txBody>
      </p:sp>
      <p:pic>
        <p:nvPicPr>
          <p:cNvPr id="8" name="Picture 7"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233790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304801"/>
            <a:ext cx="9144000" cy="734364"/>
          </a:xfrm>
          <a:prstGeom prst="rect">
            <a:avLst/>
          </a:prstGeom>
          <a:solidFill>
            <a:srgbClr val="272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A239"/>
              </a:solidFill>
            </a:endParaRPr>
          </a:p>
        </p:txBody>
      </p:sp>
      <p:sp>
        <p:nvSpPr>
          <p:cNvPr id="13" name="Text Placeholder 10"/>
          <p:cNvSpPr>
            <a:spLocks noGrp="1"/>
          </p:cNvSpPr>
          <p:nvPr>
            <p:ph type="body" sz="quarter" idx="13"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4" name="Text Placeholder 12"/>
          <p:cNvSpPr>
            <a:spLocks noGrp="1"/>
          </p:cNvSpPr>
          <p:nvPr>
            <p:ph type="body" sz="quarter" idx="14"/>
          </p:nvPr>
        </p:nvSpPr>
        <p:spPr>
          <a:xfrm>
            <a:off x="450850" y="1139825"/>
            <a:ext cx="6242050" cy="3203575"/>
          </a:xfrm>
          <a:prstGeom prst="rect">
            <a:avLst/>
          </a:prstGeom>
        </p:spPr>
        <p:txBody>
          <a:bodyPr vert="horz"/>
          <a:lstStyle>
            <a:lvl1pPr marL="0" indent="0">
              <a:buNone/>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15" name="Picture Placeholder 17"/>
          <p:cNvSpPr>
            <a:spLocks noGrp="1"/>
          </p:cNvSpPr>
          <p:nvPr>
            <p:ph type="pic" sz="quarter" idx="10"/>
          </p:nvPr>
        </p:nvSpPr>
        <p:spPr>
          <a:xfrm>
            <a:off x="4556642" y="2499426"/>
            <a:ext cx="4422258" cy="4089400"/>
          </a:xfrm>
          <a:prstGeom prst="rect">
            <a:avLst/>
          </a:prstGeom>
        </p:spPr>
        <p:txBody>
          <a:bodyPr vert="horz"/>
          <a:lstStyle/>
          <a:p>
            <a:r>
              <a:rPr lang="en-US"/>
              <a:t>Click icon to add picture</a:t>
            </a:r>
            <a:endParaRPr lang="en-US" dirty="0"/>
          </a:p>
        </p:txBody>
      </p:sp>
      <p:pic>
        <p:nvPicPr>
          <p:cNvPr id="9" name="Picture 8"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423071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EF6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4" name="Title 1"/>
          <p:cNvSpPr>
            <a:spLocks noGrp="1"/>
          </p:cNvSpPr>
          <p:nvPr>
            <p:ph type="title"/>
          </p:nvPr>
        </p:nvSpPr>
        <p:spPr>
          <a:xfrm>
            <a:off x="457200" y="274638"/>
            <a:ext cx="8229600" cy="1143000"/>
          </a:xfrm>
          <a:prstGeom prst="rect">
            <a:avLst/>
          </a:prstGeom>
        </p:spPr>
        <p:txBody>
          <a:bodyPr/>
          <a:lstStyle>
            <a:lvl1pPr>
              <a:defRPr sz="4800">
                <a:solidFill>
                  <a:schemeClr val="bg1"/>
                </a:solidFill>
                <a:latin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303215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ullet List">
    <p:spTree>
      <p:nvGrpSpPr>
        <p:cNvPr id="1" name=""/>
        <p:cNvGrpSpPr/>
        <p:nvPr/>
      </p:nvGrpSpPr>
      <p:grpSpPr>
        <a:xfrm>
          <a:off x="0" y="0"/>
          <a:ext cx="0" cy="0"/>
          <a:chOff x="0" y="0"/>
          <a:chExt cx="0" cy="0"/>
        </a:xfrm>
      </p:grpSpPr>
      <p:sp>
        <p:nvSpPr>
          <p:cNvPr id="4" name="Rectangle 3"/>
          <p:cNvSpPr/>
          <p:nvPr userDrawn="1"/>
        </p:nvSpPr>
        <p:spPr>
          <a:xfrm>
            <a:off x="0" y="276225"/>
            <a:ext cx="9144000" cy="762939"/>
          </a:xfrm>
          <a:prstGeom prst="rect">
            <a:avLst/>
          </a:prstGeom>
          <a:solidFill>
            <a:srgbClr val="EF6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9" name="Text Placeholder 10"/>
          <p:cNvSpPr>
            <a:spLocks noGrp="1"/>
          </p:cNvSpPr>
          <p:nvPr>
            <p:ph type="body" sz="quarter" idx="12"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0" name="Text Placeholder 12"/>
          <p:cNvSpPr>
            <a:spLocks noGrp="1"/>
          </p:cNvSpPr>
          <p:nvPr>
            <p:ph type="body" sz="quarter" idx="11"/>
          </p:nvPr>
        </p:nvSpPr>
        <p:spPr>
          <a:xfrm>
            <a:off x="450850" y="1139825"/>
            <a:ext cx="8032750" cy="3203575"/>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pic>
        <p:nvPicPr>
          <p:cNvPr id="8" name="Picture 7"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2459769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ectangle 9"/>
          <p:cNvSpPr/>
          <p:nvPr userDrawn="1"/>
        </p:nvSpPr>
        <p:spPr>
          <a:xfrm>
            <a:off x="0" y="304801"/>
            <a:ext cx="9144000" cy="734364"/>
          </a:xfrm>
          <a:prstGeom prst="rect">
            <a:avLst/>
          </a:prstGeom>
          <a:solidFill>
            <a:srgbClr val="EF61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A239"/>
              </a:solidFill>
            </a:endParaRPr>
          </a:p>
        </p:txBody>
      </p:sp>
      <p:sp>
        <p:nvSpPr>
          <p:cNvPr id="12" name="Text Placeholder 10"/>
          <p:cNvSpPr>
            <a:spLocks noGrp="1"/>
          </p:cNvSpPr>
          <p:nvPr>
            <p:ph type="body" sz="quarter" idx="13"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3" name="Text Placeholder 12"/>
          <p:cNvSpPr>
            <a:spLocks noGrp="1"/>
          </p:cNvSpPr>
          <p:nvPr>
            <p:ph type="body" sz="quarter" idx="14"/>
          </p:nvPr>
        </p:nvSpPr>
        <p:spPr>
          <a:xfrm>
            <a:off x="450850" y="1139825"/>
            <a:ext cx="6623050" cy="3203575"/>
          </a:xfrm>
          <a:prstGeom prst="rect">
            <a:avLst/>
          </a:prstGeom>
        </p:spPr>
        <p:txBody>
          <a:bodyPr vert="horz"/>
          <a:lstStyle>
            <a:lvl1pPr marL="0" indent="0">
              <a:buNone/>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14" name="Picture Placeholder 17"/>
          <p:cNvSpPr>
            <a:spLocks noGrp="1"/>
          </p:cNvSpPr>
          <p:nvPr>
            <p:ph type="pic" sz="quarter" idx="10"/>
          </p:nvPr>
        </p:nvSpPr>
        <p:spPr>
          <a:xfrm>
            <a:off x="4556642" y="2499426"/>
            <a:ext cx="4422258" cy="4089400"/>
          </a:xfrm>
          <a:prstGeom prst="rect">
            <a:avLst/>
          </a:prstGeom>
        </p:spPr>
        <p:txBody>
          <a:bodyPr vert="horz"/>
          <a:lstStyle/>
          <a:p>
            <a:r>
              <a:rPr lang="en-US"/>
              <a:t>Click icon to add picture</a:t>
            </a:r>
            <a:endParaRPr lang="en-US" dirty="0"/>
          </a:p>
        </p:txBody>
      </p:sp>
      <p:pic>
        <p:nvPicPr>
          <p:cNvPr id="9" name="Picture 8"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2264577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9C00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4" name="Title 1"/>
          <p:cNvSpPr>
            <a:spLocks noGrp="1"/>
          </p:cNvSpPr>
          <p:nvPr>
            <p:ph type="title"/>
          </p:nvPr>
        </p:nvSpPr>
        <p:spPr>
          <a:xfrm>
            <a:off x="457200" y="274638"/>
            <a:ext cx="8229600" cy="1143000"/>
          </a:xfrm>
          <a:prstGeom prst="rect">
            <a:avLst/>
          </a:prstGeom>
        </p:spPr>
        <p:txBody>
          <a:bodyPr/>
          <a:lstStyle>
            <a:lvl1pPr>
              <a:defRPr sz="4800">
                <a:solidFill>
                  <a:schemeClr val="bg1"/>
                </a:solidFill>
                <a:latin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54093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ullet List">
    <p:spTree>
      <p:nvGrpSpPr>
        <p:cNvPr id="1" name=""/>
        <p:cNvGrpSpPr/>
        <p:nvPr/>
      </p:nvGrpSpPr>
      <p:grpSpPr>
        <a:xfrm>
          <a:off x="0" y="0"/>
          <a:ext cx="0" cy="0"/>
          <a:chOff x="0" y="0"/>
          <a:chExt cx="0" cy="0"/>
        </a:xfrm>
      </p:grpSpPr>
      <p:sp>
        <p:nvSpPr>
          <p:cNvPr id="4" name="Rectangle 3"/>
          <p:cNvSpPr/>
          <p:nvPr userDrawn="1"/>
        </p:nvSpPr>
        <p:spPr>
          <a:xfrm>
            <a:off x="0" y="276225"/>
            <a:ext cx="9144000" cy="762939"/>
          </a:xfrm>
          <a:prstGeom prst="rect">
            <a:avLst/>
          </a:prstGeom>
          <a:solidFill>
            <a:srgbClr val="9C00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9" name="Text Placeholder 10"/>
          <p:cNvSpPr>
            <a:spLocks noGrp="1"/>
          </p:cNvSpPr>
          <p:nvPr>
            <p:ph type="body" sz="quarter" idx="12"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0" name="Text Placeholder 12"/>
          <p:cNvSpPr>
            <a:spLocks noGrp="1"/>
          </p:cNvSpPr>
          <p:nvPr>
            <p:ph type="body" sz="quarter" idx="11"/>
          </p:nvPr>
        </p:nvSpPr>
        <p:spPr>
          <a:xfrm>
            <a:off x="450850" y="1139825"/>
            <a:ext cx="8032750" cy="3203575"/>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pic>
        <p:nvPicPr>
          <p:cNvPr id="8" name="Picture 7"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161970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Rectangle 9"/>
          <p:cNvSpPr/>
          <p:nvPr userDrawn="1"/>
        </p:nvSpPr>
        <p:spPr>
          <a:xfrm>
            <a:off x="0" y="304801"/>
            <a:ext cx="9144000" cy="734364"/>
          </a:xfrm>
          <a:prstGeom prst="rect">
            <a:avLst/>
          </a:prstGeom>
          <a:solidFill>
            <a:srgbClr val="9C00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A239"/>
              </a:solidFill>
            </a:endParaRPr>
          </a:p>
        </p:txBody>
      </p:sp>
      <p:sp>
        <p:nvSpPr>
          <p:cNvPr id="12" name="Text Placeholder 10"/>
          <p:cNvSpPr>
            <a:spLocks noGrp="1"/>
          </p:cNvSpPr>
          <p:nvPr>
            <p:ph type="body" sz="quarter" idx="13"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3" name="Text Placeholder 12"/>
          <p:cNvSpPr>
            <a:spLocks noGrp="1"/>
          </p:cNvSpPr>
          <p:nvPr>
            <p:ph type="body" sz="quarter" idx="14"/>
          </p:nvPr>
        </p:nvSpPr>
        <p:spPr>
          <a:xfrm>
            <a:off x="450850" y="1139825"/>
            <a:ext cx="6127750" cy="3203575"/>
          </a:xfrm>
          <a:prstGeom prst="rect">
            <a:avLst/>
          </a:prstGeom>
        </p:spPr>
        <p:txBody>
          <a:bodyPr vert="horz"/>
          <a:lstStyle>
            <a:lvl1pPr marL="0" indent="0">
              <a:buNone/>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14" name="Picture Placeholder 17"/>
          <p:cNvSpPr>
            <a:spLocks noGrp="1"/>
          </p:cNvSpPr>
          <p:nvPr>
            <p:ph type="pic" sz="quarter" idx="10"/>
          </p:nvPr>
        </p:nvSpPr>
        <p:spPr>
          <a:xfrm>
            <a:off x="4556642" y="2499426"/>
            <a:ext cx="4422258" cy="4089400"/>
          </a:xfrm>
          <a:prstGeom prst="rect">
            <a:avLst/>
          </a:prstGeom>
        </p:spPr>
        <p:txBody>
          <a:bodyPr vert="horz"/>
          <a:lstStyle/>
          <a:p>
            <a:r>
              <a:rPr lang="en-US"/>
              <a:t>Click icon to add picture</a:t>
            </a:r>
            <a:endParaRPr lang="en-US" dirty="0"/>
          </a:p>
        </p:txBody>
      </p:sp>
      <p:pic>
        <p:nvPicPr>
          <p:cNvPr id="9" name="Picture 8"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211330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635" y="736600"/>
            <a:ext cx="4572000" cy="4846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335" y="6156413"/>
            <a:ext cx="3474720" cy="264079"/>
          </a:xfrm>
          <a:prstGeom prst="rect">
            <a:avLst/>
          </a:prstGeom>
        </p:spPr>
      </p:pic>
      <p:sp>
        <p:nvSpPr>
          <p:cNvPr id="6" name="Rectangle 5"/>
          <p:cNvSpPr/>
          <p:nvPr userDrawn="1"/>
        </p:nvSpPr>
        <p:spPr>
          <a:xfrm>
            <a:off x="4572001" y="1844313"/>
            <a:ext cx="4571999" cy="3054096"/>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Text Placeholder 12"/>
          <p:cNvSpPr>
            <a:spLocks noGrp="1"/>
          </p:cNvSpPr>
          <p:nvPr>
            <p:ph type="body" sz="quarter" idx="13"/>
          </p:nvPr>
        </p:nvSpPr>
        <p:spPr>
          <a:xfrm>
            <a:off x="4664608" y="1952625"/>
            <a:ext cx="4479392" cy="1920875"/>
          </a:xfrm>
          <a:prstGeom prst="rect">
            <a:avLst/>
          </a:prstGeom>
        </p:spPr>
        <p:txBody>
          <a:bodyPr vert="horz"/>
          <a:lstStyle>
            <a:lvl1pPr marL="0" indent="0">
              <a:buNone/>
              <a:defRPr sz="36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sp>
        <p:nvSpPr>
          <p:cNvPr id="10" name="Text Placeholder 12"/>
          <p:cNvSpPr>
            <a:spLocks noGrp="1"/>
          </p:cNvSpPr>
          <p:nvPr>
            <p:ph type="body" sz="quarter" idx="14"/>
          </p:nvPr>
        </p:nvSpPr>
        <p:spPr>
          <a:xfrm>
            <a:off x="4664608" y="3873500"/>
            <a:ext cx="4479392" cy="987734"/>
          </a:xfrm>
          <a:prstGeom prst="rect">
            <a:avLst/>
          </a:prstGeom>
        </p:spPr>
        <p:txBody>
          <a:bodyPr vert="horz"/>
          <a:lstStyle>
            <a:lvl1pPr marL="0" indent="0">
              <a:buNone/>
              <a:defRPr sz="24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39" y="1844314"/>
            <a:ext cx="4576939" cy="3051292"/>
          </a:xfrm>
          <a:prstGeom prst="rect">
            <a:avLst/>
          </a:prstGeom>
        </p:spPr>
      </p:pic>
    </p:spTree>
    <p:extLst>
      <p:ext uri="{BB962C8B-B14F-4D97-AF65-F5344CB8AC3E}">
        <p14:creationId xmlns:p14="http://schemas.microsoft.com/office/powerpoint/2010/main" val="2320604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8" y="2625604"/>
            <a:ext cx="9140505" cy="3615070"/>
          </a:xfrm>
          <a:prstGeom prst="rect">
            <a:avLst/>
          </a:prstGeom>
        </p:spPr>
      </p:pic>
      <p:sp>
        <p:nvSpPr>
          <p:cNvPr id="7" name="Rectangle 6"/>
          <p:cNvSpPr/>
          <p:nvPr userDrawn="1"/>
        </p:nvSpPr>
        <p:spPr>
          <a:xfrm>
            <a:off x="-1" y="6121926"/>
            <a:ext cx="9144001" cy="613395"/>
          </a:xfrm>
          <a:prstGeom prst="rect">
            <a:avLst/>
          </a:prstGeom>
          <a:solidFill>
            <a:srgbClr val="0B5CAE"/>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B5CAE"/>
              </a:solidFill>
            </a:endParaRPr>
          </a:p>
        </p:txBody>
      </p:sp>
      <p:sp>
        <p:nvSpPr>
          <p:cNvPr id="8" name="Title 1"/>
          <p:cNvSpPr txBox="1">
            <a:spLocks/>
          </p:cNvSpPr>
          <p:nvPr userDrawn="1"/>
        </p:nvSpPr>
        <p:spPr>
          <a:xfrm>
            <a:off x="685800" y="1463697"/>
            <a:ext cx="7772400" cy="621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272931"/>
                </a:solidFill>
                <a:latin typeface="Calibri"/>
                <a:cs typeface="Calibri"/>
              </a:rPr>
              <a:t>THANK YOU!</a:t>
            </a:r>
          </a:p>
        </p:txBody>
      </p:sp>
      <p:sp>
        <p:nvSpPr>
          <p:cNvPr id="3" name="Text Placeholder 2"/>
          <p:cNvSpPr>
            <a:spLocks noGrp="1"/>
          </p:cNvSpPr>
          <p:nvPr>
            <p:ph type="body" sz="quarter" idx="10"/>
          </p:nvPr>
        </p:nvSpPr>
        <p:spPr>
          <a:xfrm>
            <a:off x="1003300" y="2260600"/>
            <a:ext cx="7137400" cy="1409700"/>
          </a:xfrm>
          <a:prstGeom prst="rect">
            <a:avLst/>
          </a:prstGeom>
        </p:spPr>
        <p:txBody>
          <a:bodyPr vert="horz"/>
          <a:lstStyle>
            <a:lvl1pPr marL="0" indent="0" algn="ctr">
              <a:buNone/>
              <a:defRPr sz="2400"/>
            </a:lvl1pPr>
          </a:lstStyle>
          <a:p>
            <a:pPr lvl="0"/>
            <a:r>
              <a:rPr lang="en-US"/>
              <a:t>Click to edit Master text styles</a:t>
            </a:r>
          </a:p>
        </p:txBody>
      </p:sp>
      <p:pic>
        <p:nvPicPr>
          <p:cNvPr id="4" name="Picture 3" descr="ftf_horiz_cl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7350" y="578876"/>
            <a:ext cx="4569300" cy="416314"/>
          </a:xfrm>
          <a:prstGeom prst="rect">
            <a:avLst/>
          </a:prstGeom>
        </p:spPr>
      </p:pic>
      <p:grpSp>
        <p:nvGrpSpPr>
          <p:cNvPr id="5" name="Group 4"/>
          <p:cNvGrpSpPr/>
          <p:nvPr userDrawn="1"/>
        </p:nvGrpSpPr>
        <p:grpSpPr>
          <a:xfrm>
            <a:off x="1338897" y="6208136"/>
            <a:ext cx="6466206" cy="415498"/>
            <a:chOff x="1104337" y="6208136"/>
            <a:chExt cx="6466206" cy="415498"/>
          </a:xfrm>
        </p:grpSpPr>
        <p:pic>
          <p:nvPicPr>
            <p:cNvPr id="11" name="Picture 10"/>
            <p:cNvPicPr>
              <a:picLocks noChangeAspect="1"/>
            </p:cNvPicPr>
            <p:nvPr/>
          </p:nvPicPr>
          <p:blipFill>
            <a:blip r:embed="rId4"/>
            <a:stretch>
              <a:fillRect/>
            </a:stretch>
          </p:blipFill>
          <p:spPr>
            <a:xfrm>
              <a:off x="3760393" y="6247657"/>
              <a:ext cx="3810150" cy="336457"/>
            </a:xfrm>
            <a:prstGeom prst="rect">
              <a:avLst/>
            </a:prstGeom>
          </p:spPr>
        </p:pic>
        <p:sp>
          <p:nvSpPr>
            <p:cNvPr id="2" name="TextBox 1"/>
            <p:cNvSpPr txBox="1"/>
            <p:nvPr userDrawn="1"/>
          </p:nvSpPr>
          <p:spPr>
            <a:xfrm>
              <a:off x="1104337" y="6208136"/>
              <a:ext cx="2431016" cy="41549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b="0" i="0" u="none" strike="noStrike" kern="1200" baseline="0" dirty="0" err="1">
                  <a:ln>
                    <a:noFill/>
                  </a:ln>
                  <a:solidFill>
                    <a:schemeClr val="bg1"/>
                  </a:solidFill>
                  <a:latin typeface="+mn-lt"/>
                  <a:ea typeface="+mn-ea"/>
                  <a:cs typeface="+mn-cs"/>
                </a:rPr>
                <a:t>FirstThingsFirst.org</a:t>
              </a:r>
              <a:endParaRPr lang="en-GB" sz="2100" b="0" i="0" u="none" strike="noStrike" kern="1200" baseline="0" dirty="0">
                <a:ln>
                  <a:noFill/>
                </a:ln>
                <a:solidFill>
                  <a:schemeClr val="bg1"/>
                </a:solidFill>
                <a:latin typeface="+mn-lt"/>
                <a:ea typeface="+mn-ea"/>
                <a:cs typeface="+mn-cs"/>
              </a:endParaRPr>
            </a:p>
          </p:txBody>
        </p:sp>
      </p:grpSp>
    </p:spTree>
    <p:extLst>
      <p:ext uri="{BB962C8B-B14F-4D97-AF65-F5344CB8AC3E}">
        <p14:creationId xmlns:p14="http://schemas.microsoft.com/office/powerpoint/2010/main" val="80263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9B1FEB-1C5C-4C8E-87EA-36AC06A99D5A}"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1379450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9B1FEB-1C5C-4C8E-87EA-36AC06A99D5A}"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4280557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B1FEB-1C5C-4C8E-87EA-36AC06A99D5A}"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1326597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9B1FEB-1C5C-4C8E-87EA-36AC06A99D5A}"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107778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9B1FEB-1C5C-4C8E-87EA-36AC06A99D5A}" type="datetimeFigureOut">
              <a:rPr lang="en-US" smtClean="0"/>
              <a:t>7/24/18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1316774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9B1FEB-1C5C-4C8E-87EA-36AC06A99D5A}" type="datetimeFigureOut">
              <a:rPr lang="en-US" smtClean="0"/>
              <a:t>7/24/18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854221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1FEB-1C5C-4C8E-87EA-36AC06A99D5A}" type="datetimeFigureOut">
              <a:rPr lang="en-US" smtClean="0"/>
              <a:t>7/24/18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3308100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B1FEB-1C5C-4C8E-87EA-36AC06A99D5A}"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2189198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B1FEB-1C5C-4C8E-87EA-36AC06A99D5A}"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3D771-E439-45C1-8CF0-C6A41F02D0F8}" type="slidenum">
              <a:rPr lang="en-US" smtClean="0"/>
              <a:t>‹#›</a:t>
            </a:fld>
            <a:endParaRPr lang="en-US"/>
          </a:p>
        </p:txBody>
      </p:sp>
    </p:spTree>
    <p:extLst>
      <p:ext uri="{BB962C8B-B14F-4D97-AF65-F5344CB8AC3E}">
        <p14:creationId xmlns:p14="http://schemas.microsoft.com/office/powerpoint/2010/main" val="53578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635" y="736600"/>
            <a:ext cx="4572000" cy="4846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335" y="6156413"/>
            <a:ext cx="3474720" cy="264079"/>
          </a:xfrm>
          <a:prstGeom prst="rect">
            <a:avLst/>
          </a:prstGeom>
        </p:spPr>
      </p:pic>
      <p:sp>
        <p:nvSpPr>
          <p:cNvPr id="6" name="Rectangle 5"/>
          <p:cNvSpPr/>
          <p:nvPr userDrawn="1"/>
        </p:nvSpPr>
        <p:spPr>
          <a:xfrm>
            <a:off x="4572001" y="1844313"/>
            <a:ext cx="4571999" cy="3054096"/>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Text Placeholder 12"/>
          <p:cNvSpPr>
            <a:spLocks noGrp="1"/>
          </p:cNvSpPr>
          <p:nvPr>
            <p:ph type="body" sz="quarter" idx="13"/>
          </p:nvPr>
        </p:nvSpPr>
        <p:spPr>
          <a:xfrm>
            <a:off x="4664608" y="1952625"/>
            <a:ext cx="4479392" cy="1920875"/>
          </a:xfrm>
          <a:prstGeom prst="rect">
            <a:avLst/>
          </a:prstGeom>
        </p:spPr>
        <p:txBody>
          <a:bodyPr vert="horz"/>
          <a:lstStyle>
            <a:lvl1pPr marL="0" indent="0">
              <a:buNone/>
              <a:defRPr sz="36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sp>
        <p:nvSpPr>
          <p:cNvPr id="10" name="Text Placeholder 12"/>
          <p:cNvSpPr>
            <a:spLocks noGrp="1"/>
          </p:cNvSpPr>
          <p:nvPr>
            <p:ph type="body" sz="quarter" idx="14"/>
          </p:nvPr>
        </p:nvSpPr>
        <p:spPr>
          <a:xfrm>
            <a:off x="4664608" y="3873500"/>
            <a:ext cx="4479392" cy="987734"/>
          </a:xfrm>
          <a:prstGeom prst="rect">
            <a:avLst/>
          </a:prstGeom>
        </p:spPr>
        <p:txBody>
          <a:bodyPr vert="horz"/>
          <a:lstStyle>
            <a:lvl1pPr marL="0" indent="0">
              <a:buNone/>
              <a:defRPr sz="24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a:t>Click to edit Master text styles</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842911"/>
            <a:ext cx="4571999" cy="3047999"/>
          </a:xfrm>
          <a:prstGeom prst="rect">
            <a:avLst/>
          </a:prstGeom>
        </p:spPr>
      </p:pic>
    </p:spTree>
    <p:extLst>
      <p:ext uri="{BB962C8B-B14F-4D97-AF65-F5344CB8AC3E}">
        <p14:creationId xmlns:p14="http://schemas.microsoft.com/office/powerpoint/2010/main" val="38926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635" y="736600"/>
            <a:ext cx="4572000" cy="48463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335" y="6156413"/>
            <a:ext cx="3474720" cy="264079"/>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39" y="1845933"/>
            <a:ext cx="4576938" cy="3050856"/>
          </a:xfrm>
          <a:prstGeom prst="rect">
            <a:avLst/>
          </a:prstGeom>
        </p:spPr>
      </p:pic>
      <p:sp>
        <p:nvSpPr>
          <p:cNvPr id="6" name="Rectangle 5"/>
          <p:cNvSpPr/>
          <p:nvPr userDrawn="1"/>
        </p:nvSpPr>
        <p:spPr>
          <a:xfrm>
            <a:off x="4572001" y="1844313"/>
            <a:ext cx="4571999" cy="3054096"/>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Text Placeholder 12"/>
          <p:cNvSpPr>
            <a:spLocks noGrp="1"/>
          </p:cNvSpPr>
          <p:nvPr>
            <p:ph type="body" sz="quarter" idx="13"/>
          </p:nvPr>
        </p:nvSpPr>
        <p:spPr>
          <a:xfrm>
            <a:off x="4664608" y="1952625"/>
            <a:ext cx="4479392" cy="1920875"/>
          </a:xfrm>
          <a:prstGeom prst="rect">
            <a:avLst/>
          </a:prstGeom>
        </p:spPr>
        <p:txBody>
          <a:bodyPr vert="horz"/>
          <a:lstStyle>
            <a:lvl1pPr marL="0" indent="0">
              <a:buNone/>
              <a:defRPr sz="36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dirty="0"/>
              <a:t>Click to edit Master text styles</a:t>
            </a:r>
          </a:p>
        </p:txBody>
      </p:sp>
      <p:sp>
        <p:nvSpPr>
          <p:cNvPr id="10" name="Text Placeholder 12"/>
          <p:cNvSpPr>
            <a:spLocks noGrp="1"/>
          </p:cNvSpPr>
          <p:nvPr>
            <p:ph type="body" sz="quarter" idx="14"/>
          </p:nvPr>
        </p:nvSpPr>
        <p:spPr>
          <a:xfrm>
            <a:off x="4664608" y="3873500"/>
            <a:ext cx="4479392" cy="987734"/>
          </a:xfrm>
          <a:prstGeom prst="rect">
            <a:avLst/>
          </a:prstGeom>
        </p:spPr>
        <p:txBody>
          <a:bodyPr vert="horz"/>
          <a:lstStyle>
            <a:lvl1pPr marL="0" indent="0">
              <a:buNone/>
              <a:defRPr sz="2400">
                <a:solidFill>
                  <a:schemeClr val="bg1"/>
                </a:solidFill>
                <a:latin typeface="Calibri"/>
                <a:cs typeface="Calibri"/>
              </a:defRPr>
            </a:lvl1pPr>
            <a:lvl2pPr marL="457200" indent="0">
              <a:buNone/>
              <a:defRPr sz="3200">
                <a:solidFill>
                  <a:schemeClr val="bg1"/>
                </a:solidFill>
                <a:latin typeface="Calibri"/>
                <a:cs typeface="Calibri"/>
              </a:defRPr>
            </a:lvl2pPr>
            <a:lvl3pPr>
              <a:defRPr>
                <a:latin typeface="Open Sans"/>
                <a:cs typeface="Open Sans"/>
              </a:defRPr>
            </a:lvl3pPr>
          </a:lstStyle>
          <a:p>
            <a:pPr lvl="0"/>
            <a:r>
              <a:rPr lang="en-US" dirty="0"/>
              <a:t>Click to edit Master text styles</a:t>
            </a:r>
          </a:p>
        </p:txBody>
      </p:sp>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24" y="1844314"/>
            <a:ext cx="4566351" cy="3044234"/>
          </a:xfrm>
          <a:prstGeom prst="rect">
            <a:avLst/>
          </a:prstGeom>
        </p:spPr>
      </p:pic>
    </p:spTree>
    <p:extLst>
      <p:ext uri="{BB962C8B-B14F-4D97-AF65-F5344CB8AC3E}">
        <p14:creationId xmlns:p14="http://schemas.microsoft.com/office/powerpoint/2010/main" val="329791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sz="4800">
                <a:solidFill>
                  <a:schemeClr val="bg1"/>
                </a:solidFill>
                <a:latin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165332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Rectangle 3"/>
          <p:cNvSpPr/>
          <p:nvPr userDrawn="1"/>
        </p:nvSpPr>
        <p:spPr>
          <a:xfrm>
            <a:off x="0" y="276225"/>
            <a:ext cx="9144000" cy="762939"/>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9" name="Text Placeholder 10"/>
          <p:cNvSpPr>
            <a:spLocks noGrp="1"/>
          </p:cNvSpPr>
          <p:nvPr>
            <p:ph type="body" sz="quarter" idx="12"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10" name="Text Placeholder 12"/>
          <p:cNvSpPr>
            <a:spLocks noGrp="1"/>
          </p:cNvSpPr>
          <p:nvPr>
            <p:ph type="body" sz="quarter" idx="11"/>
          </p:nvPr>
        </p:nvSpPr>
        <p:spPr>
          <a:xfrm>
            <a:off x="450850" y="1139825"/>
            <a:ext cx="8032750" cy="3203575"/>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pic>
        <p:nvPicPr>
          <p:cNvPr id="8" name="Picture 7"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230186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304801"/>
            <a:ext cx="9144000" cy="734364"/>
          </a:xfrm>
          <a:prstGeom prst="rect">
            <a:avLst/>
          </a:prstGeom>
          <a:solidFill>
            <a:srgbClr val="0B5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8" name="Text Placeholder 10"/>
          <p:cNvSpPr>
            <a:spLocks noGrp="1"/>
          </p:cNvSpPr>
          <p:nvPr>
            <p:ph type="body" sz="quarter" idx="11"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sp>
        <p:nvSpPr>
          <p:cNvPr id="9" name="Text Placeholder 12"/>
          <p:cNvSpPr>
            <a:spLocks noGrp="1"/>
          </p:cNvSpPr>
          <p:nvPr>
            <p:ph type="body" sz="quarter" idx="12"/>
          </p:nvPr>
        </p:nvSpPr>
        <p:spPr>
          <a:xfrm>
            <a:off x="450850" y="1139825"/>
            <a:ext cx="6534150" cy="3203575"/>
          </a:xfrm>
          <a:prstGeom prst="rect">
            <a:avLst/>
          </a:prstGeom>
        </p:spPr>
        <p:txBody>
          <a:bodyPr vert="horz"/>
          <a:lstStyle>
            <a:lvl1pPr marL="0" indent="0">
              <a:buNone/>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10" name="Picture Placeholder 17"/>
          <p:cNvSpPr>
            <a:spLocks noGrp="1"/>
          </p:cNvSpPr>
          <p:nvPr>
            <p:ph type="pic" sz="quarter" idx="10"/>
          </p:nvPr>
        </p:nvSpPr>
        <p:spPr>
          <a:xfrm>
            <a:off x="4556642" y="2499426"/>
            <a:ext cx="4422258" cy="4089400"/>
          </a:xfrm>
          <a:prstGeom prst="rect">
            <a:avLst/>
          </a:prstGeom>
        </p:spPr>
        <p:txBody>
          <a:bodyPr vert="horz"/>
          <a:lstStyle/>
          <a:p>
            <a:r>
              <a:rPr lang="en-US"/>
              <a:t>Click icon to add picture</a:t>
            </a:r>
            <a:endParaRPr lang="en-US" dirty="0"/>
          </a:p>
        </p:txBody>
      </p:sp>
      <p:pic>
        <p:nvPicPr>
          <p:cNvPr id="5" name="Picture 4"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163828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22A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4" name="Title 1"/>
          <p:cNvSpPr>
            <a:spLocks noGrp="1"/>
          </p:cNvSpPr>
          <p:nvPr>
            <p:ph type="title"/>
          </p:nvPr>
        </p:nvSpPr>
        <p:spPr>
          <a:xfrm>
            <a:off x="457200" y="274638"/>
            <a:ext cx="8229600" cy="1143000"/>
          </a:xfrm>
          <a:prstGeom prst="rect">
            <a:avLst/>
          </a:prstGeom>
        </p:spPr>
        <p:txBody>
          <a:bodyPr/>
          <a:lstStyle>
            <a:lvl1pPr>
              <a:defRPr sz="4800">
                <a:solidFill>
                  <a:schemeClr val="bg1"/>
                </a:solidFill>
                <a:latin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116026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List">
    <p:spTree>
      <p:nvGrpSpPr>
        <p:cNvPr id="1" name=""/>
        <p:cNvGrpSpPr/>
        <p:nvPr/>
      </p:nvGrpSpPr>
      <p:grpSpPr>
        <a:xfrm>
          <a:off x="0" y="0"/>
          <a:ext cx="0" cy="0"/>
          <a:chOff x="0" y="0"/>
          <a:chExt cx="0" cy="0"/>
        </a:xfrm>
      </p:grpSpPr>
      <p:sp>
        <p:nvSpPr>
          <p:cNvPr id="4" name="Rectangle 3"/>
          <p:cNvSpPr/>
          <p:nvPr userDrawn="1"/>
        </p:nvSpPr>
        <p:spPr>
          <a:xfrm>
            <a:off x="0" y="276225"/>
            <a:ext cx="9144000" cy="762939"/>
          </a:xfrm>
          <a:prstGeom prst="rect">
            <a:avLst/>
          </a:prstGeom>
          <a:solidFill>
            <a:srgbClr val="22A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C0022"/>
              </a:solidFill>
            </a:endParaRPr>
          </a:p>
        </p:txBody>
      </p:sp>
      <p:sp>
        <p:nvSpPr>
          <p:cNvPr id="8" name="Text Placeholder 12"/>
          <p:cNvSpPr>
            <a:spLocks noGrp="1"/>
          </p:cNvSpPr>
          <p:nvPr>
            <p:ph type="body" sz="quarter" idx="11"/>
          </p:nvPr>
        </p:nvSpPr>
        <p:spPr>
          <a:xfrm>
            <a:off x="450850" y="1139825"/>
            <a:ext cx="8032750" cy="3203575"/>
          </a:xfrm>
          <a:prstGeom prst="rect">
            <a:avLst/>
          </a:prstGeom>
        </p:spPr>
        <p:txBody>
          <a:bodyPr vert="horz"/>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600">
                <a:latin typeface="Calibri"/>
                <a:cs typeface="Calibri"/>
              </a:defRPr>
            </a:lvl1pPr>
            <a:lvl2pPr>
              <a:defRPr sz="3200">
                <a:latin typeface="Calibri"/>
                <a:cs typeface="Calibri"/>
              </a:defRPr>
            </a:lvl2pPr>
            <a:lvl3pPr>
              <a:defRPr>
                <a:latin typeface="Open Sans"/>
                <a:cs typeface="Open Sans"/>
              </a:defRPr>
            </a:lvl3pPr>
          </a:lstStyle>
          <a:p>
            <a:pPr lvl="0"/>
            <a:r>
              <a:rPr lang="en-US"/>
              <a:t>Click to edit Master text styles</a:t>
            </a:r>
          </a:p>
          <a:p>
            <a:pPr lvl="1"/>
            <a:r>
              <a:rPr lang="en-US"/>
              <a:t>Second level</a:t>
            </a:r>
          </a:p>
        </p:txBody>
      </p:sp>
      <p:sp>
        <p:nvSpPr>
          <p:cNvPr id="9" name="Text Placeholder 10"/>
          <p:cNvSpPr>
            <a:spLocks noGrp="1"/>
          </p:cNvSpPr>
          <p:nvPr>
            <p:ph type="body" sz="quarter" idx="12" hasCustomPrompt="1"/>
          </p:nvPr>
        </p:nvSpPr>
        <p:spPr>
          <a:xfrm>
            <a:off x="425450" y="241301"/>
            <a:ext cx="7702550" cy="735012"/>
          </a:xfrm>
          <a:prstGeom prst="rect">
            <a:avLst/>
          </a:prstGeom>
        </p:spPr>
        <p:txBody>
          <a:bodyPr vert="horz"/>
          <a:lstStyle>
            <a:lvl1pPr marL="0" indent="0">
              <a:buNone/>
              <a:defRPr sz="4600">
                <a:solidFill>
                  <a:schemeClr val="bg1"/>
                </a:solidFill>
                <a:latin typeface="Calibri"/>
                <a:cs typeface="Calibri"/>
              </a:defRPr>
            </a:lvl1pPr>
          </a:lstStyle>
          <a:p>
            <a:pPr lvl="0"/>
            <a:r>
              <a:rPr lang="en-US" dirty="0"/>
              <a:t>CLICK TO EDIT MASTER TEXT</a:t>
            </a:r>
          </a:p>
        </p:txBody>
      </p:sp>
      <p:pic>
        <p:nvPicPr>
          <p:cNvPr id="10" name="Picture 9" descr="ftf_horiz_cl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Tree>
    <p:extLst>
      <p:ext uri="{BB962C8B-B14F-4D97-AF65-F5344CB8AC3E}">
        <p14:creationId xmlns:p14="http://schemas.microsoft.com/office/powerpoint/2010/main" val="377158949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7" r:id="rId2"/>
    <p:sldLayoutId id="2147483688" r:id="rId3"/>
    <p:sldLayoutId id="2147483689" r:id="rId4"/>
    <p:sldLayoutId id="2147483707" r:id="rId5"/>
    <p:sldLayoutId id="2147483691" r:id="rId6"/>
    <p:sldLayoutId id="2147483701" r:id="rId7"/>
    <p:sldLayoutId id="2147483723" r:id="rId8"/>
    <p:sldLayoutId id="2147483727" r:id="rId9"/>
    <p:sldLayoutId id="2147483702" r:id="rId10"/>
    <p:sldLayoutId id="2147483724" r:id="rId11"/>
    <p:sldLayoutId id="2147483728" r:id="rId12"/>
    <p:sldLayoutId id="2147483703" r:id="rId13"/>
    <p:sldLayoutId id="2147483725" r:id="rId14"/>
    <p:sldLayoutId id="2147483729" r:id="rId15"/>
    <p:sldLayoutId id="2147483704" r:id="rId16"/>
    <p:sldLayoutId id="2147483726" r:id="rId17"/>
    <p:sldLayoutId id="2147483730" r:id="rId18"/>
    <p:sldLayoutId id="2147483705" r:id="rId19"/>
    <p:sldLayoutId id="2147483706"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1FEB-1C5C-4C8E-87EA-36AC06A99D5A}" type="datetimeFigureOut">
              <a:rPr lang="en-US" smtClean="0"/>
              <a:t>7/24/18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3D771-E439-45C1-8CF0-C6A41F02D0F8}" type="slidenum">
              <a:rPr lang="en-US" smtClean="0"/>
              <a:t>‹#›</a:t>
            </a:fld>
            <a:endParaRPr lang="en-US"/>
          </a:p>
        </p:txBody>
      </p:sp>
    </p:spTree>
    <p:extLst>
      <p:ext uri="{BB962C8B-B14F-4D97-AF65-F5344CB8AC3E}">
        <p14:creationId xmlns:p14="http://schemas.microsoft.com/office/powerpoint/2010/main" val="28671582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ftf/teams/communication/PowerPointTemplatesGuidelines/ppt_images30.png" TargetMode="External"/><Relationship Id="rId4" Type="http://schemas.openxmlformats.org/officeDocument/2006/relationships/image" Target="../media/image11.JP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ftf/teams/communication/PowerPointTemplatesGuidelines/ppt_images26.png" TargetMode="External"/><Relationship Id="rId4" Type="http://schemas.openxmlformats.org/officeDocument/2006/relationships/image" Target="../media/image12.jpeg"/><Relationship Id="rId5" Type="http://schemas.openxmlformats.org/officeDocument/2006/relationships/image" Target="../media/image8.png"/><Relationship Id="rId6" Type="http://schemas.openxmlformats.org/officeDocument/2006/relationships/hyperlink" Target="https://www.youtube.com/watch?v=cMMY4NFTa8c&amp;t=4s"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http://ftf/teams/communication/PowerPointTemplatesGuidelines/ppt_images29.png" TargetMode="External"/><Relationship Id="rId8"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firstthingsfirst.or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664608" y="1952626"/>
            <a:ext cx="4479392" cy="1555346"/>
          </a:xfrm>
        </p:spPr>
        <p:txBody>
          <a:bodyPr/>
          <a:lstStyle/>
          <a:p>
            <a:r>
              <a:rPr lang="en-US" dirty="0" smtClean="0"/>
              <a:t>Adelante HealthCare</a:t>
            </a:r>
          </a:p>
          <a:p>
            <a:r>
              <a:rPr lang="en-US" dirty="0" smtClean="0"/>
              <a:t>Baby Shower</a:t>
            </a:r>
            <a:endParaRPr lang="en-US" dirty="0"/>
          </a:p>
        </p:txBody>
      </p:sp>
      <p:sp>
        <p:nvSpPr>
          <p:cNvPr id="13" name="Text Placeholder 12"/>
          <p:cNvSpPr>
            <a:spLocks noGrp="1"/>
          </p:cNvSpPr>
          <p:nvPr>
            <p:ph type="body" sz="quarter" idx="14"/>
          </p:nvPr>
        </p:nvSpPr>
        <p:spPr>
          <a:xfrm>
            <a:off x="4664608" y="3507971"/>
            <a:ext cx="4479392" cy="1353263"/>
          </a:xfrm>
        </p:spPr>
        <p:txBody>
          <a:bodyPr/>
          <a:lstStyle/>
          <a:p>
            <a:r>
              <a:rPr lang="en-US" sz="3600" dirty="0" smtClean="0"/>
              <a:t>First Things First</a:t>
            </a:r>
            <a:endParaRPr lang="en-US" sz="3600" dirty="0"/>
          </a:p>
          <a:p>
            <a:r>
              <a:rPr lang="en-US" sz="2200" dirty="0" smtClean="0"/>
              <a:t>Southeast Maricopa Region</a:t>
            </a:r>
            <a:endParaRPr lang="en-US" sz="2200" dirty="0"/>
          </a:p>
        </p:txBody>
      </p:sp>
    </p:spTree>
    <p:extLst>
      <p:ext uri="{BB962C8B-B14F-4D97-AF65-F5344CB8AC3E}">
        <p14:creationId xmlns:p14="http://schemas.microsoft.com/office/powerpoint/2010/main" val="428786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25450" y="288801"/>
            <a:ext cx="8504794" cy="735012"/>
          </a:xfrm>
        </p:spPr>
        <p:txBody>
          <a:bodyPr/>
          <a:lstStyle/>
          <a:p>
            <a:r>
              <a:rPr lang="en-US" sz="3600" cap="all" dirty="0" smtClean="0">
                <a:solidFill>
                  <a:srgbClr val="FFFFFF"/>
                </a:solidFill>
              </a:rPr>
              <a:t>Learning </a:t>
            </a:r>
            <a:r>
              <a:rPr lang="en-US" sz="3600" cap="all" dirty="0">
                <a:solidFill>
                  <a:srgbClr val="FFFFFF"/>
                </a:solidFill>
              </a:rPr>
              <a:t>Begins at Birth</a:t>
            </a:r>
          </a:p>
          <a:p>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588715">
            <a:off x="1345963" y="1539686"/>
            <a:ext cx="5674398" cy="42557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12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239" y="3530337"/>
            <a:ext cx="3200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406776" y="290729"/>
            <a:ext cx="8523863" cy="62143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cap="all" dirty="0">
              <a:solidFill>
                <a:srgbClr val="FFFFFF"/>
              </a:solidFill>
            </a:endParaRPr>
          </a:p>
        </p:txBody>
      </p:sp>
      <p:pic>
        <p:nvPicPr>
          <p:cNvPr id="10" name="Picture 9" descr="ftf_horiz_clr.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sp>
        <p:nvSpPr>
          <p:cNvPr id="5" name="Text Placeholder 4"/>
          <p:cNvSpPr>
            <a:spLocks noGrp="1"/>
          </p:cNvSpPr>
          <p:nvPr>
            <p:ph type="body" sz="quarter" idx="12"/>
          </p:nvPr>
        </p:nvSpPr>
        <p:spPr/>
        <p:txBody>
          <a:bodyPr/>
          <a:lstStyle/>
          <a:p>
            <a:r>
              <a:rPr lang="en-US" dirty="0" smtClean="0"/>
              <a:t>THINK FAST. THEY DO.</a:t>
            </a:r>
            <a:endParaRPr lang="en-US" dirty="0"/>
          </a:p>
        </p:txBody>
      </p:sp>
      <p:sp>
        <p:nvSpPr>
          <p:cNvPr id="12" name="Text Placeholder 6"/>
          <p:cNvSpPr>
            <a:spLocks noGrp="1"/>
          </p:cNvSpPr>
          <p:nvPr>
            <p:ph type="body" sz="quarter" idx="11"/>
          </p:nvPr>
        </p:nvSpPr>
        <p:spPr>
          <a:xfrm>
            <a:off x="512449" y="1905000"/>
            <a:ext cx="8119102" cy="3411583"/>
          </a:xfrm>
        </p:spPr>
        <p:txBody>
          <a:bodyPr/>
          <a:lstStyle/>
          <a:p>
            <a:pPr marL="0" indent="0">
              <a:buNone/>
            </a:pPr>
            <a:r>
              <a:rPr lang="en-US" dirty="0" smtClean="0">
                <a:solidFill>
                  <a:srgbClr val="272931"/>
                </a:solidFill>
              </a:rPr>
              <a:t>Kids who start with a strong foundation have better </a:t>
            </a:r>
            <a:r>
              <a:rPr lang="en-US" dirty="0" smtClean="0">
                <a:solidFill>
                  <a:srgbClr val="272931"/>
                </a:solidFill>
                <a:hlinkClick r:id="rId6"/>
              </a:rPr>
              <a:t>outcomes</a:t>
            </a:r>
            <a:r>
              <a:rPr lang="en-US" dirty="0" smtClean="0">
                <a:solidFill>
                  <a:srgbClr val="272931"/>
                </a:solidFill>
              </a:rPr>
              <a:t>.</a:t>
            </a:r>
          </a:p>
          <a:p>
            <a:pPr marL="0" indent="0">
              <a:buNone/>
            </a:pPr>
            <a:r>
              <a:rPr lang="en-US" dirty="0" smtClean="0">
                <a:solidFill>
                  <a:srgbClr val="272931"/>
                </a:solidFill>
              </a:rPr>
              <a:t>Los </a:t>
            </a:r>
            <a:r>
              <a:rPr lang="en-US" dirty="0" err="1" smtClean="0">
                <a:solidFill>
                  <a:srgbClr val="272931"/>
                </a:solidFill>
              </a:rPr>
              <a:t>niños</a:t>
            </a:r>
            <a:r>
              <a:rPr lang="en-US" dirty="0" smtClean="0">
                <a:solidFill>
                  <a:srgbClr val="272931"/>
                </a:solidFill>
              </a:rPr>
              <a:t> que </a:t>
            </a:r>
            <a:r>
              <a:rPr lang="en-US" dirty="0" err="1" smtClean="0">
                <a:solidFill>
                  <a:srgbClr val="272931"/>
                </a:solidFill>
              </a:rPr>
              <a:t>comienzan</a:t>
            </a:r>
            <a:r>
              <a:rPr lang="en-US" dirty="0" smtClean="0">
                <a:solidFill>
                  <a:srgbClr val="272931"/>
                </a:solidFill>
              </a:rPr>
              <a:t> con </a:t>
            </a:r>
            <a:r>
              <a:rPr lang="en-US" dirty="0" err="1" smtClean="0">
                <a:solidFill>
                  <a:srgbClr val="272931"/>
                </a:solidFill>
              </a:rPr>
              <a:t>una</a:t>
            </a:r>
            <a:r>
              <a:rPr lang="en-US" dirty="0" smtClean="0">
                <a:solidFill>
                  <a:srgbClr val="272931"/>
                </a:solidFill>
              </a:rPr>
              <a:t> </a:t>
            </a:r>
            <a:r>
              <a:rPr lang="en-US" dirty="0" err="1" smtClean="0">
                <a:solidFill>
                  <a:srgbClr val="272931"/>
                </a:solidFill>
              </a:rPr>
              <a:t>buena</a:t>
            </a:r>
            <a:r>
              <a:rPr lang="en-US" dirty="0" smtClean="0">
                <a:solidFill>
                  <a:srgbClr val="272931"/>
                </a:solidFill>
              </a:rPr>
              <a:t> base </a:t>
            </a:r>
            <a:r>
              <a:rPr lang="en-US" dirty="0" err="1" smtClean="0">
                <a:solidFill>
                  <a:srgbClr val="272931"/>
                </a:solidFill>
              </a:rPr>
              <a:t>tienen</a:t>
            </a:r>
            <a:r>
              <a:rPr lang="en-US" dirty="0" smtClean="0">
                <a:solidFill>
                  <a:srgbClr val="272931"/>
                </a:solidFill>
              </a:rPr>
              <a:t> </a:t>
            </a:r>
            <a:r>
              <a:rPr lang="en-US" dirty="0" err="1" smtClean="0">
                <a:solidFill>
                  <a:srgbClr val="272931"/>
                </a:solidFill>
              </a:rPr>
              <a:t>mejores</a:t>
            </a:r>
            <a:r>
              <a:rPr lang="en-US" dirty="0" smtClean="0">
                <a:solidFill>
                  <a:srgbClr val="272931"/>
                </a:solidFill>
              </a:rPr>
              <a:t> </a:t>
            </a:r>
            <a:r>
              <a:rPr lang="en-US" dirty="0" err="1" smtClean="0">
                <a:solidFill>
                  <a:srgbClr val="272931"/>
                </a:solidFill>
              </a:rPr>
              <a:t>resultados</a:t>
            </a:r>
            <a:r>
              <a:rPr lang="en-US" dirty="0" smtClean="0">
                <a:solidFill>
                  <a:srgbClr val="272931"/>
                </a:solidFill>
              </a:rPr>
              <a:t> </a:t>
            </a:r>
          </a:p>
          <a:p>
            <a:pPr marL="0" indent="0">
              <a:buNone/>
            </a:pPr>
            <a:r>
              <a:rPr lang="en-US" dirty="0" err="1" smtClean="0">
                <a:solidFill>
                  <a:srgbClr val="272931"/>
                </a:solidFill>
              </a:rPr>
              <a:t>en</a:t>
            </a:r>
            <a:r>
              <a:rPr lang="en-US" dirty="0" smtClean="0">
                <a:solidFill>
                  <a:srgbClr val="272931"/>
                </a:solidFill>
              </a:rPr>
              <a:t> la </a:t>
            </a:r>
            <a:r>
              <a:rPr lang="en-US" dirty="0" err="1" smtClean="0">
                <a:solidFill>
                  <a:srgbClr val="272931"/>
                </a:solidFill>
              </a:rPr>
              <a:t>vida</a:t>
            </a:r>
            <a:endParaRPr lang="en-US" dirty="0">
              <a:solidFill>
                <a:srgbClr val="272931"/>
              </a:solidFill>
            </a:endParaRPr>
          </a:p>
        </p:txBody>
      </p:sp>
    </p:spTree>
    <p:extLst>
      <p:ext uri="{BB962C8B-B14F-4D97-AF65-F5344CB8AC3E}">
        <p14:creationId xmlns:p14="http://schemas.microsoft.com/office/powerpoint/2010/main" val="16556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06776" y="290729"/>
            <a:ext cx="8523863" cy="62143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cap="all" dirty="0">
              <a:solidFill>
                <a:srgbClr val="FFFFFF"/>
              </a:solidFill>
            </a:endParaRPr>
          </a:p>
        </p:txBody>
      </p:sp>
      <p:pic>
        <p:nvPicPr>
          <p:cNvPr id="10" name="Picture 9" descr="ftf_horiz_cl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218" y="6466107"/>
            <a:ext cx="2904482" cy="2646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98" y="1726185"/>
            <a:ext cx="822960" cy="8229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235" y="3151883"/>
            <a:ext cx="822960" cy="8229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426" y="4585775"/>
            <a:ext cx="822960" cy="822960"/>
          </a:xfrm>
          <a:prstGeom prst="rect">
            <a:avLst/>
          </a:prstGeom>
        </p:spPr>
      </p:pic>
      <p:sp>
        <p:nvSpPr>
          <p:cNvPr id="15" name="TextBox 14"/>
          <p:cNvSpPr txBox="1"/>
          <p:nvPr/>
        </p:nvSpPr>
        <p:spPr>
          <a:xfrm>
            <a:off x="1989459" y="1547427"/>
            <a:ext cx="6242627" cy="4031873"/>
          </a:xfrm>
          <a:prstGeom prst="rect">
            <a:avLst/>
          </a:prstGeom>
          <a:noFill/>
        </p:spPr>
        <p:txBody>
          <a:bodyPr wrap="square" rtlCol="0">
            <a:spAutoFit/>
          </a:bodyPr>
          <a:lstStyle/>
          <a:p>
            <a:r>
              <a:rPr lang="en-US" sz="3200" dirty="0" smtClean="0">
                <a:solidFill>
                  <a:srgbClr val="272931"/>
                </a:solidFill>
                <a:latin typeface="Calibri"/>
                <a:cs typeface="Calibri"/>
              </a:rPr>
              <a:t>Family Support and Literacy/ </a:t>
            </a:r>
            <a:r>
              <a:rPr lang="en-US" sz="3200" dirty="0" err="1" smtClean="0">
                <a:solidFill>
                  <a:srgbClr val="272931"/>
                </a:solidFill>
                <a:latin typeface="Calibri"/>
                <a:cs typeface="Calibri"/>
              </a:rPr>
              <a:t>Apoyo</a:t>
            </a:r>
            <a:r>
              <a:rPr lang="en-US" sz="3200" dirty="0" smtClean="0">
                <a:solidFill>
                  <a:srgbClr val="272931"/>
                </a:solidFill>
                <a:latin typeface="Calibri"/>
                <a:cs typeface="Calibri"/>
              </a:rPr>
              <a:t> a la </a:t>
            </a:r>
            <a:r>
              <a:rPr lang="en-US" sz="3200" dirty="0" err="1" smtClean="0">
                <a:solidFill>
                  <a:srgbClr val="272931"/>
                </a:solidFill>
                <a:latin typeface="Calibri"/>
                <a:cs typeface="Calibri"/>
              </a:rPr>
              <a:t>familia</a:t>
            </a:r>
            <a:r>
              <a:rPr lang="en-US" sz="3200" dirty="0" smtClean="0">
                <a:solidFill>
                  <a:srgbClr val="272931"/>
                </a:solidFill>
                <a:latin typeface="Calibri"/>
                <a:cs typeface="Calibri"/>
              </a:rPr>
              <a:t> y </a:t>
            </a:r>
            <a:r>
              <a:rPr lang="en-US" sz="3200" dirty="0" err="1" smtClean="0">
                <a:solidFill>
                  <a:srgbClr val="272931"/>
                </a:solidFill>
                <a:latin typeface="Calibri"/>
                <a:cs typeface="Calibri"/>
              </a:rPr>
              <a:t>alfabetización</a:t>
            </a:r>
            <a:r>
              <a:rPr lang="en-US" sz="3200" dirty="0" smtClean="0">
                <a:solidFill>
                  <a:srgbClr val="272931"/>
                </a:solidFill>
                <a:latin typeface="Calibri"/>
                <a:cs typeface="Calibri"/>
              </a:rPr>
              <a:t> </a:t>
            </a:r>
          </a:p>
          <a:p>
            <a:endParaRPr lang="en-US" sz="3200" dirty="0">
              <a:solidFill>
                <a:srgbClr val="272931"/>
              </a:solidFill>
              <a:latin typeface="Calibri"/>
              <a:cs typeface="Calibri"/>
            </a:endParaRPr>
          </a:p>
          <a:p>
            <a:r>
              <a:rPr lang="en-US" sz="3200" dirty="0" smtClean="0">
                <a:solidFill>
                  <a:srgbClr val="272931"/>
                </a:solidFill>
                <a:latin typeface="Calibri"/>
                <a:cs typeface="Calibri"/>
              </a:rPr>
              <a:t>Early Learning / </a:t>
            </a:r>
            <a:r>
              <a:rPr lang="en-US" sz="3200" dirty="0" err="1" smtClean="0">
                <a:solidFill>
                  <a:srgbClr val="272931"/>
                </a:solidFill>
                <a:latin typeface="Calibri"/>
                <a:cs typeface="Calibri"/>
              </a:rPr>
              <a:t>Aprendizaje</a:t>
            </a:r>
            <a:r>
              <a:rPr lang="en-US" sz="3200" dirty="0" smtClean="0">
                <a:solidFill>
                  <a:srgbClr val="272931"/>
                </a:solidFill>
                <a:latin typeface="Calibri"/>
                <a:cs typeface="Calibri"/>
              </a:rPr>
              <a:t> </a:t>
            </a:r>
            <a:r>
              <a:rPr lang="en-US" sz="3200" dirty="0" err="1" smtClean="0">
                <a:solidFill>
                  <a:srgbClr val="272931"/>
                </a:solidFill>
                <a:latin typeface="Calibri"/>
                <a:cs typeface="Calibri"/>
              </a:rPr>
              <a:t>temprano</a:t>
            </a:r>
            <a:endParaRPr lang="en-US" sz="3200" dirty="0">
              <a:solidFill>
                <a:srgbClr val="272931"/>
              </a:solidFill>
              <a:latin typeface="Calibri"/>
              <a:cs typeface="Calibri"/>
            </a:endParaRPr>
          </a:p>
          <a:p>
            <a:endParaRPr lang="en-US" sz="3200" dirty="0" smtClean="0">
              <a:solidFill>
                <a:srgbClr val="272931"/>
              </a:solidFill>
              <a:latin typeface="Calibri"/>
              <a:cs typeface="Calibri"/>
            </a:endParaRPr>
          </a:p>
          <a:p>
            <a:r>
              <a:rPr lang="en-US" sz="3200" dirty="0" smtClean="0">
                <a:solidFill>
                  <a:srgbClr val="272931"/>
                </a:solidFill>
                <a:latin typeface="Calibri"/>
                <a:cs typeface="Calibri"/>
              </a:rPr>
              <a:t>Children’s Health / </a:t>
            </a:r>
          </a:p>
          <a:p>
            <a:r>
              <a:rPr lang="en-US" sz="3200" dirty="0" err="1" smtClean="0">
                <a:solidFill>
                  <a:srgbClr val="272931"/>
                </a:solidFill>
                <a:latin typeface="Calibri"/>
                <a:cs typeface="Calibri"/>
              </a:rPr>
              <a:t>Niños</a:t>
            </a:r>
            <a:r>
              <a:rPr lang="en-US" sz="3200" dirty="0" smtClean="0">
                <a:solidFill>
                  <a:srgbClr val="272931"/>
                </a:solidFill>
                <a:latin typeface="Calibri"/>
                <a:cs typeface="Calibri"/>
              </a:rPr>
              <a:t> </a:t>
            </a:r>
            <a:r>
              <a:rPr lang="en-US" sz="3200" dirty="0" err="1" smtClean="0">
                <a:solidFill>
                  <a:srgbClr val="272931"/>
                </a:solidFill>
                <a:latin typeface="Calibri"/>
                <a:cs typeface="Calibri"/>
              </a:rPr>
              <a:t>saludables</a:t>
            </a:r>
            <a:endParaRPr lang="en-US" sz="3200" dirty="0">
              <a:solidFill>
                <a:srgbClr val="272931"/>
              </a:solidFill>
              <a:latin typeface="Calibri"/>
              <a:cs typeface="Calibri"/>
            </a:endParaRPr>
          </a:p>
        </p:txBody>
      </p:sp>
      <p:sp>
        <p:nvSpPr>
          <p:cNvPr id="5" name="Text Placeholder 4"/>
          <p:cNvSpPr>
            <a:spLocks noGrp="1"/>
          </p:cNvSpPr>
          <p:nvPr>
            <p:ph type="body" sz="quarter" idx="12"/>
          </p:nvPr>
        </p:nvSpPr>
        <p:spPr/>
        <p:txBody>
          <a:bodyPr/>
          <a:lstStyle/>
          <a:p>
            <a:r>
              <a:rPr lang="en-US" dirty="0" smtClean="0"/>
              <a:t>FIRST THINGS FIRST</a:t>
            </a:r>
            <a:endParaRPr lang="en-US" dirty="0"/>
          </a:p>
        </p:txBody>
      </p:sp>
      <p:pic>
        <p:nvPicPr>
          <p:cNvPr id="4098" name="Picture 2" descr="Pictur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239" y="3530337"/>
            <a:ext cx="32004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31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FirstThingsFirst.org/Parent-Kit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5169" y="3189676"/>
            <a:ext cx="5628831" cy="3648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6"/>
          <p:cNvSpPr>
            <a:spLocks noGrp="1"/>
          </p:cNvSpPr>
          <p:nvPr>
            <p:ph type="body" sz="quarter" idx="11"/>
          </p:nvPr>
        </p:nvSpPr>
        <p:spPr>
          <a:xfrm>
            <a:off x="512449" y="1249680"/>
            <a:ext cx="8119102" cy="1920240"/>
          </a:xfrm>
        </p:spPr>
        <p:txBody>
          <a:bodyPr/>
          <a:lstStyle/>
          <a:p>
            <a:r>
              <a:rPr lang="en-US" sz="3600" dirty="0" smtClean="0">
                <a:solidFill>
                  <a:srgbClr val="272931"/>
                </a:solidFill>
              </a:rPr>
              <a:t>To help parents do their best to </a:t>
            </a:r>
            <a:r>
              <a:rPr lang="en-US" sz="3600" dirty="0" smtClean="0">
                <a:solidFill>
                  <a:srgbClr val="272931"/>
                </a:solidFill>
                <a:hlinkClick r:id="rId4"/>
              </a:rPr>
              <a:t>support</a:t>
            </a:r>
            <a:r>
              <a:rPr lang="en-US" sz="3600" dirty="0" smtClean="0">
                <a:solidFill>
                  <a:srgbClr val="272931"/>
                </a:solidFill>
              </a:rPr>
              <a:t> the healthy development of their baby, toddler or preschooler.</a:t>
            </a:r>
            <a:endParaRPr lang="en-US" sz="3600" dirty="0">
              <a:solidFill>
                <a:srgbClr val="272931"/>
              </a:solidFill>
            </a:endParaRPr>
          </a:p>
        </p:txBody>
      </p:sp>
    </p:spTree>
    <p:extLst>
      <p:ext uri="{BB962C8B-B14F-4D97-AF65-F5344CB8AC3E}">
        <p14:creationId xmlns:p14="http://schemas.microsoft.com/office/powerpoint/2010/main" val="59688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5836" y="2466067"/>
            <a:ext cx="7137400" cy="1409700"/>
          </a:xfrm>
        </p:spPr>
        <p:txBody>
          <a:bodyPr/>
          <a:lstStyle/>
          <a:p>
            <a:r>
              <a:rPr lang="en-US" sz="3200" dirty="0" smtClean="0"/>
              <a:t>Marissa </a:t>
            </a:r>
            <a:r>
              <a:rPr lang="en-US" sz="3200" dirty="0" err="1" smtClean="0"/>
              <a:t>Calderón</a:t>
            </a:r>
            <a:endParaRPr lang="en-US" sz="3200" dirty="0" smtClean="0"/>
          </a:p>
          <a:p>
            <a:r>
              <a:rPr lang="en-US" sz="3200" dirty="0" smtClean="0"/>
              <a:t>Sheri Collins</a:t>
            </a:r>
            <a:endParaRPr lang="en-US" sz="3200" dirty="0"/>
          </a:p>
        </p:txBody>
      </p:sp>
    </p:spTree>
    <p:extLst>
      <p:ext uri="{BB962C8B-B14F-4D97-AF65-F5344CB8AC3E}">
        <p14:creationId xmlns:p14="http://schemas.microsoft.com/office/powerpoint/2010/main" val="216291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tf_general_no_im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7EE7C7ABE462499FB05CEAC410F63C" ma:contentTypeVersion="7" ma:contentTypeDescription="Create a new document." ma:contentTypeScope="" ma:versionID="170546c21ace9e3182aee1dc12048051">
  <xsd:schema xmlns:xsd="http://www.w3.org/2001/XMLSchema" xmlns:p="http://schemas.microsoft.com/office/2006/metadata/properties" targetNamespace="http://schemas.microsoft.com/office/2006/metadata/properties" ma:root="true" ma:fieldsID="bfb85531492299a443187b2d09fe2a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45D4C5C-B107-4763-9BFE-FCCD7AA4BC8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EF1C9BC-4D18-467A-ACB6-3D3049D802DB}">
  <ds:schemaRefs>
    <ds:schemaRef ds:uri="http://schemas.microsoft.com/sharepoint/v3/contenttype/forms"/>
  </ds:schemaRefs>
</ds:datastoreItem>
</file>

<file path=customXml/itemProps3.xml><?xml version="1.0" encoding="utf-8"?>
<ds:datastoreItem xmlns:ds="http://schemas.openxmlformats.org/officeDocument/2006/customXml" ds:itemID="{68F0A627-7F49-4237-8BD9-2B3BD2E6D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ftf_general_no_imgs</Template>
  <TotalTime>4367</TotalTime>
  <Words>655</Words>
  <Application>Microsoft Macintosh PowerPoint</Application>
  <PresentationFormat>On-screen Show (4:3)</PresentationFormat>
  <Paragraphs>61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Open Sans</vt:lpstr>
      <vt:lpstr>ftf_general_no_imgs</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Cone</dc:creator>
  <cp:lastModifiedBy>Marissa Calderon</cp:lastModifiedBy>
  <cp:revision>124</cp:revision>
  <cp:lastPrinted>2018-05-30T23:36:20Z</cp:lastPrinted>
  <dcterms:created xsi:type="dcterms:W3CDTF">2015-04-29T17:31:28Z</dcterms:created>
  <dcterms:modified xsi:type="dcterms:W3CDTF">2018-07-24T22:27:13Z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0x010100057EE7C7ABE462499FB05CEAC410F63C</vt:lpwstr>
  </property>
  <property fmtid="{D5CDD505-2E9C-101B-9397-08002B2CF9AE}" pid="3" name="Preview">
    <vt:lpwstr/>
  </property>
  <property fmtid="{D5CDD505-2E9C-101B-9397-08002B2CF9AE}" pid="4" name="Fiscal Year">
    <vt:lpwstr>2017</vt:lpwstr>
  </property>
  <property fmtid="{D5CDD505-2E9C-101B-9397-08002B2CF9AE}" pid="5" name="Template">
    <vt:lpwstr>_2017 FTF PPT Template &amp; Images</vt:lpwstr>
  </property>
</Properties>
</file>