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7"/>
  </p:notesMasterIdLst>
  <p:sldIdLst>
    <p:sldId id="256" r:id="rId2"/>
    <p:sldId id="263" r:id="rId3"/>
    <p:sldId id="259" r:id="rId4"/>
    <p:sldId id="260" r:id="rId5"/>
    <p:sldId id="262" r:id="rId6"/>
  </p:sldIdLst>
  <p:sldSz cx="12192000" cy="9144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000000"/>
          </p15:clr>
        </p15:guide>
        <p15:guide id="2" pos="384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BF2A66-8513-4434-BA48-1ED55F18C729}">
  <a:tblStyle styleId="{B7BF2A66-8513-4434-BA48-1ED55F18C729}"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494" y="72"/>
      </p:cViewPr>
      <p:guideLst>
        <p:guide orient="horz" pos="288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4" name="Google Shape;84;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93831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8" name="Google Shape;138;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9" name="Google Shape;169;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rot="5400000">
            <a:off x="6164792" y="3046943"/>
            <a:ext cx="7749117"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body" idx="1"/>
          </p:nvPr>
        </p:nvSpPr>
        <p:spPr>
          <a:xfrm rot="5400000">
            <a:off x="830792" y="494243"/>
            <a:ext cx="7749117"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8" name="Google Shape;78;p1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1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3"/>
          <p:cNvSpPr txBox="1">
            <a:spLocks noGrp="1"/>
          </p:cNvSpPr>
          <p:nvPr>
            <p:ph type="ctrTitle"/>
          </p:nvPr>
        </p:nvSpPr>
        <p:spPr>
          <a:xfrm>
            <a:off x="914400" y="1496484"/>
            <a:ext cx="10363200" cy="3183467"/>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subTitle" idx="1"/>
          </p:nvPr>
        </p:nvSpPr>
        <p:spPr>
          <a:xfrm>
            <a:off x="1524000" y="4802717"/>
            <a:ext cx="9144000" cy="2207683"/>
          </a:xfrm>
          <a:prstGeom prst="rect">
            <a:avLst/>
          </a:prstGeom>
          <a:noFill/>
          <a:ln>
            <a:noFill/>
          </a:ln>
        </p:spPr>
        <p:txBody>
          <a:bodyPr spcFirstLastPara="1" wrap="square" lIns="91425" tIns="45700" rIns="91425" bIns="45700" anchor="t" anchorCtr="0">
            <a:noAutofit/>
          </a:bodyPr>
          <a:lstStyle>
            <a:lvl1pPr lvl="0" algn="ctr">
              <a:lnSpc>
                <a:spcPct val="90000"/>
              </a:lnSpc>
              <a:spcBef>
                <a:spcPts val="1333"/>
              </a:spcBef>
              <a:spcAft>
                <a:spcPts val="0"/>
              </a:spcAft>
              <a:buClr>
                <a:schemeClr val="dk1"/>
              </a:buClr>
              <a:buSzPts val="3200"/>
              <a:buNone/>
              <a:defRPr sz="3200"/>
            </a:lvl1pPr>
            <a:lvl2pPr lvl="1" algn="ctr">
              <a:lnSpc>
                <a:spcPct val="90000"/>
              </a:lnSpc>
              <a:spcBef>
                <a:spcPts val="667"/>
              </a:spcBef>
              <a:spcAft>
                <a:spcPts val="0"/>
              </a:spcAft>
              <a:buClr>
                <a:schemeClr val="dk1"/>
              </a:buClr>
              <a:buSzPts val="2667"/>
              <a:buNone/>
              <a:defRPr sz="2667"/>
            </a:lvl2pPr>
            <a:lvl3pPr lvl="2" algn="ctr">
              <a:lnSpc>
                <a:spcPct val="90000"/>
              </a:lnSpc>
              <a:spcBef>
                <a:spcPts val="667"/>
              </a:spcBef>
              <a:spcAft>
                <a:spcPts val="0"/>
              </a:spcAft>
              <a:buClr>
                <a:schemeClr val="dk1"/>
              </a:buClr>
              <a:buSzPts val="2400"/>
              <a:buNone/>
              <a:defRPr sz="2400"/>
            </a:lvl3pPr>
            <a:lvl4pPr lvl="3" algn="ctr">
              <a:lnSpc>
                <a:spcPct val="90000"/>
              </a:lnSpc>
              <a:spcBef>
                <a:spcPts val="667"/>
              </a:spcBef>
              <a:spcAft>
                <a:spcPts val="0"/>
              </a:spcAft>
              <a:buClr>
                <a:schemeClr val="dk1"/>
              </a:buClr>
              <a:buSzPts val="2133"/>
              <a:buNone/>
              <a:defRPr sz="2133"/>
            </a:lvl4pPr>
            <a:lvl5pPr lvl="4" algn="ctr">
              <a:lnSpc>
                <a:spcPct val="90000"/>
              </a:lnSpc>
              <a:spcBef>
                <a:spcPts val="667"/>
              </a:spcBef>
              <a:spcAft>
                <a:spcPts val="0"/>
              </a:spcAft>
              <a:buClr>
                <a:schemeClr val="dk1"/>
              </a:buClr>
              <a:buSzPts val="2133"/>
              <a:buNone/>
              <a:defRPr sz="2133"/>
            </a:lvl5pPr>
            <a:lvl6pPr lvl="5" algn="ctr">
              <a:lnSpc>
                <a:spcPct val="90000"/>
              </a:lnSpc>
              <a:spcBef>
                <a:spcPts val="667"/>
              </a:spcBef>
              <a:spcAft>
                <a:spcPts val="0"/>
              </a:spcAft>
              <a:buClr>
                <a:schemeClr val="dk1"/>
              </a:buClr>
              <a:buSzPts val="2133"/>
              <a:buNone/>
              <a:defRPr sz="2133"/>
            </a:lvl6pPr>
            <a:lvl7pPr lvl="6" algn="ctr">
              <a:lnSpc>
                <a:spcPct val="90000"/>
              </a:lnSpc>
              <a:spcBef>
                <a:spcPts val="667"/>
              </a:spcBef>
              <a:spcAft>
                <a:spcPts val="0"/>
              </a:spcAft>
              <a:buClr>
                <a:schemeClr val="dk1"/>
              </a:buClr>
              <a:buSzPts val="2133"/>
              <a:buNone/>
              <a:defRPr sz="2133"/>
            </a:lvl7pPr>
            <a:lvl8pPr lvl="7" algn="ctr">
              <a:lnSpc>
                <a:spcPct val="90000"/>
              </a:lnSpc>
              <a:spcBef>
                <a:spcPts val="667"/>
              </a:spcBef>
              <a:spcAft>
                <a:spcPts val="0"/>
              </a:spcAft>
              <a:buClr>
                <a:schemeClr val="dk1"/>
              </a:buClr>
              <a:buSzPts val="2133"/>
              <a:buNone/>
              <a:defRPr sz="2133"/>
            </a:lvl8pPr>
            <a:lvl9pPr lvl="8" algn="ctr">
              <a:lnSpc>
                <a:spcPct val="90000"/>
              </a:lnSpc>
              <a:spcBef>
                <a:spcPts val="667"/>
              </a:spcBef>
              <a:spcAft>
                <a:spcPts val="0"/>
              </a:spcAft>
              <a:buClr>
                <a:schemeClr val="dk1"/>
              </a:buClr>
              <a:buSzPts val="2133"/>
              <a:buNone/>
              <a:defRPr sz="2133"/>
            </a:lvl9pPr>
          </a:lstStyle>
          <a:p>
            <a:endParaRPr/>
          </a:p>
        </p:txBody>
      </p:sp>
      <p:sp>
        <p:nvSpPr>
          <p:cNvPr id="25" name="Google Shape;25;p3"/>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831851" y="2279653"/>
            <a:ext cx="10515600" cy="3803649"/>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8000"/>
              <a:buFont typeface="Calibri"/>
              <a:buNone/>
              <a:defRPr sz="8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831851" y="6119286"/>
            <a:ext cx="10515600" cy="2000249"/>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3200"/>
              <a:buNone/>
              <a:defRPr sz="3200">
                <a:solidFill>
                  <a:schemeClr val="dk1"/>
                </a:solidFill>
              </a:defRPr>
            </a:lvl1pPr>
            <a:lvl2pPr marL="914400" lvl="1" indent="-228600" algn="l">
              <a:lnSpc>
                <a:spcPct val="90000"/>
              </a:lnSpc>
              <a:spcBef>
                <a:spcPts val="667"/>
              </a:spcBef>
              <a:spcAft>
                <a:spcPts val="0"/>
              </a:spcAft>
              <a:buClr>
                <a:srgbClr val="888888"/>
              </a:buClr>
              <a:buSzPts val="2667"/>
              <a:buNone/>
              <a:defRPr sz="2667">
                <a:solidFill>
                  <a:srgbClr val="888888"/>
                </a:solidFill>
              </a:defRPr>
            </a:lvl2pPr>
            <a:lvl3pPr marL="1371600" lvl="2" indent="-228600" algn="l">
              <a:lnSpc>
                <a:spcPct val="90000"/>
              </a:lnSpc>
              <a:spcBef>
                <a:spcPts val="667"/>
              </a:spcBef>
              <a:spcAft>
                <a:spcPts val="0"/>
              </a:spcAft>
              <a:buClr>
                <a:srgbClr val="888888"/>
              </a:buClr>
              <a:buSzPts val="2400"/>
              <a:buNone/>
              <a:defRPr sz="2400">
                <a:solidFill>
                  <a:srgbClr val="888888"/>
                </a:solidFill>
              </a:defRPr>
            </a:lvl3pPr>
            <a:lvl4pPr marL="1828800" lvl="3" indent="-228600" algn="l">
              <a:lnSpc>
                <a:spcPct val="90000"/>
              </a:lnSpc>
              <a:spcBef>
                <a:spcPts val="667"/>
              </a:spcBef>
              <a:spcAft>
                <a:spcPts val="0"/>
              </a:spcAft>
              <a:buClr>
                <a:srgbClr val="888888"/>
              </a:buClr>
              <a:buSzPts val="2133"/>
              <a:buNone/>
              <a:defRPr sz="2133">
                <a:solidFill>
                  <a:srgbClr val="888888"/>
                </a:solidFill>
              </a:defRPr>
            </a:lvl4pPr>
            <a:lvl5pPr marL="2286000" lvl="4" indent="-228600" algn="l">
              <a:lnSpc>
                <a:spcPct val="90000"/>
              </a:lnSpc>
              <a:spcBef>
                <a:spcPts val="667"/>
              </a:spcBef>
              <a:spcAft>
                <a:spcPts val="0"/>
              </a:spcAft>
              <a:buClr>
                <a:srgbClr val="888888"/>
              </a:buClr>
              <a:buSzPts val="2133"/>
              <a:buNone/>
              <a:defRPr sz="2133">
                <a:solidFill>
                  <a:srgbClr val="888888"/>
                </a:solidFill>
              </a:defRPr>
            </a:lvl5pPr>
            <a:lvl6pPr marL="2743200" lvl="5" indent="-228600" algn="l">
              <a:lnSpc>
                <a:spcPct val="90000"/>
              </a:lnSpc>
              <a:spcBef>
                <a:spcPts val="667"/>
              </a:spcBef>
              <a:spcAft>
                <a:spcPts val="0"/>
              </a:spcAft>
              <a:buClr>
                <a:srgbClr val="888888"/>
              </a:buClr>
              <a:buSzPts val="2133"/>
              <a:buNone/>
              <a:defRPr sz="2133">
                <a:solidFill>
                  <a:srgbClr val="888888"/>
                </a:solidFill>
              </a:defRPr>
            </a:lvl6pPr>
            <a:lvl7pPr marL="3200400" lvl="6" indent="-228600" algn="l">
              <a:lnSpc>
                <a:spcPct val="90000"/>
              </a:lnSpc>
              <a:spcBef>
                <a:spcPts val="667"/>
              </a:spcBef>
              <a:spcAft>
                <a:spcPts val="0"/>
              </a:spcAft>
              <a:buClr>
                <a:srgbClr val="888888"/>
              </a:buClr>
              <a:buSzPts val="2133"/>
              <a:buNone/>
              <a:defRPr sz="2133">
                <a:solidFill>
                  <a:srgbClr val="888888"/>
                </a:solidFill>
              </a:defRPr>
            </a:lvl7pPr>
            <a:lvl8pPr marL="3657600" lvl="7" indent="-228600" algn="l">
              <a:lnSpc>
                <a:spcPct val="90000"/>
              </a:lnSpc>
              <a:spcBef>
                <a:spcPts val="667"/>
              </a:spcBef>
              <a:spcAft>
                <a:spcPts val="0"/>
              </a:spcAft>
              <a:buClr>
                <a:srgbClr val="888888"/>
              </a:buClr>
              <a:buSzPts val="2133"/>
              <a:buNone/>
              <a:defRPr sz="2133">
                <a:solidFill>
                  <a:srgbClr val="888888"/>
                </a:solidFill>
              </a:defRPr>
            </a:lvl8pPr>
            <a:lvl9pPr marL="4114800" lvl="8" indent="-228600" algn="l">
              <a:lnSpc>
                <a:spcPct val="90000"/>
              </a:lnSpc>
              <a:spcBef>
                <a:spcPts val="667"/>
              </a:spcBef>
              <a:spcAft>
                <a:spcPts val="0"/>
              </a:spcAft>
              <a:buClr>
                <a:srgbClr val="888888"/>
              </a:buClr>
              <a:buSzPts val="2133"/>
              <a:buNone/>
              <a:defRPr sz="2133">
                <a:solidFill>
                  <a:srgbClr val="888888"/>
                </a:solidFill>
              </a:defRPr>
            </a:lvl9pPr>
          </a:lstStyle>
          <a:p>
            <a:endParaRPr/>
          </a:p>
        </p:txBody>
      </p:sp>
      <p:sp>
        <p:nvSpPr>
          <p:cNvPr id="31" name="Google Shape;31;p4"/>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4"/>
        <p:cNvGrpSpPr/>
        <p:nvPr/>
      </p:nvGrpSpPr>
      <p:grpSpPr>
        <a:xfrm>
          <a:off x="0" y="0"/>
          <a:ext cx="0" cy="0"/>
          <a:chOff x="0" y="0"/>
          <a:chExt cx="0" cy="0"/>
        </a:xfrm>
      </p:grpSpPr>
      <p:sp>
        <p:nvSpPr>
          <p:cNvPr id="35" name="Google Shape;35;p5"/>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
          <p:cNvSpPr txBox="1">
            <a:spLocks noGrp="1"/>
          </p:cNvSpPr>
          <p:nvPr>
            <p:ph type="body" idx="1"/>
          </p:nvPr>
        </p:nvSpPr>
        <p:spPr>
          <a:xfrm>
            <a:off x="838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7" name="Google Shape;37;p5"/>
          <p:cNvSpPr txBox="1">
            <a:spLocks noGrp="1"/>
          </p:cNvSpPr>
          <p:nvPr>
            <p:ph type="body" idx="2"/>
          </p:nvPr>
        </p:nvSpPr>
        <p:spPr>
          <a:xfrm>
            <a:off x="6172200" y="2434167"/>
            <a:ext cx="5181600" cy="5801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38" name="Google Shape;38;p5"/>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839788"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839789" y="2241551"/>
            <a:ext cx="5157787"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4" name="Google Shape;44;p6"/>
          <p:cNvSpPr txBox="1">
            <a:spLocks noGrp="1"/>
          </p:cNvSpPr>
          <p:nvPr>
            <p:ph type="body" idx="2"/>
          </p:nvPr>
        </p:nvSpPr>
        <p:spPr>
          <a:xfrm>
            <a:off x="839789" y="3340100"/>
            <a:ext cx="5157787"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5" name="Google Shape;45;p6"/>
          <p:cNvSpPr txBox="1">
            <a:spLocks noGrp="1"/>
          </p:cNvSpPr>
          <p:nvPr>
            <p:ph type="body" idx="3"/>
          </p:nvPr>
        </p:nvSpPr>
        <p:spPr>
          <a:xfrm>
            <a:off x="6172201" y="2241551"/>
            <a:ext cx="5183188" cy="1098549"/>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333"/>
              </a:spcBef>
              <a:spcAft>
                <a:spcPts val="0"/>
              </a:spcAft>
              <a:buClr>
                <a:schemeClr val="dk1"/>
              </a:buClr>
              <a:buSzPts val="3200"/>
              <a:buNone/>
              <a:defRPr sz="3200" b="1"/>
            </a:lvl1pPr>
            <a:lvl2pPr marL="914400" lvl="1" indent="-228600" algn="l">
              <a:lnSpc>
                <a:spcPct val="90000"/>
              </a:lnSpc>
              <a:spcBef>
                <a:spcPts val="667"/>
              </a:spcBef>
              <a:spcAft>
                <a:spcPts val="0"/>
              </a:spcAft>
              <a:buClr>
                <a:schemeClr val="dk1"/>
              </a:buClr>
              <a:buSzPts val="2667"/>
              <a:buNone/>
              <a:defRPr sz="2667" b="1"/>
            </a:lvl2pPr>
            <a:lvl3pPr marL="1371600" lvl="2" indent="-228600" algn="l">
              <a:lnSpc>
                <a:spcPct val="90000"/>
              </a:lnSpc>
              <a:spcBef>
                <a:spcPts val="667"/>
              </a:spcBef>
              <a:spcAft>
                <a:spcPts val="0"/>
              </a:spcAft>
              <a:buClr>
                <a:schemeClr val="dk1"/>
              </a:buClr>
              <a:buSzPts val="2400"/>
              <a:buNone/>
              <a:defRPr sz="2400" b="1"/>
            </a:lvl3pPr>
            <a:lvl4pPr marL="1828800" lvl="3" indent="-228600" algn="l">
              <a:lnSpc>
                <a:spcPct val="90000"/>
              </a:lnSpc>
              <a:spcBef>
                <a:spcPts val="667"/>
              </a:spcBef>
              <a:spcAft>
                <a:spcPts val="0"/>
              </a:spcAft>
              <a:buClr>
                <a:schemeClr val="dk1"/>
              </a:buClr>
              <a:buSzPts val="2133"/>
              <a:buNone/>
              <a:defRPr sz="2133" b="1"/>
            </a:lvl4pPr>
            <a:lvl5pPr marL="2286000" lvl="4" indent="-228600" algn="l">
              <a:lnSpc>
                <a:spcPct val="90000"/>
              </a:lnSpc>
              <a:spcBef>
                <a:spcPts val="667"/>
              </a:spcBef>
              <a:spcAft>
                <a:spcPts val="0"/>
              </a:spcAft>
              <a:buClr>
                <a:schemeClr val="dk1"/>
              </a:buClr>
              <a:buSzPts val="2133"/>
              <a:buNone/>
              <a:defRPr sz="2133" b="1"/>
            </a:lvl5pPr>
            <a:lvl6pPr marL="2743200" lvl="5" indent="-228600" algn="l">
              <a:lnSpc>
                <a:spcPct val="90000"/>
              </a:lnSpc>
              <a:spcBef>
                <a:spcPts val="667"/>
              </a:spcBef>
              <a:spcAft>
                <a:spcPts val="0"/>
              </a:spcAft>
              <a:buClr>
                <a:schemeClr val="dk1"/>
              </a:buClr>
              <a:buSzPts val="2133"/>
              <a:buNone/>
              <a:defRPr sz="2133" b="1"/>
            </a:lvl6pPr>
            <a:lvl7pPr marL="3200400" lvl="6" indent="-228600" algn="l">
              <a:lnSpc>
                <a:spcPct val="90000"/>
              </a:lnSpc>
              <a:spcBef>
                <a:spcPts val="667"/>
              </a:spcBef>
              <a:spcAft>
                <a:spcPts val="0"/>
              </a:spcAft>
              <a:buClr>
                <a:schemeClr val="dk1"/>
              </a:buClr>
              <a:buSzPts val="2133"/>
              <a:buNone/>
              <a:defRPr sz="2133" b="1"/>
            </a:lvl7pPr>
            <a:lvl8pPr marL="3657600" lvl="7" indent="-228600" algn="l">
              <a:lnSpc>
                <a:spcPct val="90000"/>
              </a:lnSpc>
              <a:spcBef>
                <a:spcPts val="667"/>
              </a:spcBef>
              <a:spcAft>
                <a:spcPts val="0"/>
              </a:spcAft>
              <a:buClr>
                <a:schemeClr val="dk1"/>
              </a:buClr>
              <a:buSzPts val="2133"/>
              <a:buNone/>
              <a:defRPr sz="2133" b="1"/>
            </a:lvl8pPr>
            <a:lvl9pPr marL="4114800" lvl="8" indent="-228600" algn="l">
              <a:lnSpc>
                <a:spcPct val="90000"/>
              </a:lnSpc>
              <a:spcBef>
                <a:spcPts val="667"/>
              </a:spcBef>
              <a:spcAft>
                <a:spcPts val="0"/>
              </a:spcAft>
              <a:buClr>
                <a:schemeClr val="dk1"/>
              </a:buClr>
              <a:buSzPts val="2133"/>
              <a:buNone/>
              <a:defRPr sz="2133" b="1"/>
            </a:lvl9pPr>
          </a:lstStyle>
          <a:p>
            <a:endParaRPr/>
          </a:p>
        </p:txBody>
      </p:sp>
      <p:sp>
        <p:nvSpPr>
          <p:cNvPr id="46" name="Google Shape;46;p6"/>
          <p:cNvSpPr txBox="1">
            <a:spLocks noGrp="1"/>
          </p:cNvSpPr>
          <p:nvPr>
            <p:ph type="body" idx="4"/>
          </p:nvPr>
        </p:nvSpPr>
        <p:spPr>
          <a:xfrm>
            <a:off x="6172201" y="3340100"/>
            <a:ext cx="5183188" cy="4912784"/>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47" name="Google Shape;47;p6"/>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5"/>
        <p:cNvGrpSpPr/>
        <p:nvPr/>
      </p:nvGrpSpPr>
      <p:grpSpPr>
        <a:xfrm>
          <a:off x="0" y="0"/>
          <a:ext cx="0" cy="0"/>
          <a:chOff x="0" y="0"/>
          <a:chExt cx="0" cy="0"/>
        </a:xfrm>
      </p:grpSpPr>
      <p:sp>
        <p:nvSpPr>
          <p:cNvPr id="56" name="Google Shape;56;p8"/>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58" name="Google Shape;58;p8"/>
          <p:cNvSpPr txBox="1">
            <a:spLocks noGrp="1"/>
          </p:cNvSpPr>
          <p:nvPr>
            <p:ph type="body" idx="2"/>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9" name="Google Shape;59;p8"/>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839788" y="609600"/>
            <a:ext cx="3932237" cy="21336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267"/>
              <a:buFont typeface="Calibri"/>
              <a:buNone/>
              <a:defRPr sz="4267"/>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a:spLocks noGrp="1"/>
          </p:cNvSpPr>
          <p:nvPr>
            <p:ph type="pic" idx="2"/>
          </p:nvPr>
        </p:nvSpPr>
        <p:spPr>
          <a:xfrm>
            <a:off x="5183188" y="1316569"/>
            <a:ext cx="6172200" cy="649816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333"/>
              </a:spcBef>
              <a:spcAft>
                <a:spcPts val="0"/>
              </a:spcAft>
              <a:buClr>
                <a:schemeClr val="dk1"/>
              </a:buClr>
              <a:buSzPts val="4267"/>
              <a:buFont typeface="Arial"/>
              <a:buNone/>
              <a:defRPr sz="4267" b="0" i="0" u="none" strike="noStrike" cap="none">
                <a:solidFill>
                  <a:schemeClr val="dk1"/>
                </a:solidFill>
                <a:latin typeface="Calibri"/>
                <a:ea typeface="Calibri"/>
                <a:cs typeface="Calibri"/>
                <a:sym typeface="Calibri"/>
              </a:defRPr>
            </a:lvl1pPr>
            <a:lvl2pPr marR="0" lvl="1" algn="l" rtl="0">
              <a:lnSpc>
                <a:spcPct val="90000"/>
              </a:lnSpc>
              <a:spcBef>
                <a:spcPts val="667"/>
              </a:spcBef>
              <a:spcAft>
                <a:spcPts val="0"/>
              </a:spcAft>
              <a:buClr>
                <a:schemeClr val="dk1"/>
              </a:buClr>
              <a:buSzPts val="3733"/>
              <a:buFont typeface="Arial"/>
              <a:buNone/>
              <a:defRPr sz="3733" b="0" i="0" u="none" strike="noStrike" cap="none">
                <a:solidFill>
                  <a:schemeClr val="dk1"/>
                </a:solidFill>
                <a:latin typeface="Calibri"/>
                <a:ea typeface="Calibri"/>
                <a:cs typeface="Calibri"/>
                <a:sym typeface="Calibri"/>
              </a:defRPr>
            </a:lvl2pPr>
            <a:lvl3pPr marR="0" lvl="2" algn="l" rtl="0">
              <a:lnSpc>
                <a:spcPct val="90000"/>
              </a:lnSpc>
              <a:spcBef>
                <a:spcPts val="667"/>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3pPr>
            <a:lvl4pPr marR="0" lvl="3"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4pPr>
            <a:lvl5pPr marR="0" lvl="4"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5pPr>
            <a:lvl6pPr marR="0" lvl="5"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6pPr>
            <a:lvl7pPr marR="0" lvl="6"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7pPr>
            <a:lvl8pPr marR="0" lvl="7"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8pPr>
            <a:lvl9pPr marR="0" lvl="8" algn="l" rtl="0">
              <a:lnSpc>
                <a:spcPct val="90000"/>
              </a:lnSpc>
              <a:spcBef>
                <a:spcPts val="667"/>
              </a:spcBef>
              <a:spcAft>
                <a:spcPts val="0"/>
              </a:spcAft>
              <a:buClr>
                <a:schemeClr val="dk1"/>
              </a:buClr>
              <a:buSzPts val="2667"/>
              <a:buFont typeface="Arial"/>
              <a:buNone/>
              <a:defRPr sz="2667" b="0" i="0" u="none" strike="noStrike" cap="none">
                <a:solidFill>
                  <a:schemeClr val="dk1"/>
                </a:solidFill>
                <a:latin typeface="Calibri"/>
                <a:ea typeface="Calibri"/>
                <a:cs typeface="Calibri"/>
                <a:sym typeface="Calibri"/>
              </a:defRPr>
            </a:lvl9pPr>
          </a:lstStyle>
          <a:p>
            <a:endParaRPr/>
          </a:p>
        </p:txBody>
      </p:sp>
      <p:sp>
        <p:nvSpPr>
          <p:cNvPr id="65" name="Google Shape;65;p9"/>
          <p:cNvSpPr txBox="1">
            <a:spLocks noGrp="1"/>
          </p:cNvSpPr>
          <p:nvPr>
            <p:ph type="body" idx="1"/>
          </p:nvPr>
        </p:nvSpPr>
        <p:spPr>
          <a:xfrm>
            <a:off x="839788" y="2743200"/>
            <a:ext cx="3932237" cy="508211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66" name="Google Shape;66;p9"/>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body" idx="1"/>
          </p:nvPr>
        </p:nvSpPr>
        <p:spPr>
          <a:xfrm rot="5400000">
            <a:off x="3195108" y="77259"/>
            <a:ext cx="5801784"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72" name="Google Shape;72;p10"/>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0"/>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10"/>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486836"/>
            <a:ext cx="10515600" cy="1767417"/>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2434167"/>
            <a:ext cx="10515600" cy="5801784"/>
          </a:xfrm>
          <a:prstGeom prst="rect">
            <a:avLst/>
          </a:prstGeom>
          <a:noFill/>
          <a:ln>
            <a:noFill/>
          </a:ln>
        </p:spPr>
        <p:txBody>
          <a:bodyPr spcFirstLastPara="1" wrap="square" lIns="91425" tIns="45700" rIns="91425" bIns="45700" anchor="t" anchorCtr="0">
            <a:no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8475136"/>
            <a:ext cx="2743200" cy="486833"/>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8475136"/>
            <a:ext cx="4114800" cy="486833"/>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8475136"/>
            <a:ext cx="2743200" cy="486833"/>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6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p:nvPr/>
        </p:nvSpPr>
        <p:spPr>
          <a:xfrm>
            <a:off x="10042368" y="8493249"/>
            <a:ext cx="1311431" cy="451143"/>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jp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2.png"/><Relationship Id="rId7" Type="http://schemas.openxmlformats.org/officeDocument/2006/relationships/image" Target="../media/image3.jp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9.jpg"/><Relationship Id="rId5" Type="http://schemas.openxmlformats.org/officeDocument/2006/relationships/image" Target="../media/image1.jpg"/><Relationship Id="rId10" Type="http://schemas.openxmlformats.org/officeDocument/2006/relationships/image" Target="../media/image8.jpg"/><Relationship Id="rId4" Type="http://schemas.openxmlformats.org/officeDocument/2006/relationships/image" Target="../media/image4.jp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jpg"/><Relationship Id="rId5" Type="http://schemas.openxmlformats.org/officeDocument/2006/relationships/image" Target="../media/image4.jp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jpg"/><Relationship Id="rId5" Type="http://schemas.openxmlformats.org/officeDocument/2006/relationships/image" Target="../media/image4.jpg"/><Relationship Id="rId10" Type="http://schemas.openxmlformats.org/officeDocument/2006/relationships/image" Target="../media/image8.jpg"/><Relationship Id="rId4" Type="http://schemas.openxmlformats.org/officeDocument/2006/relationships/image" Target="../media/image3.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85"/>
        <p:cNvGrpSpPr/>
        <p:nvPr/>
      </p:nvGrpSpPr>
      <p:grpSpPr>
        <a:xfrm>
          <a:off x="0" y="0"/>
          <a:ext cx="0" cy="0"/>
          <a:chOff x="0" y="0"/>
          <a:chExt cx="0" cy="0"/>
        </a:xfrm>
      </p:grpSpPr>
      <p:pic>
        <p:nvPicPr>
          <p:cNvPr id="86" name="Google Shape;86;p12" descr="C:\Users\James\Desktop\Logos\Designers Large no border.jpg"/>
          <p:cNvPicPr preferRelativeResize="0"/>
          <p:nvPr/>
        </p:nvPicPr>
        <p:blipFill rotWithShape="1">
          <a:blip r:embed="rId3">
            <a:alphaModFix/>
          </a:blip>
          <a:srcRect l="8376" t="7196" r="8376" b="4746"/>
          <a:stretch/>
        </p:blipFill>
        <p:spPr>
          <a:xfrm>
            <a:off x="10751200" y="1226470"/>
            <a:ext cx="749424" cy="1148119"/>
          </a:xfrm>
          <a:prstGeom prst="rect">
            <a:avLst/>
          </a:prstGeom>
          <a:noFill/>
          <a:ln>
            <a:noFill/>
          </a:ln>
        </p:spPr>
      </p:pic>
      <p:sp>
        <p:nvSpPr>
          <p:cNvPr id="87" name="Google Shape;87;p12"/>
          <p:cNvSpPr txBox="1"/>
          <p:nvPr/>
        </p:nvSpPr>
        <p:spPr>
          <a:xfrm>
            <a:off x="10604363" y="1166575"/>
            <a:ext cx="10431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a:p>
        </p:txBody>
      </p:sp>
      <p:pic>
        <p:nvPicPr>
          <p:cNvPr id="88" name="Google Shape;88;p12" descr="C:\Users\James\Desktop\Logos\Designers Large no border.jpg"/>
          <p:cNvPicPr preferRelativeResize="0"/>
          <p:nvPr/>
        </p:nvPicPr>
        <p:blipFill rotWithShape="1">
          <a:blip r:embed="rId3">
            <a:alphaModFix/>
          </a:blip>
          <a:srcRect l="8376" t="7196" r="8376" b="4746"/>
          <a:stretch/>
        </p:blipFill>
        <p:spPr>
          <a:xfrm>
            <a:off x="925473" y="1170463"/>
            <a:ext cx="749424" cy="1148119"/>
          </a:xfrm>
          <a:prstGeom prst="rect">
            <a:avLst/>
          </a:prstGeom>
          <a:noFill/>
          <a:ln>
            <a:noFill/>
          </a:ln>
        </p:spPr>
      </p:pic>
      <p:sp>
        <p:nvSpPr>
          <p:cNvPr id="89" name="Google Shape;89;p12"/>
          <p:cNvSpPr txBox="1"/>
          <p:nvPr/>
        </p:nvSpPr>
        <p:spPr>
          <a:xfrm>
            <a:off x="806175" y="1166600"/>
            <a:ext cx="1043100" cy="1152000"/>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None/>
            </a:pPr>
            <a:endParaRPr/>
          </a:p>
        </p:txBody>
      </p:sp>
      <p:sp>
        <p:nvSpPr>
          <p:cNvPr id="90" name="Google Shape;90;p12"/>
          <p:cNvSpPr txBox="1"/>
          <p:nvPr/>
        </p:nvSpPr>
        <p:spPr>
          <a:xfrm>
            <a:off x="6191250" y="2410725"/>
            <a:ext cx="5309400" cy="1819800"/>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Transferable Knowledge:</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PSHE - </a:t>
            </a:r>
            <a:r>
              <a:rPr lang="en-GB" sz="1800" b="0" i="0" u="none" strike="noStrike" cap="none">
                <a:solidFill>
                  <a:srgbClr val="000000"/>
                </a:solidFill>
                <a:latin typeface="Arial"/>
                <a:ea typeface="Arial"/>
                <a:cs typeface="Arial"/>
                <a:sym typeface="Arial"/>
              </a:rPr>
              <a:t>Understanding of self, understanding of what makes them unique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a:t>Music - </a:t>
            </a:r>
            <a:r>
              <a:rPr lang="en-GB" sz="1800">
                <a:solidFill>
                  <a:schemeClr val="dk1"/>
                </a:solidFill>
              </a:rPr>
              <a:t>Instruments and musical language (interpreting colour)</a:t>
            </a:r>
            <a:endParaRPr sz="1800"/>
          </a:p>
          <a:p>
            <a:pPr marL="0" marR="0" lvl="0" indent="0" algn="ctr"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2"/>
          <p:cNvSpPr txBox="1"/>
          <p:nvPr/>
        </p:nvSpPr>
        <p:spPr>
          <a:xfrm>
            <a:off x="806825" y="4359349"/>
            <a:ext cx="10693800" cy="4563000"/>
          </a:xfrm>
          <a:prstGeom prst="rect">
            <a:avLst/>
          </a:prstGeom>
          <a:solidFill>
            <a:schemeClr val="lt1"/>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GB" sz="1400" b="1" i="0" u="sng" strike="noStrike" cap="none">
                <a:solidFill>
                  <a:srgbClr val="000000"/>
                </a:solidFill>
                <a:latin typeface="Arial"/>
                <a:ea typeface="Arial"/>
                <a:cs typeface="Arial"/>
                <a:sym typeface="Arial"/>
              </a:rPr>
              <a:t>National Curriculum Overview of Programme of Study</a:t>
            </a:r>
            <a:endParaRPr sz="18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Art, craft and design embody some of the highest forms of human creativity. A high-quality art and design education should engage, inspire and challenge pupils, equipping them with the knowledge and skills to experiment, invent and create their own works of art, craft and design. As pupils progress, they should be able to think critically and develop a more rigorous understanding of art and design. They should also know how art and design both reflect and shape our history, and contribute to the culture, creativity and wealth of our nation. </a:t>
            </a: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400" b="1" i="0" u="sng"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400" b="1" i="0" u="sng" strike="noStrike" cap="none">
                <a:solidFill>
                  <a:schemeClr val="dk1"/>
                </a:solidFill>
                <a:latin typeface="Arial"/>
                <a:ea typeface="Arial"/>
                <a:cs typeface="Arial"/>
                <a:sym typeface="Arial"/>
              </a:rPr>
              <a:t>During this area of study students should be taught to:</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to use a range of materials creatively to design and make products.</a:t>
            </a:r>
            <a:endParaRPr/>
          </a:p>
          <a:p>
            <a:pPr marL="0" marR="0" lvl="0" indent="0" algn="l" rtl="0">
              <a:lnSpc>
                <a:spcPct val="100000"/>
              </a:lnSpc>
              <a:spcBef>
                <a:spcPts val="0"/>
              </a:spcBef>
              <a:spcAft>
                <a:spcPts val="0"/>
              </a:spcAft>
              <a:buNone/>
            </a:pPr>
            <a:r>
              <a:rPr lang="en-GB" sz="1600" b="0" i="0" u="none" strike="noStrike" cap="none">
                <a:solidFill>
                  <a:srgbClr val="000000"/>
                </a:solidFill>
                <a:latin typeface="Arial"/>
                <a:ea typeface="Arial"/>
                <a:cs typeface="Arial"/>
                <a:sym typeface="Arial"/>
              </a:rPr>
              <a:t> </a:t>
            </a: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to use drawing, painting and sculpture to develop and share their ideas, experiences and imagination.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to develop a wide range of art and design techniques in using colour, pattern, texture, line, shape, form and space. </a:t>
            </a:r>
            <a:endParaRPr sz="16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6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GB" sz="1600" b="0" i="0" u="none" strike="noStrike" cap="none">
                <a:solidFill>
                  <a:srgbClr val="000000"/>
                </a:solidFill>
                <a:latin typeface="Arial"/>
                <a:ea typeface="Arial"/>
                <a:cs typeface="Arial"/>
                <a:sym typeface="Arial"/>
              </a:rPr>
              <a:t>about the work of a range of artists, craft makers and designers, describing the differences and similarities between different practices and disciplines, and making links to their own work. </a:t>
            </a:r>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700"/>
              <a:buFont typeface="Arial"/>
              <a:buNone/>
            </a:pPr>
            <a:endParaRPr sz="700" b="1" i="0" u="sng" strike="noStrike" cap="none">
              <a:solidFill>
                <a:schemeClr val="dk1"/>
              </a:solidFill>
              <a:latin typeface="Arial"/>
              <a:ea typeface="Arial"/>
              <a:cs typeface="Arial"/>
              <a:sym typeface="Arial"/>
            </a:endParaRPr>
          </a:p>
          <a:p>
            <a:pPr marL="171450" marR="0" lvl="0" indent="-114300" algn="l" rtl="0">
              <a:lnSpc>
                <a:spcPct val="100000"/>
              </a:lnSpc>
              <a:spcBef>
                <a:spcPts val="0"/>
              </a:spcBef>
              <a:spcAft>
                <a:spcPts val="0"/>
              </a:spcAft>
              <a:buClr>
                <a:schemeClr val="dk1"/>
              </a:buClr>
              <a:buSzPts val="9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2"/>
          <p:cNvSpPr txBox="1"/>
          <p:nvPr/>
        </p:nvSpPr>
        <p:spPr>
          <a:xfrm>
            <a:off x="1818850" y="1152925"/>
            <a:ext cx="8789700" cy="1152000"/>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dirty="0">
                <a:solidFill>
                  <a:srgbClr val="000000"/>
                </a:solidFill>
                <a:latin typeface="Arial"/>
                <a:ea typeface="Arial"/>
                <a:cs typeface="Arial"/>
                <a:sym typeface="Arial"/>
              </a:rPr>
              <a:t>Year 2 - Medium Term Plan - Designers – Art</a:t>
            </a:r>
            <a:endParaRPr dirty="0"/>
          </a:p>
          <a:p>
            <a:pPr marL="0" marR="0" lvl="0" indent="0" algn="ctr" rtl="0">
              <a:lnSpc>
                <a:spcPct val="100000"/>
              </a:lnSpc>
              <a:spcBef>
                <a:spcPts val="0"/>
              </a:spcBef>
              <a:spcAft>
                <a:spcPts val="0"/>
              </a:spcAft>
              <a:buClr>
                <a:srgbClr val="000000"/>
              </a:buClr>
              <a:buSzPts val="1800"/>
              <a:buFont typeface="Arial"/>
              <a:buNone/>
            </a:pPr>
            <a:r>
              <a:rPr lang="en-GB" sz="1800" b="0" i="0" u="sng" strike="noStrike" cap="none" dirty="0">
                <a:solidFill>
                  <a:srgbClr val="000000"/>
                </a:solidFill>
                <a:latin typeface="Arial"/>
                <a:ea typeface="Arial"/>
                <a:cs typeface="Arial"/>
                <a:sym typeface="Arial"/>
              </a:rPr>
              <a:t>Being Yourself</a:t>
            </a:r>
            <a:endParaRPr sz="1400" b="0"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None/>
            </a:pPr>
            <a:r>
              <a:rPr lang="en-GB" sz="1400" b="0" i="0" u="none" strike="noStrike" cap="none" dirty="0">
                <a:solidFill>
                  <a:srgbClr val="000000"/>
                </a:solidFill>
                <a:latin typeface="Arial"/>
                <a:ea typeface="Arial"/>
                <a:cs typeface="Arial"/>
                <a:sym typeface="Arial"/>
              </a:rPr>
              <a:t>Using the K,S,U you have learnt in this unit of work, how can you represent your feelings and emotions through art?</a:t>
            </a:r>
            <a:endParaRPr dirty="0"/>
          </a:p>
        </p:txBody>
      </p:sp>
      <p:sp>
        <p:nvSpPr>
          <p:cNvPr id="93" name="Google Shape;93;p12"/>
          <p:cNvSpPr txBox="1"/>
          <p:nvPr/>
        </p:nvSpPr>
        <p:spPr>
          <a:xfrm>
            <a:off x="806825" y="2410750"/>
            <a:ext cx="5271300" cy="1819800"/>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000000"/>
                </a:solidFill>
                <a:latin typeface="Arial"/>
                <a:ea typeface="Arial"/>
                <a:cs typeface="Arial"/>
                <a:sym typeface="Arial"/>
              </a:rPr>
              <a:t>Aspect of Study</a:t>
            </a: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Colour mixing</a:t>
            </a:r>
            <a:endParaRPr/>
          </a:p>
          <a:p>
            <a:pPr marL="0" marR="0" lvl="0" indent="0" algn="ctr"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Self-portraiture </a:t>
            </a:r>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4" name="Google Shape;94;p12"/>
          <p:cNvPicPr preferRelativeResize="0"/>
          <p:nvPr/>
        </p:nvPicPr>
        <p:blipFill rotWithShape="1">
          <a:blip r:embed="rId4">
            <a:alphaModFix/>
          </a:blip>
          <a:srcRect/>
          <a:stretch/>
        </p:blipFill>
        <p:spPr>
          <a:xfrm>
            <a:off x="5246385" y="76137"/>
            <a:ext cx="1814680" cy="823455"/>
          </a:xfrm>
          <a:prstGeom prst="rect">
            <a:avLst/>
          </a:prstGeom>
          <a:noFill/>
          <a:ln>
            <a:noFill/>
          </a:ln>
        </p:spPr>
      </p:pic>
      <p:pic>
        <p:nvPicPr>
          <p:cNvPr id="95" name="Google Shape;95;p12"/>
          <p:cNvPicPr preferRelativeResize="0"/>
          <p:nvPr/>
        </p:nvPicPr>
        <p:blipFill rotWithShape="1">
          <a:blip r:embed="rId5">
            <a:alphaModFix/>
          </a:blip>
          <a:srcRect l="8376" t="7406" r="8376" b="6665"/>
          <a:stretch/>
        </p:blipFill>
        <p:spPr>
          <a:xfrm>
            <a:off x="1818841" y="89479"/>
            <a:ext cx="700803" cy="1023475"/>
          </a:xfrm>
          <a:prstGeom prst="rect">
            <a:avLst/>
          </a:prstGeom>
          <a:noFill/>
          <a:ln>
            <a:noFill/>
          </a:ln>
        </p:spPr>
      </p:pic>
      <p:pic>
        <p:nvPicPr>
          <p:cNvPr id="96" name="Google Shape;96;p12" descr="C:\Users\James\Desktop\Logos\Global Enquirers Large no border.jpg"/>
          <p:cNvPicPr preferRelativeResize="0"/>
          <p:nvPr/>
        </p:nvPicPr>
        <p:blipFill rotWithShape="1">
          <a:blip r:embed="rId6">
            <a:alphaModFix/>
          </a:blip>
          <a:srcRect l="7170" r="7567" b="6322"/>
          <a:stretch/>
        </p:blipFill>
        <p:spPr>
          <a:xfrm>
            <a:off x="2831525" y="89479"/>
            <a:ext cx="741770" cy="1035596"/>
          </a:xfrm>
          <a:prstGeom prst="rect">
            <a:avLst/>
          </a:prstGeom>
          <a:noFill/>
          <a:ln>
            <a:noFill/>
          </a:ln>
        </p:spPr>
      </p:pic>
      <p:pic>
        <p:nvPicPr>
          <p:cNvPr id="97" name="Google Shape;97;p12" descr="C:\Users\James\Desktop\Logos\Sustainability Ambassadors Large no border.jpg"/>
          <p:cNvPicPr preferRelativeResize="0"/>
          <p:nvPr/>
        </p:nvPicPr>
        <p:blipFill rotWithShape="1">
          <a:blip r:embed="rId7">
            <a:alphaModFix/>
          </a:blip>
          <a:srcRect b="7850"/>
          <a:stretch/>
        </p:blipFill>
        <p:spPr>
          <a:xfrm>
            <a:off x="8544272" y="92852"/>
            <a:ext cx="877679" cy="1032224"/>
          </a:xfrm>
          <a:prstGeom prst="rect">
            <a:avLst/>
          </a:prstGeom>
          <a:noFill/>
          <a:ln>
            <a:noFill/>
          </a:ln>
        </p:spPr>
      </p:pic>
      <p:pic>
        <p:nvPicPr>
          <p:cNvPr id="98" name="Google Shape;98;p12" descr="C:\Users\James\Desktop\Logos\Designers Large no border.jpg"/>
          <p:cNvPicPr preferRelativeResize="0"/>
          <p:nvPr/>
        </p:nvPicPr>
        <p:blipFill rotWithShape="1">
          <a:blip r:embed="rId3">
            <a:alphaModFix/>
          </a:blip>
          <a:srcRect l="8376" t="7196" r="8376" b="4746"/>
          <a:stretch/>
        </p:blipFill>
        <p:spPr>
          <a:xfrm>
            <a:off x="3791744" y="89479"/>
            <a:ext cx="742200" cy="1059571"/>
          </a:xfrm>
          <a:prstGeom prst="rect">
            <a:avLst/>
          </a:prstGeom>
          <a:noFill/>
          <a:ln>
            <a:noFill/>
          </a:ln>
        </p:spPr>
      </p:pic>
      <p:pic>
        <p:nvPicPr>
          <p:cNvPr id="99" name="Google Shape;99;p12"/>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00" name="Google Shape;100;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02" name="Google Shape;102;p12"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2"/>
          <p:cNvSpPr txBox="1"/>
          <p:nvPr/>
        </p:nvSpPr>
        <p:spPr>
          <a:xfrm>
            <a:off x="6191250" y="2512046"/>
            <a:ext cx="5309400" cy="6221405"/>
          </a:xfrm>
          <a:prstGeom prst="rect">
            <a:avLst/>
          </a:prstGeom>
          <a:solidFill>
            <a:srgbClr val="E1EFD8"/>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Books and websites to support with learning:</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lang="en-GB" sz="1800" b="1" u="sng" dirty="0"/>
          </a:p>
          <a:p>
            <a:pPr marL="0" marR="0" lvl="0" indent="0" algn="ctr" rtl="0">
              <a:lnSpc>
                <a:spcPct val="100000"/>
              </a:lnSpc>
              <a:spcBef>
                <a:spcPts val="0"/>
              </a:spcBef>
              <a:spcAft>
                <a:spcPts val="0"/>
              </a:spcAft>
              <a:buClr>
                <a:srgbClr val="000000"/>
              </a:buClr>
              <a:buSzPts val="1800"/>
              <a:buFont typeface="Arial"/>
              <a:buNone/>
            </a:pPr>
            <a:endParaRPr sz="1800" i="0" strike="noStrike" cap="none" dirty="0">
              <a:solidFill>
                <a:srgbClr val="000000"/>
              </a:solidFill>
              <a:sym typeface="Arial"/>
            </a:endParaRPr>
          </a:p>
          <a:p>
            <a:pPr marL="285750" indent="-285750">
              <a:buFont typeface="Arial" panose="020B0604020202020204" pitchFamily="34" charset="0"/>
              <a:buChar char="•"/>
            </a:pPr>
            <a:r>
              <a:rPr lang="en-GB" sz="1800" i="1" dirty="0"/>
              <a:t>The </a:t>
            </a:r>
            <a:r>
              <a:rPr lang="en-GB" sz="1800" i="1" dirty="0" err="1"/>
              <a:t>Unbudgeable</a:t>
            </a:r>
            <a:r>
              <a:rPr lang="en-GB" sz="1800" i="1" dirty="0"/>
              <a:t> </a:t>
            </a:r>
            <a:r>
              <a:rPr lang="en-GB" sz="1800" i="1" dirty="0" smtClean="0"/>
              <a:t>Curmudgeon</a:t>
            </a:r>
            <a:r>
              <a:rPr lang="en-GB" sz="1800" dirty="0"/>
              <a:t> </a:t>
            </a:r>
            <a:r>
              <a:rPr lang="en-GB" sz="1800" dirty="0" smtClean="0"/>
              <a:t>by </a:t>
            </a:r>
            <a:r>
              <a:rPr lang="en-GB" sz="1800" dirty="0"/>
              <a:t>Matthew Burgess, illustrated by Fiona </a:t>
            </a:r>
            <a:r>
              <a:rPr lang="en-GB" sz="1800" dirty="0" smtClean="0"/>
              <a:t>Woodcock</a:t>
            </a:r>
          </a:p>
          <a:p>
            <a:pPr marL="285750" indent="-285750">
              <a:buFont typeface="Arial" panose="020B0604020202020204" pitchFamily="34" charset="0"/>
              <a:buChar char="•"/>
            </a:pPr>
            <a:r>
              <a:rPr lang="en-GB" sz="1800" i="1" dirty="0"/>
              <a:t>Millie </a:t>
            </a:r>
            <a:r>
              <a:rPr lang="en-GB" sz="1800" i="1" dirty="0" smtClean="0"/>
              <a:t>Fierce</a:t>
            </a:r>
            <a:r>
              <a:rPr lang="en-GB" sz="1800" dirty="0"/>
              <a:t> </a:t>
            </a:r>
            <a:r>
              <a:rPr lang="en-GB" sz="1800" dirty="0" smtClean="0"/>
              <a:t>by </a:t>
            </a:r>
            <a:r>
              <a:rPr lang="en-GB" sz="1800" dirty="0"/>
              <a:t>Jane Manning</a:t>
            </a:r>
          </a:p>
          <a:p>
            <a:pPr marL="285750" indent="-285750">
              <a:buFont typeface="Arial" panose="020B0604020202020204" pitchFamily="34" charset="0"/>
              <a:buChar char="•"/>
            </a:pPr>
            <a:r>
              <a:rPr lang="en-GB" sz="1800" i="1" dirty="0"/>
              <a:t>The Way I </a:t>
            </a:r>
            <a:r>
              <a:rPr lang="en-GB" sz="1800" i="1" dirty="0" smtClean="0"/>
              <a:t>Feel</a:t>
            </a:r>
            <a:r>
              <a:rPr lang="en-GB" sz="1800" dirty="0"/>
              <a:t> </a:t>
            </a:r>
            <a:r>
              <a:rPr lang="en-GB" sz="1800" dirty="0" smtClean="0"/>
              <a:t>by </a:t>
            </a:r>
            <a:r>
              <a:rPr lang="en-GB" sz="1800" dirty="0" err="1"/>
              <a:t>Janan</a:t>
            </a:r>
            <a:r>
              <a:rPr lang="en-GB" sz="1800" dirty="0"/>
              <a:t> Cain</a:t>
            </a:r>
          </a:p>
          <a:p>
            <a:pPr marL="285750" indent="-285750">
              <a:buFont typeface="Arial" panose="020B0604020202020204" pitchFamily="34" charset="0"/>
              <a:buChar char="•"/>
            </a:pPr>
            <a:r>
              <a:rPr lang="en-GB" sz="1800" i="1" dirty="0"/>
              <a:t>The Grouchy </a:t>
            </a:r>
            <a:r>
              <a:rPr lang="en-GB" sz="1800" i="1" dirty="0" smtClean="0"/>
              <a:t>Ladybug</a:t>
            </a:r>
            <a:r>
              <a:rPr lang="en-GB" sz="1800" dirty="0"/>
              <a:t> </a:t>
            </a:r>
            <a:r>
              <a:rPr lang="en-GB" sz="1800" dirty="0" smtClean="0"/>
              <a:t>by </a:t>
            </a:r>
            <a:r>
              <a:rPr lang="en-GB" sz="1800" dirty="0"/>
              <a:t>Eric Carle</a:t>
            </a:r>
          </a:p>
          <a:p>
            <a:pPr marL="285750" indent="-285750">
              <a:buFont typeface="Arial" panose="020B0604020202020204" pitchFamily="34" charset="0"/>
              <a:buChar char="•"/>
            </a:pPr>
            <a:r>
              <a:rPr lang="en-GB" sz="1800" i="1" dirty="0"/>
              <a:t>Alexander and the Terrible, Horrible, No Good, Very Bad </a:t>
            </a:r>
            <a:r>
              <a:rPr lang="en-GB" sz="1800" i="1" dirty="0" smtClean="0"/>
              <a:t>Day</a:t>
            </a:r>
            <a:r>
              <a:rPr lang="en-GB" sz="1800" dirty="0"/>
              <a:t> </a:t>
            </a:r>
            <a:r>
              <a:rPr lang="en-GB" sz="1800" dirty="0" smtClean="0"/>
              <a:t>by </a:t>
            </a:r>
            <a:r>
              <a:rPr lang="en-GB" sz="1800" dirty="0"/>
              <a:t>Judith </a:t>
            </a:r>
            <a:r>
              <a:rPr lang="en-GB" sz="1800" dirty="0" err="1"/>
              <a:t>Viorst</a:t>
            </a:r>
            <a:r>
              <a:rPr lang="en-GB" sz="1800" dirty="0"/>
              <a:t>, illustrated by Ray Cruz</a:t>
            </a:r>
          </a:p>
          <a:p>
            <a:pPr marL="285750" indent="-285750">
              <a:buFont typeface="Arial" panose="020B0604020202020204" pitchFamily="34" charset="0"/>
              <a:buChar char="•"/>
            </a:pPr>
            <a:r>
              <a:rPr lang="en-GB" sz="1800" i="1" dirty="0"/>
              <a:t>When Sophie Gets Angry — Really, Really Angry</a:t>
            </a:r>
            <a:r>
              <a:rPr lang="en-GB" sz="1800" i="1" dirty="0" smtClean="0"/>
              <a:t>...</a:t>
            </a:r>
            <a:r>
              <a:rPr lang="en-GB" sz="1800" dirty="0"/>
              <a:t> </a:t>
            </a:r>
            <a:r>
              <a:rPr lang="en-GB" sz="1800" dirty="0" smtClean="0"/>
              <a:t>by </a:t>
            </a:r>
            <a:r>
              <a:rPr lang="en-GB" sz="1800" dirty="0"/>
              <a:t>Molly Bang</a:t>
            </a:r>
          </a:p>
          <a:p>
            <a:pPr marL="285750" indent="-285750">
              <a:buFont typeface="Arial" panose="020B0604020202020204" pitchFamily="34" charset="0"/>
              <a:buChar char="•"/>
            </a:pPr>
            <a:r>
              <a:rPr lang="en-GB" sz="1800" i="1" dirty="0"/>
              <a:t>Llama </a:t>
            </a:r>
            <a:r>
              <a:rPr lang="en-GB" sz="1800" i="1" dirty="0" err="1"/>
              <a:t>Llama</a:t>
            </a:r>
            <a:r>
              <a:rPr lang="en-GB" sz="1800" i="1" dirty="0"/>
              <a:t> Mad at </a:t>
            </a:r>
            <a:r>
              <a:rPr lang="en-GB" sz="1800" i="1" dirty="0" smtClean="0"/>
              <a:t>Mama</a:t>
            </a:r>
            <a:r>
              <a:rPr lang="en-GB" sz="1800" dirty="0"/>
              <a:t> </a:t>
            </a:r>
            <a:r>
              <a:rPr lang="en-GB" sz="1800" dirty="0" smtClean="0"/>
              <a:t>by </a:t>
            </a:r>
            <a:r>
              <a:rPr lang="en-GB" sz="1800" dirty="0"/>
              <a:t>Anna </a:t>
            </a:r>
            <a:r>
              <a:rPr lang="en-GB" sz="1800" dirty="0" smtClean="0"/>
              <a:t>Dewdney</a:t>
            </a:r>
          </a:p>
          <a:p>
            <a:pPr marL="285750" indent="-285750">
              <a:buFont typeface="Arial" panose="020B0604020202020204" pitchFamily="34" charset="0"/>
              <a:buChar char="•"/>
            </a:pPr>
            <a:r>
              <a:rPr lang="en-GB" sz="1800" i="0" strike="noStrike" cap="none" dirty="0" smtClean="0">
                <a:solidFill>
                  <a:srgbClr val="000000"/>
                </a:solidFill>
                <a:sym typeface="Arial"/>
              </a:rPr>
              <a:t>Mr Men/Little Miss books by Roger Hargreaves. </a:t>
            </a:r>
            <a:endParaRPr sz="1100" i="0"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lvl="0" algn="ctr">
              <a:buSzPts val="1800"/>
            </a:pPr>
            <a:r>
              <a:rPr lang="en-GB" b="1" u="sng" dirty="0">
                <a:solidFill>
                  <a:schemeClr val="dk1"/>
                </a:solidFill>
              </a:rPr>
              <a:t>Influential Figures</a:t>
            </a:r>
          </a:p>
          <a:p>
            <a:pPr lvl="0" algn="ctr">
              <a:buSzPts val="1800"/>
            </a:pPr>
            <a:endParaRPr lang="en-GB" b="1" u="sng" dirty="0">
              <a:solidFill>
                <a:schemeClr val="dk1"/>
              </a:solidFill>
            </a:endParaRPr>
          </a:p>
          <a:p>
            <a:pPr lvl="0">
              <a:buSzPts val="1800"/>
            </a:pPr>
            <a:r>
              <a:rPr lang="en-GB" b="1" dirty="0">
                <a:solidFill>
                  <a:schemeClr val="dk1"/>
                </a:solidFill>
              </a:rPr>
              <a:t>Pablo Picasso</a:t>
            </a:r>
            <a:r>
              <a:rPr lang="en-GB" dirty="0">
                <a:solidFill>
                  <a:schemeClr val="dk1"/>
                </a:solidFill>
              </a:rPr>
              <a:t> (use colour to portray an emotion)</a:t>
            </a:r>
          </a:p>
          <a:p>
            <a:pPr lvl="0">
              <a:buSzPts val="1800"/>
            </a:pPr>
            <a:r>
              <a:rPr lang="en-GB" b="1" dirty="0">
                <a:solidFill>
                  <a:schemeClr val="dk1"/>
                </a:solidFill>
              </a:rPr>
              <a:t>Vincent Van Gough</a:t>
            </a:r>
            <a:r>
              <a:rPr lang="en-GB" dirty="0">
                <a:solidFill>
                  <a:schemeClr val="dk1"/>
                </a:solidFill>
              </a:rPr>
              <a:t> (uses colour to portray an emotion)</a:t>
            </a:r>
          </a:p>
          <a:p>
            <a:pPr lvl="0">
              <a:buSzPts val="1800"/>
            </a:pPr>
            <a:r>
              <a:rPr lang="en-GB" b="1" dirty="0">
                <a:solidFill>
                  <a:schemeClr val="dk1"/>
                </a:solidFill>
              </a:rPr>
              <a:t>Jim Dine</a:t>
            </a:r>
            <a:r>
              <a:rPr lang="en-GB" dirty="0">
                <a:solidFill>
                  <a:schemeClr val="dk1"/>
                </a:solidFill>
              </a:rPr>
              <a:t> (uses colour to portray an emotion)</a:t>
            </a:r>
          </a:p>
          <a:p>
            <a:pPr lvl="0">
              <a:buSzPts val="1800"/>
            </a:pPr>
            <a:r>
              <a:rPr lang="en-GB" b="1" dirty="0" err="1">
                <a:solidFill>
                  <a:schemeClr val="dk1"/>
                </a:solidFill>
              </a:rPr>
              <a:t>Wassily</a:t>
            </a:r>
            <a:r>
              <a:rPr lang="en-GB" b="1" dirty="0">
                <a:solidFill>
                  <a:schemeClr val="dk1"/>
                </a:solidFill>
              </a:rPr>
              <a:t> Kandinsky</a:t>
            </a:r>
            <a:r>
              <a:rPr lang="en-GB" dirty="0">
                <a:solidFill>
                  <a:schemeClr val="dk1"/>
                </a:solidFill>
              </a:rPr>
              <a:t> (Shape artist - Links with music)</a:t>
            </a:r>
          </a:p>
          <a:p>
            <a:pPr lvl="0">
              <a:buSzPts val="1800"/>
            </a:pPr>
            <a:r>
              <a:rPr lang="en-GB" b="1" dirty="0">
                <a:solidFill>
                  <a:schemeClr val="dk1"/>
                </a:solidFill>
              </a:rPr>
              <a:t>Paul Klee</a:t>
            </a:r>
            <a:r>
              <a:rPr lang="en-GB" dirty="0">
                <a:solidFill>
                  <a:schemeClr val="dk1"/>
                </a:solidFill>
              </a:rPr>
              <a:t> (Shape artist)</a:t>
            </a: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88" name="Google Shape;88;p12"/>
          <p:cNvSpPr txBox="1"/>
          <p:nvPr/>
        </p:nvSpPr>
        <p:spPr>
          <a:xfrm>
            <a:off x="1762050" y="1152926"/>
            <a:ext cx="8787300" cy="1105786"/>
          </a:xfrm>
          <a:prstGeom prst="rect">
            <a:avLst/>
          </a:prstGeom>
          <a:solidFill>
            <a:srgbClr val="D8E2F3"/>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lang="en-GB" sz="1800" b="1" dirty="0" smtClean="0">
              <a:solidFill>
                <a:srgbClr val="FF0000"/>
              </a:solidFill>
            </a:endParaRPr>
          </a:p>
          <a:p>
            <a:pPr marL="457200" marR="0" lvl="0" indent="0" algn="ctr" rtl="0">
              <a:lnSpc>
                <a:spcPct val="100000"/>
              </a:lnSpc>
              <a:spcBef>
                <a:spcPts val="0"/>
              </a:spcBef>
              <a:spcAft>
                <a:spcPts val="0"/>
              </a:spcAft>
              <a:buNone/>
            </a:pPr>
            <a:r>
              <a:rPr lang="en-GB" sz="2800" b="1" dirty="0" smtClean="0">
                <a:solidFill>
                  <a:srgbClr val="FF0000"/>
                </a:solidFill>
              </a:rPr>
              <a:t>Parental Support page</a:t>
            </a:r>
            <a:endParaRPr sz="2800" b="1" dirty="0">
              <a:solidFill>
                <a:srgbClr val="FF0000"/>
              </a:solidFill>
            </a:endParaRPr>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sp>
        <p:nvSpPr>
          <p:cNvPr id="89" name="Google Shape;89;p12"/>
          <p:cNvSpPr txBox="1"/>
          <p:nvPr/>
        </p:nvSpPr>
        <p:spPr>
          <a:xfrm>
            <a:off x="806175" y="2512046"/>
            <a:ext cx="5271300" cy="2757168"/>
          </a:xfrm>
          <a:prstGeom prst="rect">
            <a:avLst/>
          </a:prstGeom>
          <a:solidFill>
            <a:srgbClr val="FBE4D4"/>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dirty="0" smtClean="0">
                <a:solidFill>
                  <a:srgbClr val="000000"/>
                </a:solidFill>
                <a:latin typeface="Arial"/>
                <a:ea typeface="Arial"/>
                <a:cs typeface="Arial"/>
                <a:sym typeface="Arial"/>
              </a:rPr>
              <a:t>Places to visit/things to do at home:</a:t>
            </a: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en-GB" sz="1800" dirty="0" smtClean="0"/>
              <a:t> Experiment with colour and how they make children feel. How do you feel when you look at the colour red? What about blue? Etc.</a:t>
            </a:r>
          </a:p>
          <a:p>
            <a:pPr marL="0" marR="0" lvl="0" indent="0" algn="ctr" rtl="0">
              <a:lnSpc>
                <a:spcPct val="100000"/>
              </a:lnSpc>
              <a:spcBef>
                <a:spcPts val="0"/>
              </a:spcBef>
              <a:spcAft>
                <a:spcPts val="0"/>
              </a:spcAft>
              <a:buClr>
                <a:srgbClr val="000000"/>
              </a:buClr>
              <a:buSzPts val="1800"/>
              <a:buFont typeface="Arial"/>
              <a:buNone/>
            </a:pPr>
            <a:endParaRPr lang="en-GB" sz="1800" dirty="0"/>
          </a:p>
          <a:p>
            <a:pPr marL="0" marR="0" lvl="0" indent="0" rtl="0">
              <a:lnSpc>
                <a:spcPct val="100000"/>
              </a:lnSpc>
              <a:spcBef>
                <a:spcPts val="0"/>
              </a:spcBef>
              <a:spcAft>
                <a:spcPts val="0"/>
              </a:spcAft>
              <a:buClr>
                <a:srgbClr val="000000"/>
              </a:buClr>
              <a:buSzPts val="1800"/>
              <a:buFont typeface="Arial"/>
              <a:buNone/>
            </a:pPr>
            <a:r>
              <a:rPr lang="en-GB" sz="1800" dirty="0" smtClean="0"/>
              <a:t>Try this QPR code for an activity to try at</a:t>
            </a:r>
          </a:p>
          <a:p>
            <a:pPr marL="0" marR="0" lvl="0" indent="0" rtl="0">
              <a:lnSpc>
                <a:spcPct val="100000"/>
              </a:lnSpc>
              <a:spcBef>
                <a:spcPts val="0"/>
              </a:spcBef>
              <a:spcAft>
                <a:spcPts val="0"/>
              </a:spcAft>
              <a:buClr>
                <a:srgbClr val="000000"/>
              </a:buClr>
              <a:buSzPts val="1800"/>
              <a:buFont typeface="Arial"/>
              <a:buNone/>
            </a:pPr>
            <a:r>
              <a:rPr lang="en-GB" sz="1800" dirty="0"/>
              <a:t>h</a:t>
            </a:r>
            <a:r>
              <a:rPr lang="en-GB" sz="1800" dirty="0" smtClean="0"/>
              <a:t>ome with your child all about colour and</a:t>
            </a:r>
          </a:p>
          <a:p>
            <a:pPr marL="0" marR="0" lvl="0" indent="0" rtl="0">
              <a:lnSpc>
                <a:spcPct val="100000"/>
              </a:lnSpc>
              <a:spcBef>
                <a:spcPts val="0"/>
              </a:spcBef>
              <a:spcAft>
                <a:spcPts val="0"/>
              </a:spcAft>
              <a:buClr>
                <a:srgbClr val="000000"/>
              </a:buClr>
              <a:buSzPts val="1800"/>
              <a:buFont typeface="Arial"/>
              <a:buNone/>
            </a:pPr>
            <a:r>
              <a:rPr lang="en-GB" sz="1800" dirty="0"/>
              <a:t>m</a:t>
            </a:r>
            <a:r>
              <a:rPr lang="en-GB" sz="1800" dirty="0" smtClean="0"/>
              <a:t>ood.</a:t>
            </a:r>
            <a:endParaRPr sz="1800" dirty="0"/>
          </a:p>
        </p:txBody>
      </p:sp>
      <p:pic>
        <p:nvPicPr>
          <p:cNvPr id="90" name="Google Shape;90;p12"/>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91" name="Google Shape;91;p12" descr="C:\Users\James\Desktop\Logos\Global Enquirers Large no border.jpg"/>
          <p:cNvPicPr preferRelativeResize="0"/>
          <p:nvPr/>
        </p:nvPicPr>
        <p:blipFill rotWithShape="1">
          <a:blip r:embed="rId4">
            <a:alphaModFix/>
          </a:blip>
          <a:srcRect l="7170" r="7567" b="6322"/>
          <a:stretch/>
        </p:blipFill>
        <p:spPr>
          <a:xfrm>
            <a:off x="1762050" y="103154"/>
            <a:ext cx="741769" cy="1035597"/>
          </a:xfrm>
          <a:prstGeom prst="rect">
            <a:avLst/>
          </a:prstGeom>
          <a:noFill/>
          <a:ln>
            <a:noFill/>
          </a:ln>
        </p:spPr>
      </p:pic>
      <p:pic>
        <p:nvPicPr>
          <p:cNvPr id="92" name="Google Shape;92;p12" descr="C:\Users\James\Desktop\Logos\Designers Large no border.jpg"/>
          <p:cNvPicPr preferRelativeResize="0"/>
          <p:nvPr/>
        </p:nvPicPr>
        <p:blipFill rotWithShape="1">
          <a:blip r:embed="rId5">
            <a:alphaModFix/>
          </a:blip>
          <a:srcRect l="8376" t="7196" r="8376" b="4746"/>
          <a:stretch/>
        </p:blipFill>
        <p:spPr>
          <a:xfrm>
            <a:off x="2624969" y="71441"/>
            <a:ext cx="742200" cy="1059571"/>
          </a:xfrm>
          <a:prstGeom prst="rect">
            <a:avLst/>
          </a:prstGeom>
          <a:noFill/>
          <a:ln>
            <a:noFill/>
          </a:ln>
        </p:spPr>
      </p:pic>
      <p:pic>
        <p:nvPicPr>
          <p:cNvPr id="93" name="Google Shape;93;p12"/>
          <p:cNvPicPr preferRelativeResize="0"/>
          <p:nvPr/>
        </p:nvPicPr>
        <p:blipFill rotWithShape="1">
          <a:blip r:embed="rId6">
            <a:alphaModFix/>
          </a:blip>
          <a:srcRect/>
          <a:stretch/>
        </p:blipFill>
        <p:spPr>
          <a:xfrm>
            <a:off x="806175" y="86818"/>
            <a:ext cx="700800" cy="1028798"/>
          </a:xfrm>
          <a:prstGeom prst="rect">
            <a:avLst/>
          </a:prstGeom>
          <a:noFill/>
          <a:ln>
            <a:noFill/>
          </a:ln>
        </p:spPr>
      </p:pic>
      <p:pic>
        <p:nvPicPr>
          <p:cNvPr id="94" name="Google Shape;94;p12" descr="C:\Users\James\Desktop\Logos\Designers Large no border.jpg"/>
          <p:cNvPicPr preferRelativeResize="0"/>
          <p:nvPr/>
        </p:nvPicPr>
        <p:blipFill rotWithShape="1">
          <a:blip r:embed="rId5">
            <a:alphaModFix/>
          </a:blip>
          <a:srcRect l="8374" t="7194" r="8374" b="4746"/>
          <a:stretch/>
        </p:blipFill>
        <p:spPr>
          <a:xfrm>
            <a:off x="830594" y="1199141"/>
            <a:ext cx="742200" cy="1059571"/>
          </a:xfrm>
          <a:prstGeom prst="rect">
            <a:avLst/>
          </a:prstGeom>
          <a:noFill/>
          <a:ln>
            <a:noFill/>
          </a:ln>
        </p:spPr>
      </p:pic>
      <p:pic>
        <p:nvPicPr>
          <p:cNvPr id="95" name="Google Shape;95;p12" descr="C:\Users\James\Desktop\Logos\Designers Large no border.jpg"/>
          <p:cNvPicPr preferRelativeResize="0"/>
          <p:nvPr/>
        </p:nvPicPr>
        <p:blipFill rotWithShape="1">
          <a:blip r:embed="rId5">
            <a:alphaModFix/>
          </a:blip>
          <a:srcRect l="8374" t="7194" r="8374" b="4746"/>
          <a:stretch/>
        </p:blipFill>
        <p:spPr>
          <a:xfrm>
            <a:off x="10758444" y="1199141"/>
            <a:ext cx="742200" cy="1059571"/>
          </a:xfrm>
          <a:prstGeom prst="rect">
            <a:avLst/>
          </a:prstGeom>
          <a:noFill/>
          <a:ln>
            <a:noFill/>
          </a:ln>
        </p:spPr>
      </p:pic>
      <p:sp>
        <p:nvSpPr>
          <p:cNvPr id="96" name="Google Shape;96;p12"/>
          <p:cNvSpPr txBox="1"/>
          <p:nvPr/>
        </p:nvSpPr>
        <p:spPr>
          <a:xfrm>
            <a:off x="10549350" y="1149000"/>
            <a:ext cx="1034700" cy="1109712"/>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rgbClr val="2F5496"/>
                </a:solidFill>
                <a:latin typeface="Arial"/>
                <a:ea typeface="Arial"/>
                <a:cs typeface="Arial"/>
                <a:sym typeface="Arial"/>
              </a:rPr>
              <a:t>: </a:t>
            </a:r>
            <a:endParaRPr sz="1800" b="1" i="0" u="none" strike="noStrike" cap="none">
              <a:solidFill>
                <a:srgbClr val="2F5496"/>
              </a:solidFill>
              <a:latin typeface="Arial"/>
              <a:ea typeface="Arial"/>
              <a:cs typeface="Arial"/>
              <a:sym typeface="Arial"/>
            </a:endParaRPr>
          </a:p>
        </p:txBody>
      </p:sp>
      <p:sp>
        <p:nvSpPr>
          <p:cNvPr id="97" name="Google Shape;97;p12"/>
          <p:cNvSpPr txBox="1"/>
          <p:nvPr/>
        </p:nvSpPr>
        <p:spPr>
          <a:xfrm>
            <a:off x="729975" y="1149037"/>
            <a:ext cx="1034700" cy="1109675"/>
          </a:xfrm>
          <a:prstGeom prst="rect">
            <a:avLst/>
          </a:prstGeom>
          <a:no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marL="457200" marR="0" lvl="0" indent="0" algn="ctr" rtl="0">
              <a:lnSpc>
                <a:spcPct val="100000"/>
              </a:lnSpc>
              <a:spcBef>
                <a:spcPts val="0"/>
              </a:spcBef>
              <a:spcAft>
                <a:spcPts val="0"/>
              </a:spcAft>
              <a:buNone/>
            </a:pPr>
            <a:endParaRPr sz="1800" dirty="0"/>
          </a:p>
          <a:p>
            <a:pPr marL="0" marR="0" lvl="0" indent="0" algn="ctr" rtl="0">
              <a:lnSpc>
                <a:spcPct val="100000"/>
              </a:lnSpc>
              <a:spcBef>
                <a:spcPts val="0"/>
              </a:spcBef>
              <a:spcAft>
                <a:spcPts val="0"/>
              </a:spcAft>
              <a:buClr>
                <a:srgbClr val="000000"/>
              </a:buClr>
              <a:buSzPts val="1800"/>
              <a:buFont typeface="Arial"/>
              <a:buNone/>
            </a:pPr>
            <a:endParaRPr sz="1800" dirty="0"/>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dirty="0">
                <a:solidFill>
                  <a:srgbClr val="2F5496"/>
                </a:solidFill>
                <a:latin typeface="Arial"/>
                <a:ea typeface="Arial"/>
                <a:cs typeface="Arial"/>
                <a:sym typeface="Arial"/>
              </a:rPr>
              <a:t>: </a:t>
            </a:r>
            <a:endParaRPr sz="1800" b="1" i="0" u="none" strike="noStrike" cap="none" dirty="0">
              <a:solidFill>
                <a:srgbClr val="2F5496"/>
              </a:solidFill>
              <a:latin typeface="Arial"/>
              <a:ea typeface="Arial"/>
              <a:cs typeface="Arial"/>
              <a:sym typeface="Arial"/>
            </a:endParaRPr>
          </a:p>
        </p:txBody>
      </p:sp>
      <p:pic>
        <p:nvPicPr>
          <p:cNvPr id="98" name="Google Shape;98;p12"/>
          <p:cNvPicPr preferRelativeResize="0"/>
          <p:nvPr/>
        </p:nvPicPr>
        <p:blipFill rotWithShape="1">
          <a:blip r:embed="rId7">
            <a:alphaModFix/>
          </a:blip>
          <a:srcRect l="8374" t="7406" r="8374" b="6667"/>
          <a:stretch/>
        </p:blipFill>
        <p:spPr>
          <a:xfrm>
            <a:off x="3524691" y="99829"/>
            <a:ext cx="700803" cy="1023477"/>
          </a:xfrm>
          <a:prstGeom prst="rect">
            <a:avLst/>
          </a:prstGeom>
          <a:noFill/>
          <a:ln>
            <a:noFill/>
          </a:ln>
        </p:spPr>
      </p:pic>
      <p:pic>
        <p:nvPicPr>
          <p:cNvPr id="99" name="Google Shape;99;p12" descr="C:\Users\James\Desktop\Logos\Sustainability Ambassadors Large no border.jpg"/>
          <p:cNvPicPr preferRelativeResize="0"/>
          <p:nvPr/>
        </p:nvPicPr>
        <p:blipFill rotWithShape="1">
          <a:blip r:embed="rId8">
            <a:alphaModFix/>
          </a:blip>
          <a:srcRect b="7851"/>
          <a:stretch/>
        </p:blipFill>
        <p:spPr>
          <a:xfrm>
            <a:off x="8544272" y="92852"/>
            <a:ext cx="877678" cy="1032225"/>
          </a:xfrm>
          <a:prstGeom prst="rect">
            <a:avLst/>
          </a:prstGeom>
          <a:noFill/>
          <a:ln>
            <a:noFill/>
          </a:ln>
        </p:spPr>
      </p:pic>
      <p:pic>
        <p:nvPicPr>
          <p:cNvPr id="100" name="Google Shape;100;p12"/>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01" name="Google Shape;101;p12" descr="C:\Users\James\Desktop\cultural explorers.jpg"/>
          <p:cNvPicPr preferRelativeResize="0"/>
          <p:nvPr/>
        </p:nvPicPr>
        <p:blipFill rotWithShape="1">
          <a:blip r:embed="rId10">
            <a:alphaModFix/>
          </a:blip>
          <a:srcRect l="7956" r="7312" b="5294"/>
          <a:stretch/>
        </p:blipFill>
        <p:spPr>
          <a:xfrm>
            <a:off x="9552384" y="92851"/>
            <a:ext cx="723583" cy="1056200"/>
          </a:xfrm>
          <a:prstGeom prst="rect">
            <a:avLst/>
          </a:prstGeom>
          <a:noFill/>
          <a:ln>
            <a:noFill/>
          </a:ln>
        </p:spPr>
      </p:pic>
      <p:pic>
        <p:nvPicPr>
          <p:cNvPr id="102" name="Google Shape;102;p12" descr="C:\Users\James\Desktop\Careers.jpg"/>
          <p:cNvPicPr preferRelativeResize="0"/>
          <p:nvPr/>
        </p:nvPicPr>
        <p:blipFill rotWithShape="1">
          <a:blip r:embed="rId11">
            <a:alphaModFix/>
          </a:blip>
          <a:srcRect b="21389"/>
          <a:stretch/>
        </p:blipFill>
        <p:spPr>
          <a:xfrm>
            <a:off x="10416479" y="86818"/>
            <a:ext cx="861861" cy="884783"/>
          </a:xfrm>
          <a:prstGeom prst="rect">
            <a:avLst/>
          </a:prstGeom>
          <a:noFill/>
          <a:ln>
            <a:noFill/>
          </a:ln>
        </p:spPr>
      </p:pic>
      <p:sp>
        <p:nvSpPr>
          <p:cNvPr id="19" name="Google Shape;89;p12"/>
          <p:cNvSpPr txBox="1"/>
          <p:nvPr/>
        </p:nvSpPr>
        <p:spPr>
          <a:xfrm>
            <a:off x="806175" y="5411755"/>
            <a:ext cx="5271300" cy="3321696"/>
          </a:xfrm>
          <a:prstGeom prst="rect">
            <a:avLst/>
          </a:prstGeom>
          <a:solidFill>
            <a:schemeClr val="accent4">
              <a:lumMod val="20000"/>
              <a:lumOff val="80000"/>
            </a:schemeClr>
          </a:solidFill>
          <a:ln w="9525" cap="flat" cmpd="sng">
            <a:solidFill>
              <a:srgbClr val="20124D"/>
            </a:solidFill>
            <a:prstDash val="solid"/>
            <a:round/>
            <a:headEnd type="none" w="sm" len="sm"/>
            <a:tailEnd type="none" w="sm" len="sm"/>
          </a:ln>
        </p:spPr>
        <p:txBody>
          <a:bodyPr spcFirstLastPara="1" wrap="square" lIns="91425" tIns="45700" rIns="91425" bIns="45700" anchor="t" anchorCtr="0">
            <a:noAutofit/>
          </a:bodyPr>
          <a:lstStyle/>
          <a:p>
            <a:pPr lvl="0" algn="ctr">
              <a:buSzPts val="1800"/>
            </a:pPr>
            <a:r>
              <a:rPr lang="en-GB" sz="1600" b="1" u="sng" dirty="0"/>
              <a:t>Knowledge, skills and understanding covered in this unit:</a:t>
            </a:r>
          </a:p>
          <a:p>
            <a:pPr lvl="0" algn="ctr">
              <a:buSzPts val="1800"/>
            </a:pPr>
            <a:endParaRPr lang="en-GB" sz="1600" b="1" u="sng" dirty="0"/>
          </a:p>
          <a:p>
            <a:pPr marL="342900" indent="-342900" fontAlgn="base">
              <a:buFont typeface="Arial" panose="020B0604020202020204" pitchFamily="34" charset="0"/>
              <a:buChar char="•"/>
            </a:pPr>
            <a:r>
              <a:rPr lang="en-GB" sz="1800" dirty="0"/>
              <a:t>Uses colour to express moods and feelings by mixing colours together. </a:t>
            </a:r>
          </a:p>
          <a:p>
            <a:pPr marL="342900" indent="-342900" fontAlgn="base">
              <a:buFont typeface="Arial" panose="020B0604020202020204" pitchFamily="34" charset="0"/>
              <a:buChar char="•"/>
            </a:pPr>
            <a:r>
              <a:rPr lang="en-GB" sz="1800" dirty="0"/>
              <a:t>Explores tone using different grades of pencil, pastel and chalk.</a:t>
            </a:r>
          </a:p>
          <a:p>
            <a:pPr marL="342900" indent="-342900" fontAlgn="base">
              <a:buFont typeface="Arial" panose="020B0604020202020204" pitchFamily="34" charset="0"/>
              <a:buChar char="•"/>
            </a:pPr>
            <a:r>
              <a:rPr lang="en-GB" sz="1800" dirty="0"/>
              <a:t>Explores and recreates patterns and textures with an extended range of materials.</a:t>
            </a:r>
          </a:p>
          <a:p>
            <a:pPr marL="0" marR="0" lvl="0" indent="0" algn="ctr" rtl="0">
              <a:lnSpc>
                <a:spcPct val="100000"/>
              </a:lnSpc>
              <a:spcBef>
                <a:spcPts val="0"/>
              </a:spcBef>
              <a:spcAft>
                <a:spcPts val="0"/>
              </a:spcAft>
              <a:buClr>
                <a:srgbClr val="000000"/>
              </a:buClr>
              <a:buSzPts val="1800"/>
              <a:buFont typeface="Arial"/>
              <a:buNone/>
            </a:pPr>
            <a:endParaRPr sz="1800" b="1" i="0" u="sng" strike="noStrike" cap="none" dirty="0">
              <a:solidFill>
                <a:srgbClr val="000000"/>
              </a:solidFill>
              <a:latin typeface="Arial"/>
              <a:ea typeface="Arial"/>
              <a:cs typeface="Arial"/>
              <a:sym typeface="Arial"/>
            </a:endParaRPr>
          </a:p>
        </p:txBody>
      </p:sp>
      <p:pic>
        <p:nvPicPr>
          <p:cNvPr id="2" name="Pictur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063021" y="4254760"/>
            <a:ext cx="1014454" cy="1014454"/>
          </a:xfrm>
          <a:prstGeom prst="rect">
            <a:avLst/>
          </a:prstGeom>
        </p:spPr>
      </p:pic>
      <p:cxnSp>
        <p:nvCxnSpPr>
          <p:cNvPr id="4" name="Straight Arrow Connector 3"/>
          <p:cNvCxnSpPr/>
          <p:nvPr/>
        </p:nvCxnSpPr>
        <p:spPr>
          <a:xfrm>
            <a:off x="4068147" y="5094514"/>
            <a:ext cx="1050856"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041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132"/>
        <p:cNvGrpSpPr/>
        <p:nvPr/>
      </p:nvGrpSpPr>
      <p:grpSpPr>
        <a:xfrm>
          <a:off x="0" y="0"/>
          <a:ext cx="0" cy="0"/>
          <a:chOff x="0" y="0"/>
          <a:chExt cx="0" cy="0"/>
        </a:xfrm>
      </p:grpSpPr>
      <p:pic>
        <p:nvPicPr>
          <p:cNvPr id="133" name="Google Shape;133;p15"/>
          <p:cNvPicPr preferRelativeResize="0"/>
          <p:nvPr/>
        </p:nvPicPr>
        <p:blipFill rotWithShape="1">
          <a:blip r:embed="rId3">
            <a:alphaModFix/>
          </a:blip>
          <a:srcRect/>
          <a:stretch/>
        </p:blipFill>
        <p:spPr>
          <a:xfrm>
            <a:off x="5001400" y="230700"/>
            <a:ext cx="2189200" cy="1023475"/>
          </a:xfrm>
          <a:prstGeom prst="rect">
            <a:avLst/>
          </a:prstGeom>
          <a:noFill/>
          <a:ln>
            <a:noFill/>
          </a:ln>
        </p:spPr>
      </p:pic>
      <p:sp>
        <p:nvSpPr>
          <p:cNvPr id="134" name="Google Shape;134;p15"/>
          <p:cNvSpPr txBox="1"/>
          <p:nvPr/>
        </p:nvSpPr>
        <p:spPr>
          <a:xfrm>
            <a:off x="765800" y="1254175"/>
            <a:ext cx="10651500" cy="1023600"/>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graphicFrame>
        <p:nvGraphicFramePr>
          <p:cNvPr id="135" name="Google Shape;135;p15"/>
          <p:cNvGraphicFramePr/>
          <p:nvPr/>
        </p:nvGraphicFramePr>
        <p:xfrm>
          <a:off x="775768" y="2277772"/>
          <a:ext cx="10631550" cy="6004580"/>
        </p:xfrm>
        <a:graphic>
          <a:graphicData uri="http://schemas.openxmlformats.org/drawingml/2006/table">
            <a:tbl>
              <a:tblPr firstRow="1" bandRow="1">
                <a:noFill/>
                <a:tableStyleId>{B7BF2A66-8513-4434-BA48-1ED55F18C729}</a:tableStyleId>
              </a:tblPr>
              <a:tblGrid>
                <a:gridCol w="3543850">
                  <a:extLst>
                    <a:ext uri="{9D8B030D-6E8A-4147-A177-3AD203B41FA5}">
                      <a16:colId xmlns:a16="http://schemas.microsoft.com/office/drawing/2014/main" val="20000"/>
                    </a:ext>
                  </a:extLst>
                </a:gridCol>
                <a:gridCol w="3543850">
                  <a:extLst>
                    <a:ext uri="{9D8B030D-6E8A-4147-A177-3AD203B41FA5}">
                      <a16:colId xmlns:a16="http://schemas.microsoft.com/office/drawing/2014/main" val="20001"/>
                    </a:ext>
                  </a:extLst>
                </a:gridCol>
                <a:gridCol w="3543850">
                  <a:extLst>
                    <a:ext uri="{9D8B030D-6E8A-4147-A177-3AD203B41FA5}">
                      <a16:colId xmlns:a16="http://schemas.microsoft.com/office/drawing/2014/main" val="20002"/>
                    </a:ext>
                  </a:extLst>
                </a:gridCol>
              </a:tblGrid>
              <a:tr h="370850">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Key vocabulary</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Concepts</a:t>
                      </a:r>
                      <a:endParaRPr sz="1400" b="1" i="0" u="none" strike="noStrike" cap="none">
                        <a:solidFill>
                          <a:srgbClr val="000000"/>
                        </a:solidFill>
                      </a:endParaRPr>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GB" sz="1400" b="1" u="none" strike="noStrike" cap="none"/>
                        <a:t>Language skills</a:t>
                      </a:r>
                      <a:endParaRPr sz="1400" u="none" strike="noStrike" cap="none"/>
                    </a:p>
                    <a:p>
                      <a:pPr marL="0" marR="0" lvl="0" indent="0" algn="ctr"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B3C6E7"/>
                    </a:solidFill>
                  </a:tcPr>
                </a:tc>
                <a:extLst>
                  <a:ext uri="{0D108BD9-81ED-4DB2-BD59-A6C34878D82A}">
                    <a16:rowId xmlns:a16="http://schemas.microsoft.com/office/drawing/2014/main" val="10000"/>
                  </a:ext>
                </a:extLst>
              </a:tr>
              <a:tr h="370850">
                <a:tc>
                  <a:txBody>
                    <a:bodyPr/>
                    <a:lstStyle/>
                    <a:p>
                      <a:pPr marL="0" marR="0" lvl="0" indent="0" algn="ctr" rtl="0">
                        <a:lnSpc>
                          <a:spcPct val="100000"/>
                        </a:lnSpc>
                        <a:spcBef>
                          <a:spcPts val="0"/>
                        </a:spcBef>
                        <a:spcAft>
                          <a:spcPts val="0"/>
                        </a:spcAft>
                        <a:buClr>
                          <a:srgbClr val="000000"/>
                        </a:buClr>
                        <a:buSzPts val="1800"/>
                        <a:buFont typeface="Arial"/>
                        <a:buNone/>
                      </a:pPr>
                      <a:r>
                        <a:rPr lang="en-GB" u="none" strike="noStrike" cap="none"/>
                        <a:t>Self</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Self-Portrait</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Colour</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Mood</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Emotion</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Feelings</a:t>
                      </a:r>
                      <a:endParaRPr/>
                    </a:p>
                    <a:p>
                      <a:pPr marL="0" marR="0" lvl="0" indent="0" algn="ctr" rtl="0">
                        <a:lnSpc>
                          <a:spcPct val="100000"/>
                        </a:lnSpc>
                        <a:spcBef>
                          <a:spcPts val="0"/>
                        </a:spcBef>
                        <a:spcAft>
                          <a:spcPts val="0"/>
                        </a:spcAft>
                        <a:buClr>
                          <a:srgbClr val="000000"/>
                        </a:buClr>
                        <a:buSzPts val="1800"/>
                        <a:buFont typeface="Arial"/>
                        <a:buNone/>
                      </a:pPr>
                      <a:r>
                        <a:rPr lang="en-GB" u="none" strike="noStrike" cap="none"/>
                        <a:t>Tone</a:t>
                      </a:r>
                      <a:endParaRPr u="none" strike="noStrike" cap="none"/>
                    </a:p>
                    <a:p>
                      <a:pPr marL="0" marR="0" lvl="0" indent="0" algn="ctr" rtl="0">
                        <a:lnSpc>
                          <a:spcPct val="100000"/>
                        </a:lnSpc>
                        <a:spcBef>
                          <a:spcPts val="0"/>
                        </a:spcBef>
                        <a:spcAft>
                          <a:spcPts val="0"/>
                        </a:spcAft>
                        <a:buClr>
                          <a:srgbClr val="000000"/>
                        </a:buClr>
                        <a:buSzPts val="1800"/>
                        <a:buFont typeface="Arial"/>
                        <a:buNone/>
                      </a:pPr>
                      <a:r>
                        <a:rPr lang="en-GB" u="none" strike="noStrike" cap="none"/>
                        <a:t>Shade</a:t>
                      </a:r>
                      <a:endParaRPr u="none" strike="noStrike" cap="none"/>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Image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 Expression</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Texture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Line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Imagine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Create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Change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Evolve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Happy</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Sad</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Angry</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Excited</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Alone</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Bright</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Dull</a:t>
                      </a:r>
                      <a:endParaRPr>
                        <a:solidFill>
                          <a:srgbClr val="0A0A1C"/>
                        </a:solidFill>
                        <a:highlight>
                          <a:srgbClr val="FFFFFF"/>
                        </a:highlight>
                      </a:endParaRPr>
                    </a:p>
                    <a:p>
                      <a:pPr marL="0" marR="0" lvl="0" indent="0" algn="ctr" rtl="0">
                        <a:lnSpc>
                          <a:spcPct val="100000"/>
                        </a:lnSpc>
                        <a:spcBef>
                          <a:spcPts val="0"/>
                        </a:spcBef>
                        <a:spcAft>
                          <a:spcPts val="0"/>
                        </a:spcAft>
                        <a:buClr>
                          <a:srgbClr val="000000"/>
                        </a:buClr>
                        <a:buSzPts val="1800"/>
                        <a:buFont typeface="Arial"/>
                        <a:buNone/>
                      </a:pPr>
                      <a:r>
                        <a:rPr lang="en-GB">
                          <a:solidFill>
                            <a:srgbClr val="0A0A1C"/>
                          </a:solidFill>
                          <a:highlight>
                            <a:srgbClr val="FFFFFF"/>
                          </a:highlight>
                        </a:rPr>
                        <a:t>Acrylic</a:t>
                      </a:r>
                      <a:endParaRPr>
                        <a:solidFill>
                          <a:srgbClr val="0A0A1C"/>
                        </a:solidFill>
                        <a:highlight>
                          <a:srgbClr val="FFFFFF"/>
                        </a:highlight>
                      </a:endParaRPr>
                    </a:p>
                    <a:p>
                      <a:pPr marL="0" marR="0" lvl="0" indent="0" algn="l" rtl="0">
                        <a:lnSpc>
                          <a:spcPct val="100000"/>
                        </a:lnSpc>
                        <a:spcBef>
                          <a:spcPts val="0"/>
                        </a:spcBef>
                        <a:spcAft>
                          <a:spcPts val="0"/>
                        </a:spcAft>
                        <a:buClr>
                          <a:srgbClr val="000000"/>
                        </a:buClr>
                        <a:buSzPts val="1800"/>
                        <a:buFont typeface="Arial"/>
                        <a:buNone/>
                      </a:pP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l" rtl="0">
                        <a:lnSpc>
                          <a:spcPct val="100000"/>
                        </a:lnSpc>
                        <a:spcBef>
                          <a:spcPts val="0"/>
                        </a:spcBef>
                        <a:spcAft>
                          <a:spcPts val="0"/>
                        </a:spcAft>
                        <a:buClr>
                          <a:srgbClr val="000000"/>
                        </a:buClr>
                        <a:buSzPts val="1800"/>
                        <a:buFont typeface="Arial"/>
                        <a:buNone/>
                      </a:pPr>
                      <a:endParaRPr sz="1800" u="none" strike="noStrike" cap="none"/>
                    </a:p>
                    <a:p>
                      <a:pPr marL="0" marR="0" lvl="0" indent="0" algn="ctr" rtl="0">
                        <a:lnSpc>
                          <a:spcPct val="100000"/>
                        </a:lnSpc>
                        <a:spcBef>
                          <a:spcPts val="0"/>
                        </a:spcBef>
                        <a:spcAft>
                          <a:spcPts val="0"/>
                        </a:spcAft>
                        <a:buClr>
                          <a:srgbClr val="000000"/>
                        </a:buClr>
                        <a:buSzPts val="1800"/>
                        <a:buFont typeface="Arial"/>
                        <a:buNone/>
                      </a:pPr>
                      <a:r>
                        <a:rPr lang="en-GB" sz="1800"/>
                        <a:t>Emotions</a:t>
                      </a:r>
                      <a:endParaRPr sz="1800"/>
                    </a:p>
                    <a:p>
                      <a:pPr marL="0" marR="0" lvl="0" indent="0" algn="ctr" rtl="0">
                        <a:lnSpc>
                          <a:spcPct val="100000"/>
                        </a:lnSpc>
                        <a:spcBef>
                          <a:spcPts val="0"/>
                        </a:spcBef>
                        <a:spcAft>
                          <a:spcPts val="0"/>
                        </a:spcAft>
                        <a:buClr>
                          <a:srgbClr val="000000"/>
                        </a:buClr>
                        <a:buSzPts val="1800"/>
                        <a:buFont typeface="Arial"/>
                        <a:buNone/>
                      </a:pPr>
                      <a:r>
                        <a:rPr lang="en-GB" sz="1800"/>
                        <a:t>Colour Mixing </a:t>
                      </a:r>
                      <a:endParaRPr sz="1800"/>
                    </a:p>
                    <a:p>
                      <a:pPr marL="0" marR="0" lvl="0" indent="0" algn="ctr" rtl="0">
                        <a:lnSpc>
                          <a:spcPct val="100000"/>
                        </a:lnSpc>
                        <a:spcBef>
                          <a:spcPts val="0"/>
                        </a:spcBef>
                        <a:spcAft>
                          <a:spcPts val="0"/>
                        </a:spcAft>
                        <a:buClr>
                          <a:srgbClr val="000000"/>
                        </a:buClr>
                        <a:buSzPts val="1800"/>
                        <a:buFont typeface="Arial"/>
                        <a:buNone/>
                      </a:pPr>
                      <a:r>
                        <a:rPr lang="en-GB" sz="1800"/>
                        <a:t>Creating shades</a:t>
                      </a:r>
                      <a:endParaRPr sz="1800"/>
                    </a:p>
                    <a:p>
                      <a:pPr marL="0" marR="0" lvl="0" indent="0" algn="ctr" rtl="0">
                        <a:lnSpc>
                          <a:spcPct val="100000"/>
                        </a:lnSpc>
                        <a:spcBef>
                          <a:spcPts val="0"/>
                        </a:spcBef>
                        <a:spcAft>
                          <a:spcPts val="0"/>
                        </a:spcAft>
                        <a:buClr>
                          <a:srgbClr val="000000"/>
                        </a:buClr>
                        <a:buSzPts val="1800"/>
                        <a:buFont typeface="Arial"/>
                        <a:buNone/>
                      </a:pPr>
                      <a:r>
                        <a:rPr lang="en-GB" sz="1800"/>
                        <a:t>Creating tone</a:t>
                      </a:r>
                      <a:endParaRPr sz="1800"/>
                    </a:p>
                    <a:p>
                      <a:pPr marL="0" marR="0" lvl="0" indent="0" algn="ctr" rtl="0">
                        <a:lnSpc>
                          <a:spcPct val="100000"/>
                        </a:lnSpc>
                        <a:spcBef>
                          <a:spcPts val="0"/>
                        </a:spcBef>
                        <a:spcAft>
                          <a:spcPts val="0"/>
                        </a:spcAft>
                        <a:buClr>
                          <a:srgbClr val="000000"/>
                        </a:buClr>
                        <a:buSzPts val="1800"/>
                        <a:buFont typeface="Arial"/>
                        <a:buNone/>
                      </a:pPr>
                      <a:endParaRPr sz="1800"/>
                    </a:p>
                    <a:p>
                      <a:pPr marL="0" marR="0" lvl="0" indent="0" algn="l" rtl="0">
                        <a:lnSpc>
                          <a:spcPct val="100000"/>
                        </a:lnSpc>
                        <a:spcBef>
                          <a:spcPts val="0"/>
                        </a:spcBef>
                        <a:spcAft>
                          <a:spcPts val="0"/>
                        </a:spcAft>
                        <a:buClr>
                          <a:srgbClr val="000000"/>
                        </a:buClr>
                        <a:buSzPts val="1800"/>
                        <a:buFont typeface="Arial"/>
                        <a:buNone/>
                      </a:pPr>
                      <a:endParaRPr sz="180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rgbClr val="000000"/>
                          </a:solidFill>
                          <a:latin typeface="Arial"/>
                          <a:ea typeface="Arial"/>
                          <a:cs typeface="Arial"/>
                          <a:sym typeface="Arial"/>
                        </a:rPr>
                        <a:t>Building a personal response to others artwork and being able to give an opinion in a sensitive manner.</a:t>
                      </a:r>
                      <a:endParaRPr sz="18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16"/>
          <p:cNvSpPr txBox="1"/>
          <p:nvPr/>
        </p:nvSpPr>
        <p:spPr>
          <a:xfrm>
            <a:off x="755800" y="1244055"/>
            <a:ext cx="10651500" cy="566084"/>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800"/>
              <a:buFont typeface="Arial"/>
              <a:buNone/>
            </a:pPr>
            <a:r>
              <a:rPr lang="en-GB" sz="1800" b="1" i="0" u="sng" strike="noStrike" cap="none">
                <a:solidFill>
                  <a:srgbClr val="20124D"/>
                </a:solidFill>
                <a:latin typeface="Arial"/>
                <a:ea typeface="Arial"/>
                <a:cs typeface="Arial"/>
                <a:sym typeface="Arial"/>
              </a:rPr>
              <a:t>Sequence of Teaching and Learning</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20124D"/>
              </a:solidFill>
              <a:latin typeface="Arial"/>
              <a:ea typeface="Arial"/>
              <a:cs typeface="Arial"/>
              <a:sym typeface="Arial"/>
            </a:endParaRPr>
          </a:p>
        </p:txBody>
      </p:sp>
      <p:pic>
        <p:nvPicPr>
          <p:cNvPr id="141" name="Google Shape;141;p16"/>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42" name="Google Shape;142;p16"/>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43" name="Google Shape;143;p16"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44" name="Google Shape;144;p16"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45" name="Google Shape;145;p16"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46" name="Google Shape;146;p16"/>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47" name="Google Shape;147;p16"/>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48" name="Google Shape;148;p16"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49" name="Google Shape;149;p16"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50" name="Google Shape;150;p16"/>
          <p:cNvGraphicFramePr/>
          <p:nvPr>
            <p:extLst>
              <p:ext uri="{D42A27DB-BD31-4B8C-83A1-F6EECF244321}">
                <p14:modId xmlns:p14="http://schemas.microsoft.com/office/powerpoint/2010/main" val="3429804625"/>
              </p:ext>
            </p:extLst>
          </p:nvPr>
        </p:nvGraphicFramePr>
        <p:xfrm>
          <a:off x="755800" y="1810139"/>
          <a:ext cx="10651500" cy="3611329"/>
        </p:xfrm>
        <a:graphic>
          <a:graphicData uri="http://schemas.openxmlformats.org/drawingml/2006/table">
            <a:tbl>
              <a:tblPr firstRow="1" bandRow="1">
                <a:noFill/>
                <a:tableStyleId>{B7BF2A66-8513-4434-BA48-1ED55F18C729}</a:tableStyleId>
              </a:tblPr>
              <a:tblGrid>
                <a:gridCol w="867727">
                  <a:extLst>
                    <a:ext uri="{9D8B030D-6E8A-4147-A177-3AD203B41FA5}">
                      <a16:colId xmlns:a16="http://schemas.microsoft.com/office/drawing/2014/main" val="20000"/>
                    </a:ext>
                  </a:extLst>
                </a:gridCol>
                <a:gridCol w="9783773">
                  <a:extLst>
                    <a:ext uri="{9D8B030D-6E8A-4147-A177-3AD203B41FA5}">
                      <a16:colId xmlns:a16="http://schemas.microsoft.com/office/drawing/2014/main" val="20001"/>
                    </a:ext>
                  </a:extLst>
                </a:gridCol>
              </a:tblGrid>
              <a:tr h="490952">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129482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1</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dirty="0" smtClean="0"/>
                        <a:t>NC </a:t>
                      </a:r>
                      <a:r>
                        <a:rPr lang="en-GB" dirty="0"/>
                        <a:t>OBJ:</a:t>
                      </a:r>
                      <a:endParaRPr dirty="0"/>
                    </a:p>
                    <a:p>
                      <a:pPr marL="0" marR="0" lvl="0" indent="0" algn="l" rtl="0">
                        <a:lnSpc>
                          <a:spcPct val="100000"/>
                        </a:lnSpc>
                        <a:spcBef>
                          <a:spcPts val="0"/>
                        </a:spcBef>
                        <a:spcAft>
                          <a:spcPts val="0"/>
                        </a:spcAft>
                        <a:buClr>
                          <a:srgbClr val="000000"/>
                        </a:buClr>
                        <a:buSzPts val="1400"/>
                        <a:buFont typeface="Arial"/>
                        <a:buNone/>
                      </a:pPr>
                      <a:r>
                        <a:rPr lang="en-GB" dirty="0"/>
                        <a:t>to develop a wide range of art and design techniques in using colour, pattern, texture, line, shape, form and space</a:t>
                      </a:r>
                      <a:endParaRPr dirty="0"/>
                    </a:p>
                    <a:p>
                      <a:pPr marL="0" marR="0" lvl="0" indent="0" algn="l" rtl="0">
                        <a:lnSpc>
                          <a:spcPct val="100000"/>
                        </a:lnSpc>
                        <a:spcBef>
                          <a:spcPts val="0"/>
                        </a:spcBef>
                        <a:spcAft>
                          <a:spcPts val="0"/>
                        </a:spcAft>
                        <a:buClr>
                          <a:srgbClr val="000000"/>
                        </a:buClr>
                        <a:buSzPts val="1400"/>
                        <a:buFont typeface="Arial"/>
                        <a:buNone/>
                      </a:pPr>
                      <a:endParaRPr dirty="0"/>
                    </a:p>
                    <a:p>
                      <a:pPr marL="0" marR="0" lvl="0" indent="0" algn="l" rtl="0">
                        <a:lnSpc>
                          <a:spcPct val="100000"/>
                        </a:lnSpc>
                        <a:spcBef>
                          <a:spcPts val="0"/>
                        </a:spcBef>
                        <a:spcAft>
                          <a:spcPts val="0"/>
                        </a:spcAft>
                        <a:buClr>
                          <a:srgbClr val="000000"/>
                        </a:buClr>
                        <a:buSzPts val="1400"/>
                        <a:buFont typeface="Arial"/>
                        <a:buNone/>
                      </a:pPr>
                      <a:r>
                        <a:rPr lang="en-GB" b="1" dirty="0"/>
                        <a:t>E.Q:</a:t>
                      </a:r>
                      <a:endParaRPr b="1" dirty="0"/>
                    </a:p>
                    <a:p>
                      <a:pPr marL="0" marR="0" lvl="0" indent="0" algn="l" rtl="0">
                        <a:lnSpc>
                          <a:spcPct val="100000"/>
                        </a:lnSpc>
                        <a:spcBef>
                          <a:spcPts val="0"/>
                        </a:spcBef>
                        <a:spcAft>
                          <a:spcPts val="0"/>
                        </a:spcAft>
                        <a:buClr>
                          <a:srgbClr val="000000"/>
                        </a:buClr>
                        <a:buSzPts val="1400"/>
                        <a:buFont typeface="Arial"/>
                        <a:buNone/>
                      </a:pPr>
                      <a:r>
                        <a:rPr lang="en-GB" b="1" dirty="0"/>
                        <a:t>Is there a link between colour and emotion? </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1703869">
                <a:tc>
                  <a:txBody>
                    <a:bodyPr/>
                    <a:lstStyle/>
                    <a:p>
                      <a:pPr marL="0" marR="0" lvl="0" indent="0" algn="ctr" rtl="0">
                        <a:lnSpc>
                          <a:spcPct val="100000"/>
                        </a:lnSpc>
                        <a:spcBef>
                          <a:spcPts val="0"/>
                        </a:spcBef>
                        <a:spcAft>
                          <a:spcPts val="0"/>
                        </a:spcAft>
                        <a:buClr>
                          <a:srgbClr val="000000"/>
                        </a:buClr>
                        <a:buSzPts val="4800"/>
                        <a:buFont typeface="Arial"/>
                        <a:buNone/>
                      </a:pPr>
                      <a:r>
                        <a:rPr lang="en-GB" sz="4800" b="1" u="none" strike="noStrike" cap="none" dirty="0"/>
                        <a:t>2</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Learn about the work of a range of artists, craft makers and designers, describing the differences and similarities between different practices and disciplines, and making links to their own work.</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a:t>
                      </a:r>
                      <a:endParaRPr b="1"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How do artists use colour to portray feelings and emotions?</a:t>
                      </a:r>
                      <a:endParaRPr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2982997156"/>
              </p:ext>
            </p:extLst>
          </p:nvPr>
        </p:nvGraphicFramePr>
        <p:xfrm>
          <a:off x="755800" y="5421468"/>
          <a:ext cx="10651500" cy="3606842"/>
        </p:xfrm>
        <a:graphic>
          <a:graphicData uri="http://schemas.openxmlformats.org/drawingml/2006/table">
            <a:tbl>
              <a:tblPr firstRow="1" bandRow="1">
                <a:noFill/>
                <a:tableStyleId>{B7BF2A66-8513-4434-BA48-1ED55F18C729}</a:tableStyleId>
              </a:tblPr>
              <a:tblGrid>
                <a:gridCol w="867727">
                  <a:extLst>
                    <a:ext uri="{9D8B030D-6E8A-4147-A177-3AD203B41FA5}">
                      <a16:colId xmlns:a16="http://schemas.microsoft.com/office/drawing/2014/main" val="3875333687"/>
                    </a:ext>
                  </a:extLst>
                </a:gridCol>
                <a:gridCol w="9783773">
                  <a:extLst>
                    <a:ext uri="{9D8B030D-6E8A-4147-A177-3AD203B41FA5}">
                      <a16:colId xmlns:a16="http://schemas.microsoft.com/office/drawing/2014/main" val="1989994627"/>
                    </a:ext>
                  </a:extLst>
                </a:gridCol>
              </a:tblGrid>
              <a:tr h="1595152">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3</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a:t>
                      </a:r>
                      <a:endParaRPr b="1"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How can line portray an emotion? </a:t>
                      </a:r>
                      <a:endParaRPr sz="1400" b="1"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280029372"/>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4</a:t>
                      </a:r>
                      <a:endParaRPr sz="4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about the work of a range of artists, craft makers and designers, describing the differences and similarities between different practices and disciplines, and making links to their own work.</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 </a:t>
                      </a:r>
                      <a:endParaRPr b="1"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How does the shape and style of images change the emotion of a piece?</a:t>
                      </a:r>
                      <a:endParaRPr b="1"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endParaRPr dirty="0"/>
                    </a:p>
                    <a:p>
                      <a:pPr marL="0" lvl="0" indent="0" algn="l" rtl="0">
                        <a:lnSpc>
                          <a:spcPct val="100000"/>
                        </a:lnSpc>
                        <a:spcBef>
                          <a:spcPts val="0"/>
                        </a:spcBef>
                        <a:spcAft>
                          <a:spcPts val="0"/>
                        </a:spcAft>
                        <a:buClr>
                          <a:schemeClr val="dk1"/>
                        </a:buClr>
                        <a:buSzPts val="1100"/>
                        <a:buFont typeface="Arial"/>
                        <a:buNone/>
                      </a:pPr>
                      <a:endParaRPr dirty="0">
                        <a:solidFill>
                          <a:srgbClr val="38761D"/>
                        </a:solidFill>
                      </a:endParaRPr>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344902058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70"/>
        <p:cNvGrpSpPr/>
        <p:nvPr/>
      </p:nvGrpSpPr>
      <p:grpSpPr>
        <a:xfrm>
          <a:off x="0" y="0"/>
          <a:ext cx="0" cy="0"/>
          <a:chOff x="0" y="0"/>
          <a:chExt cx="0" cy="0"/>
        </a:xfrm>
      </p:grpSpPr>
      <p:pic>
        <p:nvPicPr>
          <p:cNvPr id="172" name="Google Shape;172;p18"/>
          <p:cNvPicPr preferRelativeResize="0"/>
          <p:nvPr/>
        </p:nvPicPr>
        <p:blipFill rotWithShape="1">
          <a:blip r:embed="rId3">
            <a:alphaModFix/>
          </a:blip>
          <a:srcRect/>
          <a:stretch/>
        </p:blipFill>
        <p:spPr>
          <a:xfrm>
            <a:off x="5246385" y="76137"/>
            <a:ext cx="1814680" cy="823455"/>
          </a:xfrm>
          <a:prstGeom prst="rect">
            <a:avLst/>
          </a:prstGeom>
          <a:noFill/>
          <a:ln>
            <a:noFill/>
          </a:ln>
        </p:spPr>
      </p:pic>
      <p:pic>
        <p:nvPicPr>
          <p:cNvPr id="173" name="Google Shape;173;p18"/>
          <p:cNvPicPr preferRelativeResize="0"/>
          <p:nvPr/>
        </p:nvPicPr>
        <p:blipFill rotWithShape="1">
          <a:blip r:embed="rId4">
            <a:alphaModFix/>
          </a:blip>
          <a:srcRect l="8376" t="7406" r="8376" b="6665"/>
          <a:stretch/>
        </p:blipFill>
        <p:spPr>
          <a:xfrm>
            <a:off x="1818841" y="89479"/>
            <a:ext cx="700803" cy="1023475"/>
          </a:xfrm>
          <a:prstGeom prst="rect">
            <a:avLst/>
          </a:prstGeom>
          <a:noFill/>
          <a:ln>
            <a:noFill/>
          </a:ln>
        </p:spPr>
      </p:pic>
      <p:pic>
        <p:nvPicPr>
          <p:cNvPr id="174" name="Google Shape;174;p18" descr="C:\Users\James\Desktop\Logos\Global Enquirers Large no border.jpg"/>
          <p:cNvPicPr preferRelativeResize="0"/>
          <p:nvPr/>
        </p:nvPicPr>
        <p:blipFill rotWithShape="1">
          <a:blip r:embed="rId5">
            <a:alphaModFix/>
          </a:blip>
          <a:srcRect l="7170" r="7567" b="6322"/>
          <a:stretch/>
        </p:blipFill>
        <p:spPr>
          <a:xfrm>
            <a:off x="2831525" y="89479"/>
            <a:ext cx="741770" cy="1035596"/>
          </a:xfrm>
          <a:prstGeom prst="rect">
            <a:avLst/>
          </a:prstGeom>
          <a:noFill/>
          <a:ln>
            <a:noFill/>
          </a:ln>
        </p:spPr>
      </p:pic>
      <p:pic>
        <p:nvPicPr>
          <p:cNvPr id="175" name="Google Shape;175;p18" descr="C:\Users\James\Desktop\Logos\Sustainability Ambassadors Large no border.jpg"/>
          <p:cNvPicPr preferRelativeResize="0"/>
          <p:nvPr/>
        </p:nvPicPr>
        <p:blipFill rotWithShape="1">
          <a:blip r:embed="rId6">
            <a:alphaModFix/>
          </a:blip>
          <a:srcRect b="7850"/>
          <a:stretch/>
        </p:blipFill>
        <p:spPr>
          <a:xfrm>
            <a:off x="8544272" y="92852"/>
            <a:ext cx="877679" cy="1032224"/>
          </a:xfrm>
          <a:prstGeom prst="rect">
            <a:avLst/>
          </a:prstGeom>
          <a:noFill/>
          <a:ln>
            <a:noFill/>
          </a:ln>
        </p:spPr>
      </p:pic>
      <p:pic>
        <p:nvPicPr>
          <p:cNvPr id="176" name="Google Shape;176;p18" descr="C:\Users\James\Desktop\Logos\Designers Large no border.jpg"/>
          <p:cNvPicPr preferRelativeResize="0"/>
          <p:nvPr/>
        </p:nvPicPr>
        <p:blipFill rotWithShape="1">
          <a:blip r:embed="rId7">
            <a:alphaModFix/>
          </a:blip>
          <a:srcRect l="8376" t="7196" r="8376" b="4746"/>
          <a:stretch/>
        </p:blipFill>
        <p:spPr>
          <a:xfrm>
            <a:off x="3791744" y="89479"/>
            <a:ext cx="742200" cy="1059571"/>
          </a:xfrm>
          <a:prstGeom prst="rect">
            <a:avLst/>
          </a:prstGeom>
          <a:noFill/>
          <a:ln>
            <a:noFill/>
          </a:ln>
        </p:spPr>
      </p:pic>
      <p:pic>
        <p:nvPicPr>
          <p:cNvPr id="177" name="Google Shape;177;p18"/>
          <p:cNvPicPr preferRelativeResize="0"/>
          <p:nvPr/>
        </p:nvPicPr>
        <p:blipFill rotWithShape="1">
          <a:blip r:embed="rId8">
            <a:alphaModFix/>
          </a:blip>
          <a:srcRect/>
          <a:stretch/>
        </p:blipFill>
        <p:spPr>
          <a:xfrm>
            <a:off x="806175" y="86818"/>
            <a:ext cx="700800" cy="1028798"/>
          </a:xfrm>
          <a:prstGeom prst="rect">
            <a:avLst/>
          </a:prstGeom>
          <a:noFill/>
          <a:ln>
            <a:noFill/>
          </a:ln>
        </p:spPr>
      </p:pic>
      <p:pic>
        <p:nvPicPr>
          <p:cNvPr id="178" name="Google Shape;178;p18"/>
          <p:cNvPicPr preferRelativeResize="0"/>
          <p:nvPr/>
        </p:nvPicPr>
        <p:blipFill rotWithShape="1">
          <a:blip r:embed="rId9">
            <a:alphaModFix/>
          </a:blip>
          <a:srcRect/>
          <a:stretch/>
        </p:blipFill>
        <p:spPr>
          <a:xfrm>
            <a:off x="7594588" y="83430"/>
            <a:ext cx="877676" cy="1032186"/>
          </a:xfrm>
          <a:prstGeom prst="rect">
            <a:avLst/>
          </a:prstGeom>
          <a:noFill/>
          <a:ln>
            <a:noFill/>
          </a:ln>
        </p:spPr>
      </p:pic>
      <p:pic>
        <p:nvPicPr>
          <p:cNvPr id="179" name="Google Shape;179;p18" descr="C:\Users\James\Desktop\cultural explorers.jpg"/>
          <p:cNvPicPr preferRelativeResize="0"/>
          <p:nvPr/>
        </p:nvPicPr>
        <p:blipFill rotWithShape="1">
          <a:blip r:embed="rId10">
            <a:alphaModFix/>
          </a:blip>
          <a:srcRect l="7956" r="7310" b="5291"/>
          <a:stretch/>
        </p:blipFill>
        <p:spPr>
          <a:xfrm>
            <a:off x="9552384" y="92851"/>
            <a:ext cx="723582" cy="1056199"/>
          </a:xfrm>
          <a:prstGeom prst="rect">
            <a:avLst/>
          </a:prstGeom>
          <a:noFill/>
          <a:ln>
            <a:noFill/>
          </a:ln>
        </p:spPr>
      </p:pic>
      <p:pic>
        <p:nvPicPr>
          <p:cNvPr id="180" name="Google Shape;180;p18" descr="C:\Users\James\Desktop\Careers.jpg"/>
          <p:cNvPicPr preferRelativeResize="0"/>
          <p:nvPr/>
        </p:nvPicPr>
        <p:blipFill rotWithShape="1">
          <a:blip r:embed="rId11">
            <a:alphaModFix/>
          </a:blip>
          <a:srcRect b="21389"/>
          <a:stretch/>
        </p:blipFill>
        <p:spPr>
          <a:xfrm>
            <a:off x="10416479" y="86818"/>
            <a:ext cx="861861" cy="884782"/>
          </a:xfrm>
          <a:prstGeom prst="rect">
            <a:avLst/>
          </a:prstGeom>
          <a:noFill/>
          <a:ln>
            <a:noFill/>
          </a:ln>
        </p:spPr>
      </p:pic>
      <p:graphicFrame>
        <p:nvGraphicFramePr>
          <p:cNvPr id="181" name="Google Shape;181;p18"/>
          <p:cNvGraphicFramePr/>
          <p:nvPr>
            <p:extLst>
              <p:ext uri="{D42A27DB-BD31-4B8C-83A1-F6EECF244321}">
                <p14:modId xmlns:p14="http://schemas.microsoft.com/office/powerpoint/2010/main" val="4271200261"/>
              </p:ext>
            </p:extLst>
          </p:nvPr>
        </p:nvGraphicFramePr>
        <p:xfrm>
          <a:off x="806174" y="1577189"/>
          <a:ext cx="10472165" cy="6482400"/>
        </p:xfrm>
        <a:graphic>
          <a:graphicData uri="http://schemas.openxmlformats.org/drawingml/2006/table">
            <a:tbl>
              <a:tblPr firstRow="1" bandRow="1">
                <a:noFill/>
                <a:tableStyleId>{B7BF2A66-8513-4434-BA48-1ED55F18C729}</a:tableStyleId>
              </a:tblPr>
              <a:tblGrid>
                <a:gridCol w="1143215">
                  <a:extLst>
                    <a:ext uri="{9D8B030D-6E8A-4147-A177-3AD203B41FA5}">
                      <a16:colId xmlns:a16="http://schemas.microsoft.com/office/drawing/2014/main" val="20000"/>
                    </a:ext>
                  </a:extLst>
                </a:gridCol>
                <a:gridCol w="9328950">
                  <a:extLst>
                    <a:ext uri="{9D8B030D-6E8A-4147-A177-3AD203B41FA5}">
                      <a16:colId xmlns:a16="http://schemas.microsoft.com/office/drawing/2014/main" val="20001"/>
                    </a:ext>
                  </a:extLst>
                </a:gridCol>
              </a:tblGrid>
              <a:tr h="370850">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100"/>
                        <a:buFont typeface="Arial"/>
                        <a:buNone/>
                      </a:pPr>
                      <a:r>
                        <a:rPr lang="en-GB" sz="1400" b="1" i="0" u="none" strike="noStrike" cap="none" dirty="0">
                          <a:solidFill>
                            <a:srgbClr val="000000"/>
                          </a:solidFill>
                          <a:latin typeface="Arial"/>
                          <a:ea typeface="Arial"/>
                          <a:cs typeface="Arial"/>
                          <a:sym typeface="Arial"/>
                        </a:rPr>
                        <a:t>National Curriculum LO/EQ?</a:t>
                      </a:r>
                      <a:endParaRPr sz="1400" u="none" strike="noStrike" cap="none" dirty="0"/>
                    </a:p>
                    <a:p>
                      <a:pPr marL="0" marR="0" lvl="0" indent="0" algn="ctr"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0"/>
                  </a:ext>
                </a:extLst>
              </a:tr>
              <a:tr h="279430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dirty="0">
                          <a:solidFill>
                            <a:srgbClr val="000000"/>
                          </a:solidFill>
                          <a:latin typeface="Arial"/>
                          <a:ea typeface="Arial"/>
                          <a:cs typeface="Arial"/>
                          <a:sym typeface="Arial"/>
                        </a:rPr>
                        <a:t>5</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400"/>
                        <a:buFont typeface="Arial"/>
                        <a:buNone/>
                      </a:pPr>
                      <a:r>
                        <a:rPr lang="en-GB" dirty="0">
                          <a:solidFill>
                            <a:schemeClr val="dk1"/>
                          </a:solidFill>
                        </a:rPr>
                        <a:t>about the work of a range of artists, craft makers and designers, describing the differences and similarities between different practices and disciplines, and making links to their own work.</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L.O:</a:t>
                      </a:r>
                      <a:endParaRPr b="1"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How do they illustrations Roger Hargreaves books ‘Mr Men’ use colour, line and shape to portray a character and personality?</a:t>
                      </a: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1"/>
                  </a:ext>
                </a:extLst>
              </a:tr>
              <a:tr h="370850">
                <a:tc>
                  <a:txBody>
                    <a:bodyPr/>
                    <a:lstStyle/>
                    <a:p>
                      <a:pPr marL="0" marR="0" lvl="0" indent="0" algn="ctr" rtl="0">
                        <a:lnSpc>
                          <a:spcPct val="100000"/>
                        </a:lnSpc>
                        <a:spcBef>
                          <a:spcPts val="0"/>
                        </a:spcBef>
                        <a:spcAft>
                          <a:spcPts val="0"/>
                        </a:spcAft>
                        <a:buClr>
                          <a:srgbClr val="000000"/>
                        </a:buClr>
                        <a:buSzPts val="4800"/>
                        <a:buFont typeface="Arial"/>
                        <a:buNone/>
                      </a:pPr>
                      <a:r>
                        <a:rPr lang="en-GB" sz="4800" b="1" i="0" u="none" strike="noStrike" cap="none">
                          <a:solidFill>
                            <a:srgbClr val="000000"/>
                          </a:solidFill>
                          <a:latin typeface="Arial"/>
                          <a:ea typeface="Arial"/>
                          <a:cs typeface="Arial"/>
                          <a:sym typeface="Arial"/>
                        </a:rPr>
                        <a:t>6</a:t>
                      </a:r>
                      <a:endParaRPr sz="4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400"/>
                        <a:buFont typeface="Arial"/>
                        <a:buNone/>
                      </a:pPr>
                      <a:r>
                        <a:rPr lang="en-GB" dirty="0">
                          <a:solidFill>
                            <a:schemeClr val="dk1"/>
                          </a:solidFill>
                        </a:rPr>
                        <a:t>NC OBJ:</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use a range of materials creatively to design and make products</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use drawing, painting and sculpture to develop and share their ideas, experiences and imagination</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to develop a wide range of art and design techniques in using colour, pattern, texture, line, shape, form and space</a:t>
                      </a:r>
                      <a:endParaRPr dirty="0">
                        <a:solidFill>
                          <a:schemeClr val="dk1"/>
                        </a:solidFill>
                      </a:endParaRPr>
                    </a:p>
                    <a:p>
                      <a:pPr marL="0" lvl="0" indent="0" algn="l" rtl="0">
                        <a:spcBef>
                          <a:spcPts val="0"/>
                        </a:spcBef>
                        <a:spcAft>
                          <a:spcPts val="0"/>
                        </a:spcAft>
                        <a:buClr>
                          <a:schemeClr val="dk1"/>
                        </a:buClr>
                        <a:buSzPts val="1400"/>
                        <a:buFont typeface="Arial"/>
                        <a:buNone/>
                      </a:pPr>
                      <a:endParaRPr dirty="0">
                        <a:solidFill>
                          <a:schemeClr val="dk1"/>
                        </a:solidFill>
                      </a:endParaRPr>
                    </a:p>
                    <a:p>
                      <a:pPr marL="0" lvl="0" indent="0" algn="l" rtl="0">
                        <a:spcBef>
                          <a:spcPts val="0"/>
                        </a:spcBef>
                        <a:spcAft>
                          <a:spcPts val="0"/>
                        </a:spcAft>
                        <a:buClr>
                          <a:schemeClr val="dk1"/>
                        </a:buClr>
                        <a:buSzPts val="1400"/>
                        <a:buFont typeface="Arial"/>
                        <a:buNone/>
                      </a:pPr>
                      <a:r>
                        <a:rPr lang="en-GB" b="1" dirty="0">
                          <a:solidFill>
                            <a:schemeClr val="dk1"/>
                          </a:solidFill>
                        </a:rPr>
                        <a:t>E.Q:</a:t>
                      </a:r>
                      <a:endParaRPr b="1"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GB" b="1" dirty="0"/>
                        <a:t>How can you represent your feelings and emotion through art? Final Piece</a:t>
                      </a:r>
                      <a:endParaRPr b="1" dirty="0"/>
                    </a:p>
                    <a:p>
                      <a:pPr marL="0" marR="0" lvl="0" indent="0" algn="l" rtl="0">
                        <a:lnSpc>
                          <a:spcPct val="100000"/>
                        </a:lnSpc>
                        <a:spcBef>
                          <a:spcPts val="0"/>
                        </a:spcBef>
                        <a:spcAft>
                          <a:spcPts val="0"/>
                        </a:spcAft>
                        <a:buClr>
                          <a:srgbClr val="000000"/>
                        </a:buClr>
                        <a:buSzPts val="1400"/>
                        <a:buFont typeface="Arial"/>
                        <a:buNone/>
                      </a:pPr>
                      <a:endParaRPr b="1" dirty="0"/>
                    </a:p>
                  </a:txBody>
                  <a:tcPr marL="91450" marR="91450" marT="45725" marB="45725">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E1EFD8"/>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1_Custom Design">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TotalTime>
  <Words>914</Words>
  <Application>Microsoft Office PowerPoint</Application>
  <PresentationFormat>Custom</PresentationFormat>
  <Paragraphs>170</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1_Custom Design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Charlotte Deal</dc:creator>
  <cp:lastModifiedBy>Louise Hall</cp:lastModifiedBy>
  <cp:revision>8</cp:revision>
  <dcterms:modified xsi:type="dcterms:W3CDTF">2019-09-04T11:00:46Z</dcterms:modified>
</cp:coreProperties>
</file>