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6"/>
  </p:notesMasterIdLst>
  <p:sldIdLst>
    <p:sldId id="256" r:id="rId2"/>
    <p:sldId id="262" r:id="rId3"/>
    <p:sldId id="259" r:id="rId4"/>
    <p:sldId id="260" r:id="rId5"/>
  </p:sldIdLst>
  <p:sldSz cx="12192000"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36164F2-297E-4117-807E-D442AB97EC01}">
  <a:tblStyle styleId="{436164F2-297E-4117-807E-D442AB97EC01}"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494" y="72"/>
      </p:cViewPr>
      <p:guideLst>
        <p:guide orient="horz" pos="288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4" name="Google Shape;8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extLst>
      <p:ext uri="{BB962C8B-B14F-4D97-AF65-F5344CB8AC3E}">
        <p14:creationId xmlns:p14="http://schemas.microsoft.com/office/powerpoint/2010/main" val="4046245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body" idx="1"/>
          </p:nvPr>
        </p:nvSpPr>
        <p:spPr>
          <a:xfrm>
            <a:off x="838200" y="2434167"/>
            <a:ext cx="10515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 name="Google Shape;19;p2"/>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rot="5400000">
            <a:off x="6164792" y="3046943"/>
            <a:ext cx="7749117"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body" idx="1"/>
          </p:nvPr>
        </p:nvSpPr>
        <p:spPr>
          <a:xfrm rot="5400000">
            <a:off x="830792" y="494243"/>
            <a:ext cx="7749117"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8" name="Google Shape;78;p11"/>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3"/>
          <p:cNvSpPr txBox="1">
            <a:spLocks noGrp="1"/>
          </p:cNvSpPr>
          <p:nvPr>
            <p:ph type="ctrTitle"/>
          </p:nvPr>
        </p:nvSpPr>
        <p:spPr>
          <a:xfrm>
            <a:off x="914400" y="1496484"/>
            <a:ext cx="10363200" cy="3183467"/>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ubTitle" idx="1"/>
          </p:nvPr>
        </p:nvSpPr>
        <p:spPr>
          <a:xfrm>
            <a:off x="1524000" y="4802717"/>
            <a:ext cx="9144000" cy="2207683"/>
          </a:xfrm>
          <a:prstGeom prst="rect">
            <a:avLst/>
          </a:prstGeom>
          <a:noFill/>
          <a:ln>
            <a:noFill/>
          </a:ln>
        </p:spPr>
        <p:txBody>
          <a:bodyPr spcFirstLastPara="1" wrap="square" lIns="91425" tIns="45700" rIns="91425" bIns="45700" anchor="t" anchorCtr="0">
            <a:noAutofit/>
          </a:bodyPr>
          <a:lstStyle>
            <a:lvl1pPr lvl="0" algn="ctr">
              <a:lnSpc>
                <a:spcPct val="90000"/>
              </a:lnSpc>
              <a:spcBef>
                <a:spcPts val="1333"/>
              </a:spcBef>
              <a:spcAft>
                <a:spcPts val="0"/>
              </a:spcAft>
              <a:buClr>
                <a:schemeClr val="dk1"/>
              </a:buClr>
              <a:buSzPts val="3200"/>
              <a:buNone/>
              <a:defRPr sz="3200"/>
            </a:lvl1pPr>
            <a:lvl2pPr lvl="1" algn="ctr">
              <a:lnSpc>
                <a:spcPct val="90000"/>
              </a:lnSpc>
              <a:spcBef>
                <a:spcPts val="667"/>
              </a:spcBef>
              <a:spcAft>
                <a:spcPts val="0"/>
              </a:spcAft>
              <a:buClr>
                <a:schemeClr val="dk1"/>
              </a:buClr>
              <a:buSzPts val="2667"/>
              <a:buNone/>
              <a:defRPr sz="2667"/>
            </a:lvl2pPr>
            <a:lvl3pPr lvl="2" algn="ctr">
              <a:lnSpc>
                <a:spcPct val="90000"/>
              </a:lnSpc>
              <a:spcBef>
                <a:spcPts val="667"/>
              </a:spcBef>
              <a:spcAft>
                <a:spcPts val="0"/>
              </a:spcAft>
              <a:buClr>
                <a:schemeClr val="dk1"/>
              </a:buClr>
              <a:buSzPts val="2400"/>
              <a:buNone/>
              <a:defRPr sz="2400"/>
            </a:lvl3pPr>
            <a:lvl4pPr lvl="3" algn="ctr">
              <a:lnSpc>
                <a:spcPct val="90000"/>
              </a:lnSpc>
              <a:spcBef>
                <a:spcPts val="667"/>
              </a:spcBef>
              <a:spcAft>
                <a:spcPts val="0"/>
              </a:spcAft>
              <a:buClr>
                <a:schemeClr val="dk1"/>
              </a:buClr>
              <a:buSzPts val="2133"/>
              <a:buNone/>
              <a:defRPr sz="2133"/>
            </a:lvl4pPr>
            <a:lvl5pPr lvl="4" algn="ctr">
              <a:lnSpc>
                <a:spcPct val="90000"/>
              </a:lnSpc>
              <a:spcBef>
                <a:spcPts val="667"/>
              </a:spcBef>
              <a:spcAft>
                <a:spcPts val="0"/>
              </a:spcAft>
              <a:buClr>
                <a:schemeClr val="dk1"/>
              </a:buClr>
              <a:buSzPts val="2133"/>
              <a:buNone/>
              <a:defRPr sz="2133"/>
            </a:lvl5pPr>
            <a:lvl6pPr lvl="5" algn="ctr">
              <a:lnSpc>
                <a:spcPct val="90000"/>
              </a:lnSpc>
              <a:spcBef>
                <a:spcPts val="667"/>
              </a:spcBef>
              <a:spcAft>
                <a:spcPts val="0"/>
              </a:spcAft>
              <a:buClr>
                <a:schemeClr val="dk1"/>
              </a:buClr>
              <a:buSzPts val="2133"/>
              <a:buNone/>
              <a:defRPr sz="2133"/>
            </a:lvl6pPr>
            <a:lvl7pPr lvl="6" algn="ctr">
              <a:lnSpc>
                <a:spcPct val="90000"/>
              </a:lnSpc>
              <a:spcBef>
                <a:spcPts val="667"/>
              </a:spcBef>
              <a:spcAft>
                <a:spcPts val="0"/>
              </a:spcAft>
              <a:buClr>
                <a:schemeClr val="dk1"/>
              </a:buClr>
              <a:buSzPts val="2133"/>
              <a:buNone/>
              <a:defRPr sz="2133"/>
            </a:lvl7pPr>
            <a:lvl8pPr lvl="7" algn="ctr">
              <a:lnSpc>
                <a:spcPct val="90000"/>
              </a:lnSpc>
              <a:spcBef>
                <a:spcPts val="667"/>
              </a:spcBef>
              <a:spcAft>
                <a:spcPts val="0"/>
              </a:spcAft>
              <a:buClr>
                <a:schemeClr val="dk1"/>
              </a:buClr>
              <a:buSzPts val="2133"/>
              <a:buNone/>
              <a:defRPr sz="2133"/>
            </a:lvl8pPr>
            <a:lvl9pPr lvl="8" algn="ctr">
              <a:lnSpc>
                <a:spcPct val="90000"/>
              </a:lnSpc>
              <a:spcBef>
                <a:spcPts val="667"/>
              </a:spcBef>
              <a:spcAft>
                <a:spcPts val="0"/>
              </a:spcAft>
              <a:buClr>
                <a:schemeClr val="dk1"/>
              </a:buClr>
              <a:buSzPts val="2133"/>
              <a:buNone/>
              <a:defRPr sz="2133"/>
            </a:lvl9pPr>
          </a:lstStyle>
          <a:p>
            <a:endParaRPr/>
          </a:p>
        </p:txBody>
      </p:sp>
      <p:sp>
        <p:nvSpPr>
          <p:cNvPr id="25" name="Google Shape;25;p3"/>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831851" y="2279653"/>
            <a:ext cx="10515600" cy="38036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831851" y="6119286"/>
            <a:ext cx="10515600" cy="200024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3200"/>
              <a:buNone/>
              <a:defRPr sz="3200">
                <a:solidFill>
                  <a:schemeClr val="dk1"/>
                </a:solidFill>
              </a:defRPr>
            </a:lvl1pPr>
            <a:lvl2pPr marL="914400" lvl="1" indent="-228600" algn="l">
              <a:lnSpc>
                <a:spcPct val="90000"/>
              </a:lnSpc>
              <a:spcBef>
                <a:spcPts val="667"/>
              </a:spcBef>
              <a:spcAft>
                <a:spcPts val="0"/>
              </a:spcAft>
              <a:buClr>
                <a:srgbClr val="888888"/>
              </a:buClr>
              <a:buSzPts val="2667"/>
              <a:buNone/>
              <a:defRPr sz="2667">
                <a:solidFill>
                  <a:srgbClr val="888888"/>
                </a:solidFill>
              </a:defRPr>
            </a:lvl2pPr>
            <a:lvl3pPr marL="1371600" lvl="2" indent="-228600" algn="l">
              <a:lnSpc>
                <a:spcPct val="90000"/>
              </a:lnSpc>
              <a:spcBef>
                <a:spcPts val="667"/>
              </a:spcBef>
              <a:spcAft>
                <a:spcPts val="0"/>
              </a:spcAft>
              <a:buClr>
                <a:srgbClr val="888888"/>
              </a:buClr>
              <a:buSzPts val="2400"/>
              <a:buNone/>
              <a:defRPr sz="2400">
                <a:solidFill>
                  <a:srgbClr val="888888"/>
                </a:solidFill>
              </a:defRPr>
            </a:lvl3pPr>
            <a:lvl4pPr marL="1828800" lvl="3" indent="-228600" algn="l">
              <a:lnSpc>
                <a:spcPct val="90000"/>
              </a:lnSpc>
              <a:spcBef>
                <a:spcPts val="667"/>
              </a:spcBef>
              <a:spcAft>
                <a:spcPts val="0"/>
              </a:spcAft>
              <a:buClr>
                <a:srgbClr val="888888"/>
              </a:buClr>
              <a:buSzPts val="2133"/>
              <a:buNone/>
              <a:defRPr sz="2133">
                <a:solidFill>
                  <a:srgbClr val="888888"/>
                </a:solidFill>
              </a:defRPr>
            </a:lvl4pPr>
            <a:lvl5pPr marL="2286000" lvl="4" indent="-228600" algn="l">
              <a:lnSpc>
                <a:spcPct val="90000"/>
              </a:lnSpc>
              <a:spcBef>
                <a:spcPts val="667"/>
              </a:spcBef>
              <a:spcAft>
                <a:spcPts val="0"/>
              </a:spcAft>
              <a:buClr>
                <a:srgbClr val="888888"/>
              </a:buClr>
              <a:buSzPts val="2133"/>
              <a:buNone/>
              <a:defRPr sz="2133">
                <a:solidFill>
                  <a:srgbClr val="888888"/>
                </a:solidFill>
              </a:defRPr>
            </a:lvl5pPr>
            <a:lvl6pPr marL="2743200" lvl="5" indent="-228600" algn="l">
              <a:lnSpc>
                <a:spcPct val="90000"/>
              </a:lnSpc>
              <a:spcBef>
                <a:spcPts val="667"/>
              </a:spcBef>
              <a:spcAft>
                <a:spcPts val="0"/>
              </a:spcAft>
              <a:buClr>
                <a:srgbClr val="888888"/>
              </a:buClr>
              <a:buSzPts val="2133"/>
              <a:buNone/>
              <a:defRPr sz="2133">
                <a:solidFill>
                  <a:srgbClr val="888888"/>
                </a:solidFill>
              </a:defRPr>
            </a:lvl6pPr>
            <a:lvl7pPr marL="3200400" lvl="6" indent="-228600" algn="l">
              <a:lnSpc>
                <a:spcPct val="90000"/>
              </a:lnSpc>
              <a:spcBef>
                <a:spcPts val="667"/>
              </a:spcBef>
              <a:spcAft>
                <a:spcPts val="0"/>
              </a:spcAft>
              <a:buClr>
                <a:srgbClr val="888888"/>
              </a:buClr>
              <a:buSzPts val="2133"/>
              <a:buNone/>
              <a:defRPr sz="2133">
                <a:solidFill>
                  <a:srgbClr val="888888"/>
                </a:solidFill>
              </a:defRPr>
            </a:lvl7pPr>
            <a:lvl8pPr marL="3657600" lvl="7" indent="-228600" algn="l">
              <a:lnSpc>
                <a:spcPct val="90000"/>
              </a:lnSpc>
              <a:spcBef>
                <a:spcPts val="667"/>
              </a:spcBef>
              <a:spcAft>
                <a:spcPts val="0"/>
              </a:spcAft>
              <a:buClr>
                <a:srgbClr val="888888"/>
              </a:buClr>
              <a:buSzPts val="2133"/>
              <a:buNone/>
              <a:defRPr sz="2133">
                <a:solidFill>
                  <a:srgbClr val="888888"/>
                </a:solidFill>
              </a:defRPr>
            </a:lvl8pPr>
            <a:lvl9pPr marL="4114800" lvl="8" indent="-228600" algn="l">
              <a:lnSpc>
                <a:spcPct val="90000"/>
              </a:lnSpc>
              <a:spcBef>
                <a:spcPts val="667"/>
              </a:spcBef>
              <a:spcAft>
                <a:spcPts val="0"/>
              </a:spcAft>
              <a:buClr>
                <a:srgbClr val="888888"/>
              </a:buClr>
              <a:buSzPts val="2133"/>
              <a:buNone/>
              <a:defRPr sz="2133">
                <a:solidFill>
                  <a:srgbClr val="888888"/>
                </a:solidFill>
              </a:defRPr>
            </a:lvl9pPr>
          </a:lstStyle>
          <a:p>
            <a:endParaRPr/>
          </a:p>
        </p:txBody>
      </p:sp>
      <p:sp>
        <p:nvSpPr>
          <p:cNvPr id="31" name="Google Shape;31;p4"/>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838200" y="2434167"/>
            <a:ext cx="5181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 name="Google Shape;37;p5"/>
          <p:cNvSpPr txBox="1">
            <a:spLocks noGrp="1"/>
          </p:cNvSpPr>
          <p:nvPr>
            <p:ph type="body" idx="2"/>
          </p:nvPr>
        </p:nvSpPr>
        <p:spPr>
          <a:xfrm>
            <a:off x="6172200" y="2434167"/>
            <a:ext cx="5181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 name="Google Shape;38;p5"/>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839788"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839789" y="2241551"/>
            <a:ext cx="5157787" cy="109854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44" name="Google Shape;44;p6"/>
          <p:cNvSpPr txBox="1">
            <a:spLocks noGrp="1"/>
          </p:cNvSpPr>
          <p:nvPr>
            <p:ph type="body" idx="2"/>
          </p:nvPr>
        </p:nvSpPr>
        <p:spPr>
          <a:xfrm>
            <a:off x="839789" y="3340100"/>
            <a:ext cx="5157787" cy="4912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5" name="Google Shape;45;p6"/>
          <p:cNvSpPr txBox="1">
            <a:spLocks noGrp="1"/>
          </p:cNvSpPr>
          <p:nvPr>
            <p:ph type="body" idx="3"/>
          </p:nvPr>
        </p:nvSpPr>
        <p:spPr>
          <a:xfrm>
            <a:off x="6172201" y="2241551"/>
            <a:ext cx="5183188" cy="109854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46" name="Google Shape;46;p6"/>
          <p:cNvSpPr txBox="1">
            <a:spLocks noGrp="1"/>
          </p:cNvSpPr>
          <p:nvPr>
            <p:ph type="body" idx="4"/>
          </p:nvPr>
        </p:nvSpPr>
        <p:spPr>
          <a:xfrm>
            <a:off x="6172201" y="3340100"/>
            <a:ext cx="5183188" cy="4912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7" name="Google Shape;47;p6"/>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839788" y="609600"/>
            <a:ext cx="3932237"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body" idx="1"/>
          </p:nvPr>
        </p:nvSpPr>
        <p:spPr>
          <a:xfrm>
            <a:off x="5183188" y="1316569"/>
            <a:ext cx="6172200" cy="6498167"/>
          </a:xfrm>
          <a:prstGeom prst="rect">
            <a:avLst/>
          </a:prstGeom>
          <a:noFill/>
          <a:ln>
            <a:noFill/>
          </a:ln>
        </p:spPr>
        <p:txBody>
          <a:bodyPr spcFirstLastPara="1" wrap="square" lIns="91425" tIns="45700" rIns="91425" bIns="45700" anchor="t" anchorCtr="0">
            <a:noAutofit/>
          </a:bodyPr>
          <a:lstStyle>
            <a:lvl1pPr marL="457200" lvl="0" indent="-499554" algn="l">
              <a:lnSpc>
                <a:spcPct val="90000"/>
              </a:lnSpc>
              <a:spcBef>
                <a:spcPts val="1333"/>
              </a:spcBef>
              <a:spcAft>
                <a:spcPts val="0"/>
              </a:spcAft>
              <a:buClr>
                <a:schemeClr val="dk1"/>
              </a:buClr>
              <a:buSzPts val="4267"/>
              <a:buChar char="•"/>
              <a:defRPr sz="4267"/>
            </a:lvl1pPr>
            <a:lvl2pPr marL="914400" lvl="1" indent="-465645" algn="l">
              <a:lnSpc>
                <a:spcPct val="90000"/>
              </a:lnSpc>
              <a:spcBef>
                <a:spcPts val="667"/>
              </a:spcBef>
              <a:spcAft>
                <a:spcPts val="0"/>
              </a:spcAft>
              <a:buClr>
                <a:schemeClr val="dk1"/>
              </a:buClr>
              <a:buSzPts val="3733"/>
              <a:buChar char="•"/>
              <a:defRPr sz="3733"/>
            </a:lvl2pPr>
            <a:lvl3pPr marL="1371600" lvl="2" indent="-431800" algn="l">
              <a:lnSpc>
                <a:spcPct val="90000"/>
              </a:lnSpc>
              <a:spcBef>
                <a:spcPts val="667"/>
              </a:spcBef>
              <a:spcAft>
                <a:spcPts val="0"/>
              </a:spcAft>
              <a:buClr>
                <a:schemeClr val="dk1"/>
              </a:buClr>
              <a:buSzPts val="3200"/>
              <a:buChar char="•"/>
              <a:defRPr sz="3200"/>
            </a:lvl3pPr>
            <a:lvl4pPr marL="1828800" lvl="3" indent="-397954" algn="l">
              <a:lnSpc>
                <a:spcPct val="90000"/>
              </a:lnSpc>
              <a:spcBef>
                <a:spcPts val="667"/>
              </a:spcBef>
              <a:spcAft>
                <a:spcPts val="0"/>
              </a:spcAft>
              <a:buClr>
                <a:schemeClr val="dk1"/>
              </a:buClr>
              <a:buSzPts val="2667"/>
              <a:buChar char="•"/>
              <a:defRPr sz="2667"/>
            </a:lvl4pPr>
            <a:lvl5pPr marL="2286000" lvl="4" indent="-397954" algn="l">
              <a:lnSpc>
                <a:spcPct val="90000"/>
              </a:lnSpc>
              <a:spcBef>
                <a:spcPts val="667"/>
              </a:spcBef>
              <a:spcAft>
                <a:spcPts val="0"/>
              </a:spcAft>
              <a:buClr>
                <a:schemeClr val="dk1"/>
              </a:buClr>
              <a:buSzPts val="2667"/>
              <a:buChar char="•"/>
              <a:defRPr sz="2667"/>
            </a:lvl5pPr>
            <a:lvl6pPr marL="2743200" lvl="5" indent="-397954" algn="l">
              <a:lnSpc>
                <a:spcPct val="90000"/>
              </a:lnSpc>
              <a:spcBef>
                <a:spcPts val="667"/>
              </a:spcBef>
              <a:spcAft>
                <a:spcPts val="0"/>
              </a:spcAft>
              <a:buClr>
                <a:schemeClr val="dk1"/>
              </a:buClr>
              <a:buSzPts val="2667"/>
              <a:buChar char="•"/>
              <a:defRPr sz="2667"/>
            </a:lvl6pPr>
            <a:lvl7pPr marL="3200400" lvl="6" indent="-397954" algn="l">
              <a:lnSpc>
                <a:spcPct val="90000"/>
              </a:lnSpc>
              <a:spcBef>
                <a:spcPts val="667"/>
              </a:spcBef>
              <a:spcAft>
                <a:spcPts val="0"/>
              </a:spcAft>
              <a:buClr>
                <a:schemeClr val="dk1"/>
              </a:buClr>
              <a:buSzPts val="2667"/>
              <a:buChar char="•"/>
              <a:defRPr sz="2667"/>
            </a:lvl7pPr>
            <a:lvl8pPr marL="3657600" lvl="7" indent="-397954" algn="l">
              <a:lnSpc>
                <a:spcPct val="90000"/>
              </a:lnSpc>
              <a:spcBef>
                <a:spcPts val="667"/>
              </a:spcBef>
              <a:spcAft>
                <a:spcPts val="0"/>
              </a:spcAft>
              <a:buClr>
                <a:schemeClr val="dk1"/>
              </a:buClr>
              <a:buSzPts val="2667"/>
              <a:buChar char="•"/>
              <a:defRPr sz="2667"/>
            </a:lvl8pPr>
            <a:lvl9pPr marL="4114800" lvl="8" indent="-397954" algn="l">
              <a:lnSpc>
                <a:spcPct val="90000"/>
              </a:lnSpc>
              <a:spcBef>
                <a:spcPts val="667"/>
              </a:spcBef>
              <a:spcAft>
                <a:spcPts val="0"/>
              </a:spcAft>
              <a:buClr>
                <a:schemeClr val="dk1"/>
              </a:buClr>
              <a:buSzPts val="2667"/>
              <a:buChar char="•"/>
              <a:defRPr sz="2667"/>
            </a:lvl9pPr>
          </a:lstStyle>
          <a:p>
            <a:endParaRPr/>
          </a:p>
        </p:txBody>
      </p:sp>
      <p:sp>
        <p:nvSpPr>
          <p:cNvPr id="58" name="Google Shape;58;p8"/>
          <p:cNvSpPr txBox="1">
            <a:spLocks noGrp="1"/>
          </p:cNvSpPr>
          <p:nvPr>
            <p:ph type="body" idx="2"/>
          </p:nvPr>
        </p:nvSpPr>
        <p:spPr>
          <a:xfrm>
            <a:off x="839788" y="2743200"/>
            <a:ext cx="3932237" cy="5082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59" name="Google Shape;59;p8"/>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839788" y="609600"/>
            <a:ext cx="3932237"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a:spLocks noGrp="1"/>
          </p:cNvSpPr>
          <p:nvPr>
            <p:ph type="pic" idx="2"/>
          </p:nvPr>
        </p:nvSpPr>
        <p:spPr>
          <a:xfrm>
            <a:off x="5183188" y="1316569"/>
            <a:ext cx="6172200" cy="64981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333"/>
              </a:spcBef>
              <a:spcAft>
                <a:spcPts val="0"/>
              </a:spcAft>
              <a:buClr>
                <a:schemeClr val="dk1"/>
              </a:buClr>
              <a:buSzPts val="4267"/>
              <a:buFont typeface="Arial"/>
              <a:buNone/>
              <a:defRPr sz="4267" b="0" i="0" u="none" strike="noStrike" cap="none">
                <a:solidFill>
                  <a:schemeClr val="dk1"/>
                </a:solidFill>
                <a:latin typeface="Calibri"/>
                <a:ea typeface="Calibri"/>
                <a:cs typeface="Calibri"/>
                <a:sym typeface="Calibri"/>
              </a:defRPr>
            </a:lvl1pPr>
            <a:lvl2pPr marR="0" lvl="1" algn="l" rtl="0">
              <a:lnSpc>
                <a:spcPct val="90000"/>
              </a:lnSpc>
              <a:spcBef>
                <a:spcPts val="667"/>
              </a:spcBef>
              <a:spcAft>
                <a:spcPts val="0"/>
              </a:spcAft>
              <a:buClr>
                <a:schemeClr val="dk1"/>
              </a:buClr>
              <a:buSzPts val="3733"/>
              <a:buFont typeface="Arial"/>
              <a:buNone/>
              <a:defRPr sz="3733" b="0" i="0" u="none" strike="noStrike" cap="none">
                <a:solidFill>
                  <a:schemeClr val="dk1"/>
                </a:solidFill>
                <a:latin typeface="Calibri"/>
                <a:ea typeface="Calibri"/>
                <a:cs typeface="Calibri"/>
                <a:sym typeface="Calibri"/>
              </a:defRPr>
            </a:lvl2pPr>
            <a:lvl3pPr marR="0" lvl="2" algn="l" rtl="0">
              <a:lnSpc>
                <a:spcPct val="90000"/>
              </a:lnSpc>
              <a:spcBef>
                <a:spcPts val="667"/>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4pPr>
            <a:lvl5pPr marR="0" lvl="4"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5pPr>
            <a:lvl6pPr marR="0" lvl="5"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6pPr>
            <a:lvl7pPr marR="0" lvl="6"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7pPr>
            <a:lvl8pPr marR="0" lvl="7"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8pPr>
            <a:lvl9pPr marR="0" lvl="8"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65" name="Google Shape;65;p9"/>
          <p:cNvSpPr txBox="1">
            <a:spLocks noGrp="1"/>
          </p:cNvSpPr>
          <p:nvPr>
            <p:ph type="body" idx="1"/>
          </p:nvPr>
        </p:nvSpPr>
        <p:spPr>
          <a:xfrm>
            <a:off x="839788" y="2743200"/>
            <a:ext cx="3932237" cy="5082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66" name="Google Shape;66;p9"/>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body" idx="1"/>
          </p:nvPr>
        </p:nvSpPr>
        <p:spPr>
          <a:xfrm rot="5400000">
            <a:off x="3195108" y="77259"/>
            <a:ext cx="5801784"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2" name="Google Shape;72;p10"/>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2434167"/>
            <a:ext cx="10515600" cy="5801784"/>
          </a:xfrm>
          <a:prstGeom prst="rect">
            <a:avLst/>
          </a:prstGeom>
          <a:noFill/>
          <a:ln>
            <a:noFill/>
          </a:ln>
        </p:spPr>
        <p:txBody>
          <a:bodyPr spcFirstLastPara="1" wrap="square" lIns="91425" tIns="45700" rIns="91425" bIns="45700" anchor="t" anchorCtr="0">
            <a:noAutofit/>
          </a:bodyPr>
          <a:lstStyle>
            <a:lvl1pPr marL="457200" marR="0" lvl="0" indent="-465645" algn="l" rtl="0">
              <a:lnSpc>
                <a:spcPct val="90000"/>
              </a:lnSpc>
              <a:spcBef>
                <a:spcPts val="1333"/>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667"/>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5" name="Google Shape;15;p1"/>
          <p:cNvSpPr/>
          <p:nvPr/>
        </p:nvSpPr>
        <p:spPr>
          <a:xfrm>
            <a:off x="10042368" y="8493249"/>
            <a:ext cx="1311431" cy="451143"/>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image" Target="../media/image8.jpg"/><Relationship Id="rId3" Type="http://schemas.openxmlformats.org/officeDocument/2006/relationships/hyperlink" Target="https://rmstitanichotel.co.uk/blog/who-ate-what-on-board-titanic-meals-from-titanics-1st-2nd-3rd-classes/" TargetMode="External"/><Relationship Id="rId7" Type="http://schemas.openxmlformats.org/officeDocument/2006/relationships/image" Target="../media/image3.jpg"/><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4.jpg"/><Relationship Id="rId5" Type="http://schemas.openxmlformats.org/officeDocument/2006/relationships/hyperlink" Target="https://titanicfacts.net/food-on-the-titanic/" TargetMode="External"/><Relationship Id="rId10" Type="http://schemas.openxmlformats.org/officeDocument/2006/relationships/image" Target="../media/image2.jpg"/><Relationship Id="rId4" Type="http://schemas.openxmlformats.org/officeDocument/2006/relationships/hyperlink" Target="https://titanicbelfast.com/Discover/Titanic-Stories/Titanic-Food-for-all-classes.aspx" TargetMode="External"/><Relationship Id="rId9" Type="http://schemas.openxmlformats.org/officeDocument/2006/relationships/image" Target="../media/image6.png"/><Relationship Id="rId1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5"/>
        <p:cNvGrpSpPr/>
        <p:nvPr/>
      </p:nvGrpSpPr>
      <p:grpSpPr>
        <a:xfrm>
          <a:off x="0" y="0"/>
          <a:ext cx="0" cy="0"/>
          <a:chOff x="0" y="0"/>
          <a:chExt cx="0" cy="0"/>
        </a:xfrm>
      </p:grpSpPr>
      <p:sp>
        <p:nvSpPr>
          <p:cNvPr id="86" name="Google Shape;86;p12"/>
          <p:cNvSpPr txBox="1"/>
          <p:nvPr/>
        </p:nvSpPr>
        <p:spPr>
          <a:xfrm>
            <a:off x="6191250" y="2410725"/>
            <a:ext cx="5309400" cy="1742100"/>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Transferable Knowledge:</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0000"/>
              </a:solidFill>
              <a:latin typeface="Arial"/>
              <a:ea typeface="Arial"/>
              <a:cs typeface="Arial"/>
              <a:sym typeface="Arial"/>
            </a:endParaRPr>
          </a:p>
          <a:p>
            <a:pPr marL="0" lvl="0" indent="0" algn="ctr" rtl="0">
              <a:spcBef>
                <a:spcPts val="0"/>
              </a:spcBef>
              <a:spcAft>
                <a:spcPts val="0"/>
              </a:spcAft>
              <a:buClr>
                <a:schemeClr val="dk1"/>
              </a:buClr>
              <a:buSzPts val="1200"/>
              <a:buFont typeface="Arial"/>
              <a:buNone/>
            </a:pPr>
            <a:r>
              <a:rPr lang="en-GB" sz="1800">
                <a:solidFill>
                  <a:schemeClr val="dk1"/>
                </a:solidFill>
              </a:rPr>
              <a:t>History - a study of an aspect or theme in British history that extends pupils’ chronological knowledge beyond 1066 </a:t>
            </a:r>
            <a:endParaRPr sz="2000">
              <a:solidFill>
                <a:schemeClr val="dk1"/>
              </a:solidFill>
            </a:endParaRPr>
          </a:p>
          <a:p>
            <a:pPr marL="0" lvl="0" indent="0" algn="ctr" rtl="0">
              <a:spcBef>
                <a:spcPts val="0"/>
              </a:spcBef>
              <a:spcAft>
                <a:spcPts val="0"/>
              </a:spcAft>
              <a:buClr>
                <a:schemeClr val="dk1"/>
              </a:buClr>
              <a:buSzPts val="1200"/>
              <a:buFont typeface="Arial"/>
              <a:buNone/>
            </a:pPr>
            <a:r>
              <a:rPr lang="en-GB" sz="1800">
                <a:solidFill>
                  <a:schemeClr val="dk1"/>
                </a:solidFill>
              </a:rPr>
              <a:t>History - Anglo-Saxon village life</a:t>
            </a:r>
            <a:endParaRPr sz="1800"/>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2"/>
          <p:cNvSpPr txBox="1"/>
          <p:nvPr/>
        </p:nvSpPr>
        <p:spPr>
          <a:xfrm>
            <a:off x="806825" y="4262550"/>
            <a:ext cx="10693800" cy="39792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sng" strike="noStrike" cap="none">
                <a:solidFill>
                  <a:schemeClr val="dk1"/>
                </a:solidFill>
                <a:latin typeface="Arial"/>
                <a:ea typeface="Arial"/>
                <a:cs typeface="Arial"/>
                <a:sym typeface="Arial"/>
              </a:rPr>
              <a:t>National Curriculum Overview of Programme of Study:</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 Design and technology is an inspiring, rigorous and practical subject. Using creativity and imagination, pupils design and make products that solve real and relevant problems within a variety of contexts, considering their own and others’ needs, wants and values. They acquire a broad range of subject knowledge and draw on disciplines such as mathematics, science, engineering, computing and art. Pupils learn how to take risks, becoming resourceful, innovative, enterprising and capable citizens. Through the evaluation of past and present design and technology, they develop a critical understanding of its impact on daily life and the wider world. High-quality design and technology education makes an essential contribution to the creativity, culture, wealth and well-being of the nation. </a:t>
            </a:r>
            <a:endParaRPr sz="18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1" i="0" u="sng" strike="noStrike" cap="none">
                <a:solidFill>
                  <a:schemeClr val="dk1"/>
                </a:solidFill>
                <a:latin typeface="Arial"/>
                <a:ea typeface="Arial"/>
                <a:cs typeface="Arial"/>
                <a:sym typeface="Arial"/>
              </a:rPr>
              <a:t>During this area of study students should be taught to:</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understand and apply the principles of a healthy and varied diet </a:t>
            </a:r>
            <a:endParaRPr/>
          </a:p>
          <a:p>
            <a:pPr marL="285750" marR="0" lvl="0" indent="-28575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prepare and cook a variety of predominantly savoury dishes using a range of cooking techniques </a:t>
            </a:r>
            <a:endParaRPr/>
          </a:p>
          <a:p>
            <a:pPr marL="285750" marR="0" lvl="0" indent="-28575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understand seasonality, and know where and how a variety of ingredients are grown, reared, caught and processed. </a:t>
            </a:r>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1" i="0" u="sng" strike="noStrike" cap="none">
              <a:solidFill>
                <a:schemeClr val="dk1"/>
              </a:solidFill>
              <a:latin typeface="Arial"/>
              <a:ea typeface="Arial"/>
              <a:cs typeface="Arial"/>
              <a:sym typeface="Arial"/>
            </a:endParaRPr>
          </a:p>
          <a:p>
            <a:pPr marL="171450" marR="0" lvl="0" indent="-114300" algn="l" rtl="0">
              <a:lnSpc>
                <a:spcPct val="100000"/>
              </a:lnSpc>
              <a:spcBef>
                <a:spcPts val="0"/>
              </a:spcBef>
              <a:spcAft>
                <a:spcPts val="0"/>
              </a:spcAft>
              <a:buClr>
                <a:schemeClr val="dk1"/>
              </a:buClr>
              <a:buSzPts val="9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2"/>
          <p:cNvSpPr txBox="1"/>
          <p:nvPr/>
        </p:nvSpPr>
        <p:spPr>
          <a:xfrm>
            <a:off x="830612" y="1152932"/>
            <a:ext cx="10693800" cy="1152000"/>
          </a:xfrm>
          <a:prstGeom prst="rect">
            <a:avLst/>
          </a:prstGeom>
          <a:solidFill>
            <a:srgbClr val="D8E2F3"/>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Arial"/>
                <a:ea typeface="Arial"/>
                <a:cs typeface="Arial"/>
                <a:sym typeface="Arial"/>
              </a:rPr>
              <a:t>Year 6 - Medium Term Plan Autumn</a:t>
            </a: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2F5496"/>
                </a:solidFill>
                <a:latin typeface="Arial"/>
                <a:ea typeface="Arial"/>
                <a:cs typeface="Arial"/>
                <a:sym typeface="Arial"/>
              </a:rPr>
              <a:t>What food would have been served on the Titanic?</a:t>
            </a:r>
            <a:endParaRPr sz="1800" b="1" i="0" u="none" strike="noStrike" cap="none">
              <a:solidFill>
                <a:srgbClr val="2F5496"/>
              </a:solidFill>
              <a:latin typeface="Arial"/>
              <a:ea typeface="Arial"/>
              <a:cs typeface="Arial"/>
              <a:sym typeface="Arial"/>
            </a:endParaRPr>
          </a:p>
        </p:txBody>
      </p:sp>
      <p:sp>
        <p:nvSpPr>
          <p:cNvPr id="89" name="Google Shape;89;p12"/>
          <p:cNvSpPr txBox="1"/>
          <p:nvPr/>
        </p:nvSpPr>
        <p:spPr>
          <a:xfrm>
            <a:off x="806825" y="2410750"/>
            <a:ext cx="5271300" cy="1742100"/>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Aspect of Study</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Food Technology</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a:t>Cooking and nutrition</a:t>
            </a:r>
            <a:endParaRPr sz="1800"/>
          </a:p>
        </p:txBody>
      </p:sp>
      <p:pic>
        <p:nvPicPr>
          <p:cNvPr id="90" name="Google Shape;90;p12"/>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91" name="Google Shape;91;p12"/>
          <p:cNvPicPr preferRelativeResize="0"/>
          <p:nvPr/>
        </p:nvPicPr>
        <p:blipFill rotWithShape="1">
          <a:blip r:embed="rId4">
            <a:alphaModFix/>
          </a:blip>
          <a:srcRect l="8376" t="7406" r="8376" b="6665"/>
          <a:stretch/>
        </p:blipFill>
        <p:spPr>
          <a:xfrm>
            <a:off x="1818841" y="89479"/>
            <a:ext cx="700803" cy="1023475"/>
          </a:xfrm>
          <a:prstGeom prst="rect">
            <a:avLst/>
          </a:prstGeom>
          <a:noFill/>
          <a:ln>
            <a:noFill/>
          </a:ln>
        </p:spPr>
      </p:pic>
      <p:pic>
        <p:nvPicPr>
          <p:cNvPr id="92" name="Google Shape;92;p12"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93" name="Google Shape;93;p12"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94" name="Google Shape;94;p12"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95" name="Google Shape;95;p12"/>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96" name="Google Shape;96;p12"/>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97" name="Google Shape;97;p12"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98" name="Google Shape;98;p12"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pic>
        <p:nvPicPr>
          <p:cNvPr id="99" name="Google Shape;99;p12"/>
          <p:cNvPicPr preferRelativeResize="0"/>
          <p:nvPr/>
        </p:nvPicPr>
        <p:blipFill rotWithShape="1">
          <a:blip r:embed="rId9">
            <a:alphaModFix/>
          </a:blip>
          <a:srcRect/>
          <a:stretch/>
        </p:blipFill>
        <p:spPr>
          <a:xfrm>
            <a:off x="941165" y="1212839"/>
            <a:ext cx="877676" cy="1032186"/>
          </a:xfrm>
          <a:prstGeom prst="rect">
            <a:avLst/>
          </a:prstGeom>
          <a:noFill/>
          <a:ln>
            <a:noFill/>
          </a:ln>
        </p:spPr>
      </p:pic>
      <p:pic>
        <p:nvPicPr>
          <p:cNvPr id="100" name="Google Shape;100;p12"/>
          <p:cNvPicPr preferRelativeResize="0"/>
          <p:nvPr/>
        </p:nvPicPr>
        <p:blipFill rotWithShape="1">
          <a:blip r:embed="rId9">
            <a:alphaModFix/>
          </a:blip>
          <a:srcRect/>
          <a:stretch/>
        </p:blipFill>
        <p:spPr>
          <a:xfrm>
            <a:off x="10622949" y="1212839"/>
            <a:ext cx="877676" cy="103218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2"/>
          <p:cNvSpPr txBox="1"/>
          <p:nvPr/>
        </p:nvSpPr>
        <p:spPr>
          <a:xfrm>
            <a:off x="6191244" y="2410724"/>
            <a:ext cx="5309400" cy="6322727"/>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dirty="0" smtClean="0">
                <a:solidFill>
                  <a:srgbClr val="000000"/>
                </a:solidFill>
                <a:latin typeface="Arial"/>
                <a:ea typeface="Arial"/>
                <a:cs typeface="Arial"/>
                <a:sym typeface="Arial"/>
              </a:rPr>
              <a:t>Books and websites to support with learning:</a:t>
            </a:r>
            <a:endParaRPr sz="1800" b="1" i="0" u="sng"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lang="en-GB" sz="1800" b="1" u="sng" dirty="0"/>
          </a:p>
          <a:p>
            <a:pPr lvl="0" algn="ctr">
              <a:buSzPts val="1800"/>
            </a:pPr>
            <a:r>
              <a:rPr lang="en-GB" sz="1800" dirty="0">
                <a:hlinkClick r:id="rId3"/>
              </a:rPr>
              <a:t>https://rmstitanichotel.co.uk/blog/who-ate-what-on-board-titanic-meals-from-titanics-1st-2nd-3rd-classes</a:t>
            </a:r>
            <a:r>
              <a:rPr lang="en-GB" sz="1800" dirty="0" smtClean="0">
                <a:hlinkClick r:id="rId3"/>
              </a:rPr>
              <a:t>/</a:t>
            </a:r>
            <a:endParaRPr lang="en-GB" sz="1800" dirty="0" smtClean="0"/>
          </a:p>
          <a:p>
            <a:pPr lvl="0" algn="ctr">
              <a:buSzPts val="1800"/>
            </a:pPr>
            <a:endParaRPr lang="en-GB" sz="1800" b="1" i="0" u="sng" strike="noStrike" cap="none" dirty="0">
              <a:solidFill>
                <a:srgbClr val="000000"/>
              </a:solidFill>
              <a:latin typeface="Arial"/>
              <a:ea typeface="Arial"/>
              <a:cs typeface="Arial"/>
              <a:sym typeface="Arial"/>
            </a:endParaRPr>
          </a:p>
          <a:p>
            <a:pPr lvl="0" algn="ctr">
              <a:buSzPts val="1800"/>
            </a:pPr>
            <a:r>
              <a:rPr lang="en-GB" sz="1800" dirty="0">
                <a:hlinkClick r:id="rId4"/>
              </a:rPr>
              <a:t>https://</a:t>
            </a:r>
            <a:r>
              <a:rPr lang="en-GB" sz="1800" dirty="0" smtClean="0">
                <a:hlinkClick r:id="rId4"/>
              </a:rPr>
              <a:t>titanicbelfast.com/Discover/Titanic-Stories/Titanic-Food-for-all-classes.aspx</a:t>
            </a:r>
            <a:endParaRPr lang="en-GB" sz="1800" dirty="0" smtClean="0"/>
          </a:p>
          <a:p>
            <a:pPr lvl="0" algn="ctr">
              <a:buSzPts val="1800"/>
            </a:pPr>
            <a:endParaRPr lang="en-GB" sz="1800" b="1" i="0" u="sng" strike="noStrike" cap="none" dirty="0">
              <a:solidFill>
                <a:srgbClr val="000000"/>
              </a:solidFill>
              <a:latin typeface="Arial"/>
              <a:ea typeface="Arial"/>
              <a:cs typeface="Arial"/>
              <a:sym typeface="Arial"/>
            </a:endParaRPr>
          </a:p>
          <a:p>
            <a:pPr lvl="0" algn="ctr">
              <a:buSzPts val="1800"/>
            </a:pPr>
            <a:r>
              <a:rPr lang="en-GB" sz="1800" dirty="0">
                <a:hlinkClick r:id="rId5"/>
              </a:rPr>
              <a:t>https://titanicfacts.net/food-on-the-titanic</a:t>
            </a:r>
            <a:r>
              <a:rPr lang="en-GB" sz="1800" dirty="0" smtClean="0">
                <a:hlinkClick r:id="rId5"/>
              </a:rPr>
              <a:t>/</a:t>
            </a:r>
            <a:endParaRPr lang="en-GB" sz="1800" dirty="0" smtClean="0"/>
          </a:p>
          <a:p>
            <a:pPr lvl="0" algn="ctr">
              <a:buSzPts val="1800"/>
            </a:pPr>
            <a:endParaRPr lang="en-GB" sz="1800" b="1" i="0" u="sng" strike="noStrike" cap="none" dirty="0">
              <a:solidFill>
                <a:srgbClr val="000000"/>
              </a:solidFill>
              <a:latin typeface="Arial"/>
              <a:ea typeface="Arial"/>
              <a:cs typeface="Arial"/>
              <a:sym typeface="Arial"/>
            </a:endParaRPr>
          </a:p>
          <a:p>
            <a:pPr marL="285750" indent="-285750">
              <a:buFont typeface="Arial" panose="020B0604020202020204" pitchFamily="34" charset="0"/>
              <a:buChar char="•"/>
            </a:pPr>
            <a:r>
              <a:rPr lang="en-GB" sz="1800" b="1" dirty="0">
                <a:solidFill>
                  <a:srgbClr val="111111"/>
                </a:solidFill>
                <a:latin typeface="Amazon Ember"/>
              </a:rPr>
              <a:t>Last Dinner on the Titanic: Menus and Recipes from the Great </a:t>
            </a:r>
            <a:r>
              <a:rPr lang="en-GB" sz="1800" b="1" dirty="0" smtClean="0">
                <a:solidFill>
                  <a:srgbClr val="111111"/>
                </a:solidFill>
                <a:latin typeface="Amazon Ember"/>
              </a:rPr>
              <a:t>Liner by Rick </a:t>
            </a:r>
            <a:r>
              <a:rPr lang="en-GB" sz="1800" b="1" dirty="0" err="1" smtClean="0">
                <a:solidFill>
                  <a:srgbClr val="111111"/>
                </a:solidFill>
                <a:latin typeface="Amazon Ember"/>
              </a:rPr>
              <a:t>Archibold</a:t>
            </a:r>
            <a:endParaRPr lang="en-GB" sz="1800" b="1" dirty="0" smtClean="0">
              <a:solidFill>
                <a:srgbClr val="111111"/>
              </a:solidFill>
              <a:latin typeface="Amazon Ember"/>
            </a:endParaRPr>
          </a:p>
          <a:p>
            <a:pPr marL="285750" indent="-285750">
              <a:buFont typeface="Arial" panose="020B0604020202020204" pitchFamily="34" charset="0"/>
              <a:buChar char="•"/>
            </a:pPr>
            <a:r>
              <a:rPr lang="en-GB" sz="1800" b="1" dirty="0">
                <a:solidFill>
                  <a:srgbClr val="111111"/>
                </a:solidFill>
                <a:latin typeface="Amazon Ember"/>
              </a:rPr>
              <a:t>The Last Night on the Titanic: Unsinkable Drinking, Dining, and </a:t>
            </a:r>
            <a:r>
              <a:rPr lang="en-GB" sz="1800" b="1" dirty="0" smtClean="0">
                <a:solidFill>
                  <a:srgbClr val="111111"/>
                </a:solidFill>
                <a:latin typeface="Amazon Ember"/>
              </a:rPr>
              <a:t>Style by Veronica </a:t>
            </a:r>
            <a:r>
              <a:rPr lang="en-GB" sz="1800" b="1" dirty="0" err="1" smtClean="0">
                <a:solidFill>
                  <a:srgbClr val="111111"/>
                </a:solidFill>
                <a:latin typeface="Amazon Ember"/>
              </a:rPr>
              <a:t>Hinke</a:t>
            </a:r>
            <a:endParaRPr sz="1200" b="1" i="0" u="sng"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lvl="0" algn="ctr">
              <a:buSzPts val="1800"/>
            </a:pPr>
            <a:r>
              <a:rPr lang="en-GB" sz="1600" b="1" u="sng" dirty="0">
                <a:solidFill>
                  <a:schemeClr val="dk1"/>
                </a:solidFill>
              </a:rPr>
              <a:t>Influential Figures</a:t>
            </a:r>
          </a:p>
          <a:p>
            <a:pPr marL="1828800" lvl="0" algn="ctr">
              <a:buSzPts val="1800"/>
            </a:pPr>
            <a:endParaRPr lang="en-GB" sz="1600" b="1" u="sng" dirty="0">
              <a:solidFill>
                <a:schemeClr val="dk1"/>
              </a:solidFill>
            </a:endParaRPr>
          </a:p>
          <a:p>
            <a:pPr marL="285750" lvl="0" indent="-285750">
              <a:buSzPts val="1800"/>
              <a:buFont typeface="Arial"/>
              <a:buChar char="•"/>
            </a:pPr>
            <a:r>
              <a:rPr lang="en-GB" sz="1800" dirty="0"/>
              <a:t>Edward John Smith (Titanic’s captain)</a:t>
            </a:r>
          </a:p>
          <a:p>
            <a:pPr marL="285750" lvl="0" indent="-285750">
              <a:buSzPts val="1800"/>
              <a:buFont typeface="Arial"/>
              <a:buChar char="•"/>
            </a:pPr>
            <a:r>
              <a:rPr lang="en-GB" sz="1800" dirty="0"/>
              <a:t>Charles </a:t>
            </a:r>
            <a:r>
              <a:rPr lang="en-GB" sz="1800" dirty="0" err="1"/>
              <a:t>Joughin</a:t>
            </a:r>
            <a:r>
              <a:rPr lang="en-GB" sz="1800" dirty="0"/>
              <a:t> (Titanic’s baker)</a:t>
            </a:r>
            <a:endParaRPr lang="en-GB" sz="2800" b="1" dirty="0"/>
          </a:p>
        </p:txBody>
      </p:sp>
      <p:sp>
        <p:nvSpPr>
          <p:cNvPr id="88" name="Google Shape;88;p12"/>
          <p:cNvSpPr txBox="1"/>
          <p:nvPr/>
        </p:nvSpPr>
        <p:spPr>
          <a:xfrm>
            <a:off x="1762050" y="1152925"/>
            <a:ext cx="8787300" cy="1152000"/>
          </a:xfrm>
          <a:prstGeom prst="rect">
            <a:avLst/>
          </a:prstGeom>
          <a:solidFill>
            <a:srgbClr val="D8E2F3"/>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marR="0" lvl="0" indent="0" algn="ctr" rtl="0">
              <a:lnSpc>
                <a:spcPct val="100000"/>
              </a:lnSpc>
              <a:spcBef>
                <a:spcPts val="0"/>
              </a:spcBef>
              <a:spcAft>
                <a:spcPts val="0"/>
              </a:spcAft>
              <a:buNone/>
            </a:pPr>
            <a:endParaRPr lang="en-GB" sz="1800" b="1" dirty="0" smtClean="0">
              <a:solidFill>
                <a:srgbClr val="FF0000"/>
              </a:solidFill>
            </a:endParaRPr>
          </a:p>
          <a:p>
            <a:pPr marL="457200" marR="0" lvl="0" indent="0" algn="ctr" rtl="0">
              <a:lnSpc>
                <a:spcPct val="100000"/>
              </a:lnSpc>
              <a:spcBef>
                <a:spcPts val="0"/>
              </a:spcBef>
              <a:spcAft>
                <a:spcPts val="0"/>
              </a:spcAft>
              <a:buNone/>
            </a:pPr>
            <a:r>
              <a:rPr lang="en-GB" sz="2800" b="1" dirty="0" smtClean="0">
                <a:solidFill>
                  <a:srgbClr val="FF0000"/>
                </a:solidFill>
              </a:rPr>
              <a:t>Parental Support page</a:t>
            </a:r>
            <a:endParaRPr sz="2800" b="1" dirty="0">
              <a:solidFill>
                <a:srgbClr val="FF0000"/>
              </a:solidFill>
            </a:endParaRPr>
          </a:p>
          <a:p>
            <a:pPr marL="0" marR="0" lvl="0" indent="0" algn="ctr" rtl="0">
              <a:lnSpc>
                <a:spcPct val="100000"/>
              </a:lnSpc>
              <a:spcBef>
                <a:spcPts val="0"/>
              </a:spcBef>
              <a:spcAft>
                <a:spcPts val="0"/>
              </a:spcAft>
              <a:buClr>
                <a:srgbClr val="000000"/>
              </a:buClr>
              <a:buSzPts val="1800"/>
              <a:buFont typeface="Arial"/>
              <a:buNone/>
            </a:pPr>
            <a:endParaRPr sz="1800" dirty="0"/>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dirty="0">
                <a:solidFill>
                  <a:srgbClr val="2F5496"/>
                </a:solidFill>
                <a:latin typeface="Arial"/>
                <a:ea typeface="Arial"/>
                <a:cs typeface="Arial"/>
                <a:sym typeface="Arial"/>
              </a:rPr>
              <a:t>: </a:t>
            </a:r>
            <a:endParaRPr sz="1800" b="1" i="0" u="none" strike="noStrike" cap="none" dirty="0">
              <a:solidFill>
                <a:srgbClr val="2F5496"/>
              </a:solidFill>
              <a:latin typeface="Arial"/>
              <a:ea typeface="Arial"/>
              <a:cs typeface="Arial"/>
              <a:sym typeface="Arial"/>
            </a:endParaRPr>
          </a:p>
        </p:txBody>
      </p:sp>
      <p:sp>
        <p:nvSpPr>
          <p:cNvPr id="89" name="Google Shape;89;p12"/>
          <p:cNvSpPr txBox="1"/>
          <p:nvPr/>
        </p:nvSpPr>
        <p:spPr>
          <a:xfrm>
            <a:off x="806825" y="2410750"/>
            <a:ext cx="5271300" cy="2525584"/>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dirty="0" smtClean="0">
                <a:solidFill>
                  <a:srgbClr val="000000"/>
                </a:solidFill>
                <a:latin typeface="Arial"/>
                <a:ea typeface="Arial"/>
                <a:cs typeface="Arial"/>
                <a:sym typeface="Arial"/>
              </a:rPr>
              <a:t>Places to visit/things to do at home:</a:t>
            </a:r>
            <a:endParaRPr sz="1800" b="1" i="0" u="sng"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dirty="0">
              <a:solidFill>
                <a:srgbClr val="000000"/>
              </a:solidFill>
              <a:latin typeface="Arial"/>
              <a:ea typeface="Arial"/>
              <a:cs typeface="Arial"/>
              <a:sym typeface="Arial"/>
            </a:endParaRPr>
          </a:p>
          <a:p>
            <a:pPr marL="285750" lvl="0" indent="-285750">
              <a:buSzPts val="1800"/>
              <a:buFont typeface="Arial" panose="020B0604020202020204" pitchFamily="34" charset="0"/>
              <a:buChar char="•"/>
            </a:pPr>
            <a:r>
              <a:rPr lang="en-GB" sz="1800" dirty="0" smtClean="0"/>
              <a:t> </a:t>
            </a:r>
            <a:r>
              <a:rPr lang="en-GB" sz="1800" dirty="0"/>
              <a:t>Create a poster or brochure for a new travel company which arranges visits to the Arctic or </a:t>
            </a:r>
            <a:r>
              <a:rPr lang="en-GB" sz="1800" dirty="0" smtClean="0"/>
              <a:t>Antarctic on the titanic.</a:t>
            </a:r>
          </a:p>
          <a:p>
            <a:pPr marL="285750" lvl="0" indent="-285750">
              <a:buSzPts val="1800"/>
              <a:buFont typeface="Arial" panose="020B0604020202020204" pitchFamily="34" charset="0"/>
              <a:buChar char="•"/>
            </a:pPr>
            <a:r>
              <a:rPr lang="en-GB" sz="1800" dirty="0" smtClean="0"/>
              <a:t>Research a menu from the titanic focusing on different classes. </a:t>
            </a:r>
            <a:endParaRPr sz="1800" dirty="0"/>
          </a:p>
        </p:txBody>
      </p:sp>
      <p:pic>
        <p:nvPicPr>
          <p:cNvPr id="90" name="Google Shape;90;p12"/>
          <p:cNvPicPr preferRelativeResize="0"/>
          <p:nvPr/>
        </p:nvPicPr>
        <p:blipFill rotWithShape="1">
          <a:blip r:embed="rId6">
            <a:alphaModFix/>
          </a:blip>
          <a:srcRect/>
          <a:stretch/>
        </p:blipFill>
        <p:spPr>
          <a:xfrm>
            <a:off x="5246385" y="76137"/>
            <a:ext cx="1814680" cy="823455"/>
          </a:xfrm>
          <a:prstGeom prst="rect">
            <a:avLst/>
          </a:prstGeom>
          <a:noFill/>
          <a:ln>
            <a:noFill/>
          </a:ln>
        </p:spPr>
      </p:pic>
      <p:pic>
        <p:nvPicPr>
          <p:cNvPr id="91" name="Google Shape;91;p12" descr="C:\Users\James\Desktop\Logos\Global Enquirers Large no border.jpg"/>
          <p:cNvPicPr preferRelativeResize="0"/>
          <p:nvPr/>
        </p:nvPicPr>
        <p:blipFill rotWithShape="1">
          <a:blip r:embed="rId7">
            <a:alphaModFix/>
          </a:blip>
          <a:srcRect l="7170" r="7567" b="6322"/>
          <a:stretch/>
        </p:blipFill>
        <p:spPr>
          <a:xfrm>
            <a:off x="1762050" y="103154"/>
            <a:ext cx="741769" cy="1035597"/>
          </a:xfrm>
          <a:prstGeom prst="rect">
            <a:avLst/>
          </a:prstGeom>
          <a:noFill/>
          <a:ln>
            <a:noFill/>
          </a:ln>
        </p:spPr>
      </p:pic>
      <p:pic>
        <p:nvPicPr>
          <p:cNvPr id="92" name="Google Shape;92;p12" descr="C:\Users\James\Desktop\Logos\Designers Large no border.jpg"/>
          <p:cNvPicPr preferRelativeResize="0"/>
          <p:nvPr/>
        </p:nvPicPr>
        <p:blipFill rotWithShape="1">
          <a:blip r:embed="rId8">
            <a:alphaModFix/>
          </a:blip>
          <a:srcRect l="8376" t="7196" r="8376" b="4746"/>
          <a:stretch/>
        </p:blipFill>
        <p:spPr>
          <a:xfrm>
            <a:off x="2624969" y="71441"/>
            <a:ext cx="742200" cy="1059571"/>
          </a:xfrm>
          <a:prstGeom prst="rect">
            <a:avLst/>
          </a:prstGeom>
          <a:noFill/>
          <a:ln>
            <a:noFill/>
          </a:ln>
        </p:spPr>
      </p:pic>
      <p:pic>
        <p:nvPicPr>
          <p:cNvPr id="93" name="Google Shape;93;p12"/>
          <p:cNvPicPr preferRelativeResize="0"/>
          <p:nvPr/>
        </p:nvPicPr>
        <p:blipFill rotWithShape="1">
          <a:blip r:embed="rId9">
            <a:alphaModFix/>
          </a:blip>
          <a:srcRect/>
          <a:stretch/>
        </p:blipFill>
        <p:spPr>
          <a:xfrm>
            <a:off x="806175" y="86818"/>
            <a:ext cx="700800" cy="1028798"/>
          </a:xfrm>
          <a:prstGeom prst="rect">
            <a:avLst/>
          </a:prstGeom>
          <a:noFill/>
          <a:ln>
            <a:noFill/>
          </a:ln>
        </p:spPr>
      </p:pic>
      <p:pic>
        <p:nvPicPr>
          <p:cNvPr id="94" name="Google Shape;94;p12" descr="C:\Users\James\Desktop\Logos\Designers Large no border.jpg"/>
          <p:cNvPicPr preferRelativeResize="0"/>
          <p:nvPr/>
        </p:nvPicPr>
        <p:blipFill rotWithShape="1">
          <a:blip r:embed="rId8">
            <a:alphaModFix/>
          </a:blip>
          <a:srcRect l="8374" t="7194" r="8374" b="4746"/>
          <a:stretch/>
        </p:blipFill>
        <p:spPr>
          <a:xfrm>
            <a:off x="830594" y="1199141"/>
            <a:ext cx="742200" cy="1059571"/>
          </a:xfrm>
          <a:prstGeom prst="rect">
            <a:avLst/>
          </a:prstGeom>
          <a:noFill/>
          <a:ln>
            <a:noFill/>
          </a:ln>
        </p:spPr>
      </p:pic>
      <p:pic>
        <p:nvPicPr>
          <p:cNvPr id="95" name="Google Shape;95;p12" descr="C:\Users\James\Desktop\Logos\Designers Large no border.jpg"/>
          <p:cNvPicPr preferRelativeResize="0"/>
          <p:nvPr/>
        </p:nvPicPr>
        <p:blipFill rotWithShape="1">
          <a:blip r:embed="rId8">
            <a:alphaModFix/>
          </a:blip>
          <a:srcRect l="8374" t="7194" r="8374" b="4746"/>
          <a:stretch/>
        </p:blipFill>
        <p:spPr>
          <a:xfrm>
            <a:off x="10758444" y="1199141"/>
            <a:ext cx="742200" cy="1059571"/>
          </a:xfrm>
          <a:prstGeom prst="rect">
            <a:avLst/>
          </a:prstGeom>
          <a:noFill/>
          <a:ln>
            <a:noFill/>
          </a:ln>
        </p:spPr>
      </p:pic>
      <p:sp>
        <p:nvSpPr>
          <p:cNvPr id="96" name="Google Shape;96;p12"/>
          <p:cNvSpPr txBox="1"/>
          <p:nvPr/>
        </p:nvSpPr>
        <p:spPr>
          <a:xfrm>
            <a:off x="10549350" y="1149000"/>
            <a:ext cx="1034700" cy="11520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marR="0" lvl="0" indent="0" algn="ctr" rtl="0">
              <a:lnSpc>
                <a:spcPct val="100000"/>
              </a:lnSpc>
              <a:spcBef>
                <a:spcPts val="0"/>
              </a:spcBef>
              <a:spcAft>
                <a:spcPts val="0"/>
              </a:spcAft>
              <a:buNone/>
            </a:pPr>
            <a:endParaRPr sz="1800"/>
          </a:p>
          <a:p>
            <a:pPr marL="0" marR="0" lvl="0" indent="0" algn="ctr" rtl="0">
              <a:lnSpc>
                <a:spcPct val="100000"/>
              </a:lnSpc>
              <a:spcBef>
                <a:spcPts val="0"/>
              </a:spcBef>
              <a:spcAft>
                <a:spcPts val="0"/>
              </a:spcAft>
              <a:buClr>
                <a:srgbClr val="000000"/>
              </a:buClr>
              <a:buSzPts val="1800"/>
              <a:buFont typeface="Arial"/>
              <a:buNone/>
            </a:pPr>
            <a:endParaRPr sz="1800"/>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2F5496"/>
                </a:solidFill>
                <a:latin typeface="Arial"/>
                <a:ea typeface="Arial"/>
                <a:cs typeface="Arial"/>
                <a:sym typeface="Arial"/>
              </a:rPr>
              <a:t>: </a:t>
            </a:r>
            <a:endParaRPr sz="1800" b="1" i="0" u="none" strike="noStrike" cap="none">
              <a:solidFill>
                <a:srgbClr val="2F5496"/>
              </a:solidFill>
              <a:latin typeface="Arial"/>
              <a:ea typeface="Arial"/>
              <a:cs typeface="Arial"/>
              <a:sym typeface="Arial"/>
            </a:endParaRPr>
          </a:p>
        </p:txBody>
      </p:sp>
      <p:sp>
        <p:nvSpPr>
          <p:cNvPr id="97" name="Google Shape;97;p12"/>
          <p:cNvSpPr txBox="1"/>
          <p:nvPr/>
        </p:nvSpPr>
        <p:spPr>
          <a:xfrm>
            <a:off x="729975" y="1149038"/>
            <a:ext cx="1034700" cy="11520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marR="0" lvl="0" indent="0" algn="ctr" rtl="0">
              <a:lnSpc>
                <a:spcPct val="100000"/>
              </a:lnSpc>
              <a:spcBef>
                <a:spcPts val="0"/>
              </a:spcBef>
              <a:spcAft>
                <a:spcPts val="0"/>
              </a:spcAft>
              <a:buNone/>
            </a:pPr>
            <a:endParaRPr sz="1800"/>
          </a:p>
          <a:p>
            <a:pPr marL="0" marR="0" lvl="0" indent="0" algn="ctr" rtl="0">
              <a:lnSpc>
                <a:spcPct val="100000"/>
              </a:lnSpc>
              <a:spcBef>
                <a:spcPts val="0"/>
              </a:spcBef>
              <a:spcAft>
                <a:spcPts val="0"/>
              </a:spcAft>
              <a:buClr>
                <a:srgbClr val="000000"/>
              </a:buClr>
              <a:buSzPts val="1800"/>
              <a:buFont typeface="Arial"/>
              <a:buNone/>
            </a:pPr>
            <a:endParaRPr sz="1800"/>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2F5496"/>
                </a:solidFill>
                <a:latin typeface="Arial"/>
                <a:ea typeface="Arial"/>
                <a:cs typeface="Arial"/>
                <a:sym typeface="Arial"/>
              </a:rPr>
              <a:t>: </a:t>
            </a:r>
            <a:endParaRPr sz="1800" b="1" i="0" u="none" strike="noStrike" cap="none">
              <a:solidFill>
                <a:srgbClr val="2F5496"/>
              </a:solidFill>
              <a:latin typeface="Arial"/>
              <a:ea typeface="Arial"/>
              <a:cs typeface="Arial"/>
              <a:sym typeface="Arial"/>
            </a:endParaRPr>
          </a:p>
        </p:txBody>
      </p:sp>
      <p:pic>
        <p:nvPicPr>
          <p:cNvPr id="98" name="Google Shape;98;p12"/>
          <p:cNvPicPr preferRelativeResize="0"/>
          <p:nvPr/>
        </p:nvPicPr>
        <p:blipFill rotWithShape="1">
          <a:blip r:embed="rId10">
            <a:alphaModFix/>
          </a:blip>
          <a:srcRect l="8374" t="7406" r="8374" b="6667"/>
          <a:stretch/>
        </p:blipFill>
        <p:spPr>
          <a:xfrm>
            <a:off x="3524691" y="99829"/>
            <a:ext cx="700803" cy="1023477"/>
          </a:xfrm>
          <a:prstGeom prst="rect">
            <a:avLst/>
          </a:prstGeom>
          <a:noFill/>
          <a:ln>
            <a:noFill/>
          </a:ln>
        </p:spPr>
      </p:pic>
      <p:pic>
        <p:nvPicPr>
          <p:cNvPr id="99" name="Google Shape;99;p12" descr="C:\Users\James\Desktop\Logos\Sustainability Ambassadors Large no border.jpg"/>
          <p:cNvPicPr preferRelativeResize="0"/>
          <p:nvPr/>
        </p:nvPicPr>
        <p:blipFill rotWithShape="1">
          <a:blip r:embed="rId11">
            <a:alphaModFix/>
          </a:blip>
          <a:srcRect b="7851"/>
          <a:stretch/>
        </p:blipFill>
        <p:spPr>
          <a:xfrm>
            <a:off x="8544272" y="92852"/>
            <a:ext cx="877678" cy="1032225"/>
          </a:xfrm>
          <a:prstGeom prst="rect">
            <a:avLst/>
          </a:prstGeom>
          <a:noFill/>
          <a:ln>
            <a:noFill/>
          </a:ln>
        </p:spPr>
      </p:pic>
      <p:pic>
        <p:nvPicPr>
          <p:cNvPr id="100" name="Google Shape;100;p12"/>
          <p:cNvPicPr preferRelativeResize="0"/>
          <p:nvPr/>
        </p:nvPicPr>
        <p:blipFill rotWithShape="1">
          <a:blip r:embed="rId12">
            <a:alphaModFix/>
          </a:blip>
          <a:srcRect/>
          <a:stretch/>
        </p:blipFill>
        <p:spPr>
          <a:xfrm>
            <a:off x="7594588" y="83430"/>
            <a:ext cx="877676" cy="1032186"/>
          </a:xfrm>
          <a:prstGeom prst="rect">
            <a:avLst/>
          </a:prstGeom>
          <a:noFill/>
          <a:ln>
            <a:noFill/>
          </a:ln>
        </p:spPr>
      </p:pic>
      <p:pic>
        <p:nvPicPr>
          <p:cNvPr id="101" name="Google Shape;101;p12" descr="C:\Users\James\Desktop\cultural explorers.jpg"/>
          <p:cNvPicPr preferRelativeResize="0"/>
          <p:nvPr/>
        </p:nvPicPr>
        <p:blipFill rotWithShape="1">
          <a:blip r:embed="rId13">
            <a:alphaModFix/>
          </a:blip>
          <a:srcRect l="7956" r="7312" b="5294"/>
          <a:stretch/>
        </p:blipFill>
        <p:spPr>
          <a:xfrm>
            <a:off x="9552384" y="92851"/>
            <a:ext cx="723583" cy="1056200"/>
          </a:xfrm>
          <a:prstGeom prst="rect">
            <a:avLst/>
          </a:prstGeom>
          <a:noFill/>
          <a:ln>
            <a:noFill/>
          </a:ln>
        </p:spPr>
      </p:pic>
      <p:pic>
        <p:nvPicPr>
          <p:cNvPr id="102" name="Google Shape;102;p12" descr="C:\Users\James\Desktop\Careers.jpg"/>
          <p:cNvPicPr preferRelativeResize="0"/>
          <p:nvPr/>
        </p:nvPicPr>
        <p:blipFill rotWithShape="1">
          <a:blip r:embed="rId14">
            <a:alphaModFix/>
          </a:blip>
          <a:srcRect b="21389"/>
          <a:stretch/>
        </p:blipFill>
        <p:spPr>
          <a:xfrm>
            <a:off x="10416479" y="86818"/>
            <a:ext cx="861861" cy="884783"/>
          </a:xfrm>
          <a:prstGeom prst="rect">
            <a:avLst/>
          </a:prstGeom>
          <a:noFill/>
          <a:ln>
            <a:noFill/>
          </a:ln>
        </p:spPr>
      </p:pic>
      <p:sp>
        <p:nvSpPr>
          <p:cNvPr id="19" name="Google Shape;89;p12"/>
          <p:cNvSpPr txBox="1"/>
          <p:nvPr/>
        </p:nvSpPr>
        <p:spPr>
          <a:xfrm>
            <a:off x="806175" y="5042159"/>
            <a:ext cx="5271300" cy="3691292"/>
          </a:xfrm>
          <a:prstGeom prst="rect">
            <a:avLst/>
          </a:prstGeom>
          <a:solidFill>
            <a:schemeClr val="accent4">
              <a:lumMod val="20000"/>
              <a:lumOff val="80000"/>
            </a:schemeClr>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dirty="0" smtClean="0">
                <a:solidFill>
                  <a:srgbClr val="000000"/>
                </a:solidFill>
                <a:latin typeface="Arial"/>
                <a:ea typeface="Arial"/>
                <a:cs typeface="Arial"/>
                <a:sym typeface="Arial"/>
              </a:rPr>
              <a:t>Knowledge, skills and understanding covered in this unit:</a:t>
            </a:r>
          </a:p>
          <a:p>
            <a:pPr fontAlgn="base"/>
            <a:r>
              <a:rPr lang="en-GB" sz="2000" dirty="0"/>
              <a:t> </a:t>
            </a:r>
          </a:p>
          <a:p>
            <a:pPr marL="285750" indent="-285750" fontAlgn="base">
              <a:buFont typeface="Arial" panose="020B0604020202020204" pitchFamily="34" charset="0"/>
              <a:buChar char="•"/>
            </a:pPr>
            <a:r>
              <a:rPr lang="en-GB" sz="1800" dirty="0" smtClean="0"/>
              <a:t>Collects </a:t>
            </a:r>
            <a:r>
              <a:rPr lang="en-GB" sz="1800" dirty="0"/>
              <a:t>information about the wants and needs of the consumer.</a:t>
            </a:r>
          </a:p>
          <a:p>
            <a:pPr marL="285750" indent="-285750" fontAlgn="base">
              <a:buFont typeface="Arial" panose="020B0604020202020204" pitchFamily="34" charset="0"/>
              <a:buChar char="•"/>
            </a:pPr>
            <a:r>
              <a:rPr lang="en-GB" sz="1800" dirty="0" smtClean="0"/>
              <a:t>Carries </a:t>
            </a:r>
            <a:r>
              <a:rPr lang="en-GB" sz="1800" dirty="0"/>
              <a:t>out research independently.</a:t>
            </a:r>
          </a:p>
          <a:p>
            <a:pPr marL="285750" indent="-285750" fontAlgn="base">
              <a:buFont typeface="Arial" panose="020B0604020202020204" pitchFamily="34" charset="0"/>
              <a:buChar char="•"/>
            </a:pPr>
            <a:r>
              <a:rPr lang="en-GB" sz="1800" dirty="0"/>
              <a:t>Model ideas using prototypes and patterns including annotated sketches,  cross-sectional drawings and exploded diagrams.</a:t>
            </a:r>
          </a:p>
          <a:p>
            <a:pPr marL="285750" indent="-285750" fontAlgn="base">
              <a:buFont typeface="Arial" panose="020B0604020202020204" pitchFamily="34" charset="0"/>
              <a:buChar char="•"/>
            </a:pPr>
            <a:r>
              <a:rPr lang="en-GB" sz="1800" dirty="0" smtClean="0"/>
              <a:t>Makes </a:t>
            </a:r>
            <a:r>
              <a:rPr lang="en-GB" sz="1800" dirty="0"/>
              <a:t>design decisions that take account of the availability of resources.</a:t>
            </a:r>
          </a:p>
          <a:p>
            <a:pPr marL="285750" indent="-285750" fontAlgn="base">
              <a:buFont typeface="Arial" panose="020B0604020202020204" pitchFamily="34" charset="0"/>
              <a:buChar char="•"/>
            </a:pPr>
            <a:r>
              <a:rPr lang="en-GB" sz="1800" dirty="0"/>
              <a:t>Make informed design decisions based of time, cost and resource constraints.</a:t>
            </a:r>
          </a:p>
          <a:p>
            <a:pPr marL="0" marR="0" lvl="0" indent="0" algn="ctr" rtl="0">
              <a:lnSpc>
                <a:spcPct val="100000"/>
              </a:lnSpc>
              <a:spcBef>
                <a:spcPts val="0"/>
              </a:spcBef>
              <a:spcAft>
                <a:spcPts val="0"/>
              </a:spcAft>
              <a:buClr>
                <a:srgbClr val="000000"/>
              </a:buClr>
              <a:buSzPts val="1800"/>
              <a:buFont typeface="Arial"/>
              <a:buNone/>
            </a:pPr>
            <a:endParaRPr sz="1800" b="1" i="0" u="sng"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922314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30"/>
        <p:cNvGrpSpPr/>
        <p:nvPr/>
      </p:nvGrpSpPr>
      <p:grpSpPr>
        <a:xfrm>
          <a:off x="0" y="0"/>
          <a:ext cx="0" cy="0"/>
          <a:chOff x="0" y="0"/>
          <a:chExt cx="0" cy="0"/>
        </a:xfrm>
      </p:grpSpPr>
      <p:pic>
        <p:nvPicPr>
          <p:cNvPr id="131" name="Google Shape;131;p15"/>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132" name="Google Shape;132;p15"/>
          <p:cNvSpPr txBox="1"/>
          <p:nvPr/>
        </p:nvSpPr>
        <p:spPr>
          <a:xfrm>
            <a:off x="755800" y="1442800"/>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0124D"/>
              </a:solidFill>
              <a:latin typeface="Arial"/>
              <a:ea typeface="Arial"/>
              <a:cs typeface="Arial"/>
              <a:sym typeface="Arial"/>
            </a:endParaRPr>
          </a:p>
        </p:txBody>
      </p:sp>
      <p:graphicFrame>
        <p:nvGraphicFramePr>
          <p:cNvPr id="133" name="Google Shape;133;p15"/>
          <p:cNvGraphicFramePr/>
          <p:nvPr/>
        </p:nvGraphicFramePr>
        <p:xfrm>
          <a:off x="775768" y="2482672"/>
          <a:ext cx="10631550" cy="4785380"/>
        </p:xfrm>
        <a:graphic>
          <a:graphicData uri="http://schemas.openxmlformats.org/drawingml/2006/table">
            <a:tbl>
              <a:tblPr firstRow="1" bandRow="1">
                <a:noFill/>
                <a:tableStyleId>{436164F2-297E-4117-807E-D442AB97EC01}</a:tableStyleId>
              </a:tblPr>
              <a:tblGrid>
                <a:gridCol w="3543850">
                  <a:extLst>
                    <a:ext uri="{9D8B030D-6E8A-4147-A177-3AD203B41FA5}">
                      <a16:colId xmlns:a16="http://schemas.microsoft.com/office/drawing/2014/main" val="20000"/>
                    </a:ext>
                  </a:extLst>
                </a:gridCol>
                <a:gridCol w="3543850">
                  <a:extLst>
                    <a:ext uri="{9D8B030D-6E8A-4147-A177-3AD203B41FA5}">
                      <a16:colId xmlns:a16="http://schemas.microsoft.com/office/drawing/2014/main" val="20001"/>
                    </a:ext>
                  </a:extLst>
                </a:gridCol>
                <a:gridCol w="3543850">
                  <a:extLst>
                    <a:ext uri="{9D8B030D-6E8A-4147-A177-3AD203B41FA5}">
                      <a16:colId xmlns:a16="http://schemas.microsoft.com/office/drawing/2014/main" val="20002"/>
                    </a:ext>
                  </a:extLst>
                </a:gridCol>
              </a:tblGrid>
              <a:tr h="370850">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Key vocabulary</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Concepts</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Language skills</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800" u="none" strike="noStrike" cap="none"/>
                    </a:p>
                    <a:p>
                      <a:pPr marL="0" lvl="0" indent="0" algn="ctr" rtl="0">
                        <a:spcBef>
                          <a:spcPts val="0"/>
                        </a:spcBef>
                        <a:spcAft>
                          <a:spcPts val="0"/>
                        </a:spcAft>
                        <a:buClr>
                          <a:schemeClr val="dk1"/>
                        </a:buClr>
                        <a:buSzPts val="1400"/>
                        <a:buFont typeface="Arial"/>
                        <a:buNone/>
                      </a:pPr>
                      <a:r>
                        <a:rPr lang="en-GB" sz="1800">
                          <a:solidFill>
                            <a:schemeClr val="dk1"/>
                          </a:solidFill>
                        </a:rPr>
                        <a:t>Balanced diet</a:t>
                      </a:r>
                      <a:endParaRPr sz="1800">
                        <a:solidFill>
                          <a:schemeClr val="dk1"/>
                        </a:solidFill>
                      </a:endParaRPr>
                    </a:p>
                    <a:p>
                      <a:pPr marL="0" lvl="0" indent="0" algn="ctr" rtl="0">
                        <a:spcBef>
                          <a:spcPts val="0"/>
                        </a:spcBef>
                        <a:spcAft>
                          <a:spcPts val="0"/>
                        </a:spcAft>
                        <a:buClr>
                          <a:schemeClr val="dk1"/>
                        </a:buClr>
                        <a:buSzPts val="1400"/>
                        <a:buFont typeface="Arial"/>
                        <a:buNone/>
                      </a:pPr>
                      <a:r>
                        <a:rPr lang="en-GB" sz="1800">
                          <a:solidFill>
                            <a:schemeClr val="dk1"/>
                          </a:solidFill>
                        </a:rPr>
                        <a:t>Nutrition</a:t>
                      </a:r>
                      <a:endParaRPr sz="1800">
                        <a:solidFill>
                          <a:schemeClr val="dk1"/>
                        </a:solidFill>
                      </a:endParaRPr>
                    </a:p>
                    <a:p>
                      <a:pPr marL="0" lvl="0" indent="0" algn="ctr" rtl="0">
                        <a:spcBef>
                          <a:spcPts val="0"/>
                        </a:spcBef>
                        <a:spcAft>
                          <a:spcPts val="0"/>
                        </a:spcAft>
                        <a:buClr>
                          <a:schemeClr val="dk1"/>
                        </a:buClr>
                        <a:buSzPts val="1400"/>
                        <a:buFont typeface="Arial"/>
                        <a:buNone/>
                      </a:pPr>
                      <a:r>
                        <a:rPr lang="en-GB" sz="1800">
                          <a:solidFill>
                            <a:schemeClr val="dk1"/>
                          </a:solidFill>
                        </a:rPr>
                        <a:t>Seasons</a:t>
                      </a:r>
                      <a:endParaRPr sz="1800">
                        <a:solidFill>
                          <a:schemeClr val="dk1"/>
                        </a:solidFill>
                      </a:endParaRPr>
                    </a:p>
                    <a:p>
                      <a:pPr marL="0" lvl="0" indent="0" algn="ctr" rtl="0">
                        <a:spcBef>
                          <a:spcPts val="0"/>
                        </a:spcBef>
                        <a:spcAft>
                          <a:spcPts val="0"/>
                        </a:spcAft>
                        <a:buClr>
                          <a:schemeClr val="dk1"/>
                        </a:buClr>
                        <a:buSzPts val="1400"/>
                        <a:buFont typeface="Arial"/>
                        <a:buNone/>
                      </a:pPr>
                      <a:r>
                        <a:rPr lang="en-GB" sz="1800">
                          <a:solidFill>
                            <a:schemeClr val="dk1"/>
                          </a:solidFill>
                        </a:rPr>
                        <a:t>Seasonality</a:t>
                      </a:r>
                      <a:endParaRPr sz="1800"/>
                    </a:p>
                    <a:p>
                      <a:pPr marL="0" lvl="0" indent="0" algn="ctr" rtl="0">
                        <a:spcBef>
                          <a:spcPts val="0"/>
                        </a:spcBef>
                        <a:spcAft>
                          <a:spcPts val="0"/>
                        </a:spcAft>
                        <a:buClr>
                          <a:schemeClr val="dk1"/>
                        </a:buClr>
                        <a:buSzPts val="1400"/>
                        <a:buFont typeface="Arial"/>
                        <a:buNone/>
                      </a:pPr>
                      <a:r>
                        <a:rPr lang="en-GB" sz="1800"/>
                        <a:t>Prepare</a:t>
                      </a:r>
                      <a:endParaRPr sz="1800"/>
                    </a:p>
                    <a:p>
                      <a:pPr marL="0" lvl="0" indent="0" algn="ctr" rtl="0">
                        <a:spcBef>
                          <a:spcPts val="0"/>
                        </a:spcBef>
                        <a:spcAft>
                          <a:spcPts val="0"/>
                        </a:spcAft>
                        <a:buClr>
                          <a:schemeClr val="dk1"/>
                        </a:buClr>
                        <a:buSzPts val="1400"/>
                        <a:buFont typeface="Arial"/>
                        <a:buNone/>
                      </a:pPr>
                      <a:r>
                        <a:rPr lang="en-GB" sz="1800"/>
                        <a:t>Safety</a:t>
                      </a:r>
                      <a:endParaRPr sz="1800"/>
                    </a:p>
                    <a:p>
                      <a:pPr marL="0" lvl="0" indent="0" algn="ctr" rtl="0">
                        <a:spcBef>
                          <a:spcPts val="0"/>
                        </a:spcBef>
                        <a:spcAft>
                          <a:spcPts val="0"/>
                        </a:spcAft>
                        <a:buClr>
                          <a:schemeClr val="dk1"/>
                        </a:buClr>
                        <a:buSzPts val="1400"/>
                        <a:buFont typeface="Arial"/>
                        <a:buNone/>
                      </a:pPr>
                      <a:r>
                        <a:rPr lang="en-GB" sz="1800"/>
                        <a:t>Recipe</a:t>
                      </a:r>
                      <a:endParaRPr sz="1800"/>
                    </a:p>
                    <a:p>
                      <a:pPr marL="0" lvl="0" indent="0" algn="ctr" rtl="0">
                        <a:spcBef>
                          <a:spcPts val="0"/>
                        </a:spcBef>
                        <a:spcAft>
                          <a:spcPts val="0"/>
                        </a:spcAft>
                        <a:buClr>
                          <a:schemeClr val="dk1"/>
                        </a:buClr>
                        <a:buSzPts val="1400"/>
                        <a:buFont typeface="Arial"/>
                        <a:buNone/>
                      </a:pPr>
                      <a:r>
                        <a:rPr lang="en-GB" sz="1800"/>
                        <a:t>Menu</a:t>
                      </a:r>
                      <a:endParaRPr sz="1800"/>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ctr" rtl="0">
                        <a:lnSpc>
                          <a:spcPct val="100000"/>
                        </a:lnSpc>
                        <a:spcBef>
                          <a:spcPts val="0"/>
                        </a:spcBef>
                        <a:spcAft>
                          <a:spcPts val="0"/>
                        </a:spcAft>
                        <a:buClr>
                          <a:srgbClr val="000000"/>
                        </a:buClr>
                        <a:buSzPts val="1400"/>
                        <a:buFont typeface="Arial"/>
                        <a:buNone/>
                      </a:pPr>
                      <a:r>
                        <a:rPr lang="en-GB" sz="1800"/>
                        <a:t>Seasons</a:t>
                      </a:r>
                      <a:endParaRPr sz="1800"/>
                    </a:p>
                    <a:p>
                      <a:pPr marL="0" marR="0" lvl="0" indent="0" algn="ctr" rtl="0">
                        <a:lnSpc>
                          <a:spcPct val="100000"/>
                        </a:lnSpc>
                        <a:spcBef>
                          <a:spcPts val="0"/>
                        </a:spcBef>
                        <a:spcAft>
                          <a:spcPts val="0"/>
                        </a:spcAft>
                        <a:buClr>
                          <a:srgbClr val="000000"/>
                        </a:buClr>
                        <a:buSzPts val="1400"/>
                        <a:buFont typeface="Arial"/>
                        <a:buNone/>
                      </a:pPr>
                      <a:r>
                        <a:rPr lang="en-GB" sz="1800"/>
                        <a:t>Seasonality</a:t>
                      </a:r>
                      <a:endParaRPr sz="1800"/>
                    </a:p>
                    <a:p>
                      <a:pPr marL="0" marR="0" lvl="0" indent="0" algn="ctr" rtl="0">
                        <a:lnSpc>
                          <a:spcPct val="100000"/>
                        </a:lnSpc>
                        <a:spcBef>
                          <a:spcPts val="0"/>
                        </a:spcBef>
                        <a:spcAft>
                          <a:spcPts val="0"/>
                        </a:spcAft>
                        <a:buClr>
                          <a:srgbClr val="000000"/>
                        </a:buClr>
                        <a:buSzPts val="1400"/>
                        <a:buFont typeface="Arial"/>
                        <a:buNone/>
                      </a:pPr>
                      <a:r>
                        <a:rPr lang="en-GB" sz="1800"/>
                        <a:t>Nutrition</a:t>
                      </a:r>
                      <a:endParaRPr sz="1800"/>
                    </a:p>
                    <a:p>
                      <a:pPr marL="0" marR="0" lvl="0" indent="0" algn="ctr" rtl="0">
                        <a:lnSpc>
                          <a:spcPct val="100000"/>
                        </a:lnSpc>
                        <a:spcBef>
                          <a:spcPts val="0"/>
                        </a:spcBef>
                        <a:spcAft>
                          <a:spcPts val="0"/>
                        </a:spcAft>
                        <a:buClr>
                          <a:srgbClr val="000000"/>
                        </a:buClr>
                        <a:buSzPts val="1400"/>
                        <a:buFont typeface="Arial"/>
                        <a:buNone/>
                      </a:pPr>
                      <a:r>
                        <a:rPr lang="en-GB" sz="1800"/>
                        <a:t>Balanced Diet</a:t>
                      </a: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800"/>
                    </a:p>
                    <a:p>
                      <a:pPr marL="0" marR="0" lvl="0" indent="0" algn="ctr" rtl="0">
                        <a:lnSpc>
                          <a:spcPct val="100000"/>
                        </a:lnSpc>
                        <a:spcBef>
                          <a:spcPts val="0"/>
                        </a:spcBef>
                        <a:spcAft>
                          <a:spcPts val="0"/>
                        </a:spcAft>
                        <a:buClr>
                          <a:srgbClr val="000000"/>
                        </a:buClr>
                        <a:buSzPts val="1400"/>
                        <a:buFont typeface="Arial"/>
                        <a:buNone/>
                      </a:pPr>
                      <a:endParaRPr sz="1800"/>
                    </a:p>
                    <a:p>
                      <a:pPr marL="0" marR="0" lvl="0" indent="0" algn="ctr" rtl="0">
                        <a:lnSpc>
                          <a:spcPct val="100000"/>
                        </a:lnSpc>
                        <a:spcBef>
                          <a:spcPts val="0"/>
                        </a:spcBef>
                        <a:spcAft>
                          <a:spcPts val="0"/>
                        </a:spcAft>
                        <a:buClr>
                          <a:srgbClr val="000000"/>
                        </a:buClr>
                        <a:buSzPts val="1400"/>
                        <a:buFont typeface="Arial"/>
                        <a:buNone/>
                      </a:pPr>
                      <a:r>
                        <a:rPr lang="en-GB" sz="1800"/>
                        <a:t>ORACY FRAMEWORK</a:t>
                      </a: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37"/>
        <p:cNvGrpSpPr/>
        <p:nvPr/>
      </p:nvGrpSpPr>
      <p:grpSpPr>
        <a:xfrm>
          <a:off x="0" y="0"/>
          <a:ext cx="0" cy="0"/>
          <a:chOff x="0" y="0"/>
          <a:chExt cx="0" cy="0"/>
        </a:xfrm>
      </p:grpSpPr>
      <p:sp>
        <p:nvSpPr>
          <p:cNvPr id="138" name="Google Shape;138;p16"/>
          <p:cNvSpPr txBox="1"/>
          <p:nvPr/>
        </p:nvSpPr>
        <p:spPr>
          <a:xfrm>
            <a:off x="755800" y="1244055"/>
            <a:ext cx="10651500" cy="528761"/>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20124D"/>
                </a:solidFill>
                <a:latin typeface="Arial"/>
                <a:ea typeface="Arial"/>
                <a:cs typeface="Arial"/>
                <a:sym typeface="Arial"/>
              </a:rPr>
              <a:t>Sequence of Teaching and Learning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0124D"/>
              </a:solidFill>
              <a:latin typeface="Arial"/>
              <a:ea typeface="Arial"/>
              <a:cs typeface="Arial"/>
              <a:sym typeface="Arial"/>
            </a:endParaRPr>
          </a:p>
        </p:txBody>
      </p:sp>
      <p:pic>
        <p:nvPicPr>
          <p:cNvPr id="139" name="Google Shape;139;p16"/>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40" name="Google Shape;140;p16"/>
          <p:cNvPicPr preferRelativeResize="0"/>
          <p:nvPr/>
        </p:nvPicPr>
        <p:blipFill rotWithShape="1">
          <a:blip r:embed="rId4">
            <a:alphaModFix/>
          </a:blip>
          <a:srcRect l="8376" t="7406" r="8376" b="6665"/>
          <a:stretch/>
        </p:blipFill>
        <p:spPr>
          <a:xfrm>
            <a:off x="1818841" y="89479"/>
            <a:ext cx="700803" cy="1023475"/>
          </a:xfrm>
          <a:prstGeom prst="rect">
            <a:avLst/>
          </a:prstGeom>
          <a:noFill/>
          <a:ln>
            <a:noFill/>
          </a:ln>
        </p:spPr>
      </p:pic>
      <p:pic>
        <p:nvPicPr>
          <p:cNvPr id="141" name="Google Shape;141;p16"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142" name="Google Shape;142;p16"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143" name="Google Shape;143;p16"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144" name="Google Shape;144;p16"/>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45" name="Google Shape;145;p16"/>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46" name="Google Shape;146;p16"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147" name="Google Shape;147;p16"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graphicFrame>
        <p:nvGraphicFramePr>
          <p:cNvPr id="148" name="Google Shape;148;p16"/>
          <p:cNvGraphicFramePr/>
          <p:nvPr>
            <p:extLst>
              <p:ext uri="{D42A27DB-BD31-4B8C-83A1-F6EECF244321}">
                <p14:modId xmlns:p14="http://schemas.microsoft.com/office/powerpoint/2010/main" val="1418059254"/>
              </p:ext>
            </p:extLst>
          </p:nvPr>
        </p:nvGraphicFramePr>
        <p:xfrm>
          <a:off x="755800" y="1772816"/>
          <a:ext cx="10651500" cy="2973365"/>
        </p:xfrm>
        <a:graphic>
          <a:graphicData uri="http://schemas.openxmlformats.org/drawingml/2006/table">
            <a:tbl>
              <a:tblPr firstRow="1" bandRow="1">
                <a:noFill/>
                <a:tableStyleId>{436164F2-297E-4117-807E-D442AB97EC01}</a:tableStyleId>
              </a:tblPr>
              <a:tblGrid>
                <a:gridCol w="1162792">
                  <a:extLst>
                    <a:ext uri="{9D8B030D-6E8A-4147-A177-3AD203B41FA5}">
                      <a16:colId xmlns:a16="http://schemas.microsoft.com/office/drawing/2014/main" val="20000"/>
                    </a:ext>
                  </a:extLst>
                </a:gridCol>
                <a:gridCol w="9488708">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400" b="1" i="0" u="none" strike="noStrike" cap="none" dirty="0">
                          <a:solidFill>
                            <a:srgbClr val="000000"/>
                          </a:solidFill>
                          <a:latin typeface="Arial"/>
                          <a:ea typeface="Arial"/>
                          <a:cs typeface="Arial"/>
                          <a:sym typeface="Arial"/>
                        </a:rPr>
                        <a:t>National Curriculum LO/EQ?</a:t>
                      </a:r>
                      <a:endParaRPr sz="1400" u="none" strike="noStrike" cap="none" dirty="0"/>
                    </a:p>
                    <a:p>
                      <a:pPr marL="0" marR="0" lvl="0" indent="0" algn="ctr"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0"/>
                  </a:ext>
                </a:extLst>
              </a:tr>
              <a:tr h="1235985">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smtClean="0">
                          <a:solidFill>
                            <a:srgbClr val="000000"/>
                          </a:solidFill>
                          <a:latin typeface="Arial"/>
                          <a:ea typeface="Arial"/>
                          <a:cs typeface="Arial"/>
                          <a:sym typeface="Arial"/>
                        </a:rPr>
                        <a:t>1</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NC OBJ:</a:t>
                      </a:r>
                      <a:endParaRPr dirty="0"/>
                    </a:p>
                    <a:p>
                      <a:pPr marL="285750" lvl="0" indent="-285750" algn="l" rtl="0">
                        <a:spcBef>
                          <a:spcPts val="0"/>
                        </a:spcBef>
                        <a:spcAft>
                          <a:spcPts val="0"/>
                        </a:spcAft>
                        <a:buClr>
                          <a:schemeClr val="dk1"/>
                        </a:buClr>
                        <a:buSzPts val="1600"/>
                        <a:buChar char="•"/>
                      </a:pPr>
                      <a:r>
                        <a:rPr lang="en-GB" sz="1600" dirty="0">
                          <a:solidFill>
                            <a:schemeClr val="dk1"/>
                          </a:solidFill>
                        </a:rPr>
                        <a:t>Understand and apply the principles of a healthy and varied diet to create independent recipes.</a:t>
                      </a:r>
                      <a:endParaRPr sz="1600" dirty="0">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dirty="0"/>
                    </a:p>
                    <a:p>
                      <a:pPr marL="0" marR="0" lvl="0" indent="0" algn="l" rtl="0">
                        <a:lnSpc>
                          <a:spcPct val="100000"/>
                        </a:lnSpc>
                        <a:spcBef>
                          <a:spcPts val="0"/>
                        </a:spcBef>
                        <a:spcAft>
                          <a:spcPts val="0"/>
                        </a:spcAft>
                        <a:buClr>
                          <a:srgbClr val="000000"/>
                        </a:buClr>
                        <a:buSzPts val="1400"/>
                        <a:buFont typeface="Arial"/>
                        <a:buNone/>
                      </a:pPr>
                      <a:endParaRPr dirty="0"/>
                    </a:p>
                    <a:p>
                      <a:pPr marL="0" marR="0" lvl="0" indent="0" algn="l" rtl="0">
                        <a:lnSpc>
                          <a:spcPct val="100000"/>
                        </a:lnSpc>
                        <a:spcBef>
                          <a:spcPts val="0"/>
                        </a:spcBef>
                        <a:spcAft>
                          <a:spcPts val="0"/>
                        </a:spcAft>
                        <a:buClr>
                          <a:srgbClr val="000000"/>
                        </a:buClr>
                        <a:buSzPts val="1400"/>
                        <a:buFont typeface="Arial"/>
                        <a:buNone/>
                      </a:pPr>
                      <a:r>
                        <a:rPr lang="en-GB" b="1" dirty="0"/>
                        <a:t>E.Q: What food would have been served on the Titanic</a:t>
                      </a:r>
                      <a:r>
                        <a:rPr lang="en-GB" b="1" dirty="0" smtClean="0"/>
                        <a:t>?</a:t>
                      </a:r>
                      <a:endParaRPr b="1"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u="none" strike="noStrike" cap="none" dirty="0" smtClean="0"/>
                        <a:t>2</a:t>
                      </a:r>
                      <a:endParaRPr sz="4800" b="1" i="0" u="none" strike="noStrike" cap="none" dirty="0">
                        <a:solidFill>
                          <a:srgbClr val="000000"/>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000000"/>
                          </a:solidFill>
                          <a:latin typeface="Arial"/>
                          <a:ea typeface="Arial"/>
                          <a:cs typeface="Arial"/>
                          <a:sym typeface="Arial"/>
                        </a:rPr>
                        <a:t>NC OBJ:</a:t>
                      </a:r>
                      <a:endParaRPr dirty="0"/>
                    </a:p>
                    <a:p>
                      <a:pPr marL="285750" lvl="0" indent="-285750" algn="l" rtl="0">
                        <a:spcBef>
                          <a:spcPts val="0"/>
                        </a:spcBef>
                        <a:spcAft>
                          <a:spcPts val="0"/>
                        </a:spcAft>
                        <a:buClr>
                          <a:schemeClr val="dk1"/>
                        </a:buClr>
                        <a:buSzPts val="1600"/>
                        <a:buChar char="•"/>
                      </a:pPr>
                      <a:r>
                        <a:rPr lang="en-GB" sz="1600" dirty="0">
                          <a:solidFill>
                            <a:schemeClr val="dk1"/>
                          </a:solidFill>
                        </a:rPr>
                        <a:t>Understand and apply the principles of a healthy and varied diet to create independent recipes.</a:t>
                      </a:r>
                      <a:endParaRPr sz="1600" dirty="0">
                        <a:solidFill>
                          <a:schemeClr val="dk1"/>
                        </a:solidFill>
                      </a:endParaRPr>
                    </a:p>
                    <a:p>
                      <a:pPr marL="457200" lvl="0" indent="0" algn="l" rtl="0">
                        <a:spcBef>
                          <a:spcPts val="0"/>
                        </a:spcBef>
                        <a:spcAft>
                          <a:spcPts val="0"/>
                        </a:spcAft>
                        <a:buNone/>
                      </a:pPr>
                      <a:endParaRPr sz="1600" dirty="0">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rgbClr val="000000"/>
                          </a:solidFill>
                          <a:latin typeface="Arial"/>
                          <a:ea typeface="Arial"/>
                          <a:cs typeface="Arial"/>
                          <a:sym typeface="Arial"/>
                        </a:rPr>
                        <a:t>L.O: What would the menu</a:t>
                      </a:r>
                      <a:r>
                        <a:rPr lang="en-GB" b="1" dirty="0"/>
                        <a:t>s look like in first, second and third class on board the Titanic</a:t>
                      </a:r>
                      <a:r>
                        <a:rPr lang="en-GB" b="1" dirty="0" smtClean="0"/>
                        <a:t>?</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2"/>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442616555"/>
              </p:ext>
            </p:extLst>
          </p:nvPr>
        </p:nvGraphicFramePr>
        <p:xfrm>
          <a:off x="755800" y="4746181"/>
          <a:ext cx="10651500" cy="2976466"/>
        </p:xfrm>
        <a:graphic>
          <a:graphicData uri="http://schemas.openxmlformats.org/drawingml/2006/table">
            <a:tbl>
              <a:tblPr firstRow="1" bandRow="1">
                <a:noFill/>
                <a:tableStyleId>{436164F2-297E-4117-807E-D442AB97EC01}</a:tableStyleId>
              </a:tblPr>
              <a:tblGrid>
                <a:gridCol w="1162792">
                  <a:extLst>
                    <a:ext uri="{9D8B030D-6E8A-4147-A177-3AD203B41FA5}">
                      <a16:colId xmlns:a16="http://schemas.microsoft.com/office/drawing/2014/main" val="2415429241"/>
                    </a:ext>
                  </a:extLst>
                </a:gridCol>
                <a:gridCol w="9488708">
                  <a:extLst>
                    <a:ext uri="{9D8B030D-6E8A-4147-A177-3AD203B41FA5}">
                      <a16:colId xmlns:a16="http://schemas.microsoft.com/office/drawing/2014/main" val="3259927447"/>
                    </a:ext>
                  </a:extLst>
                </a:gridCol>
              </a:tblGrid>
              <a:tr h="1300056">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smtClean="0">
                          <a:solidFill>
                            <a:srgbClr val="000000"/>
                          </a:solidFill>
                          <a:latin typeface="Arial"/>
                          <a:ea typeface="Arial"/>
                          <a:cs typeface="Arial"/>
                          <a:sym typeface="Arial"/>
                        </a:rPr>
                        <a:t>3</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000000"/>
                          </a:solidFill>
                          <a:latin typeface="Arial"/>
                          <a:ea typeface="Arial"/>
                          <a:cs typeface="Arial"/>
                          <a:sym typeface="Arial"/>
                        </a:rPr>
                        <a:t>NC OBJ:</a:t>
                      </a:r>
                      <a:endParaRPr dirty="0"/>
                    </a:p>
                    <a:p>
                      <a:pPr marL="285750" lvl="0" indent="-285750" algn="l" rtl="0">
                        <a:spcBef>
                          <a:spcPts val="0"/>
                        </a:spcBef>
                        <a:spcAft>
                          <a:spcPts val="0"/>
                        </a:spcAft>
                        <a:buClr>
                          <a:schemeClr val="dk1"/>
                        </a:buClr>
                        <a:buSzPts val="1600"/>
                        <a:buChar char="•"/>
                      </a:pPr>
                      <a:r>
                        <a:rPr lang="en-GB" sz="1600" dirty="0">
                          <a:solidFill>
                            <a:schemeClr val="dk1"/>
                          </a:solidFill>
                        </a:rPr>
                        <a:t>Prepare and cook a variety of dishes using a range of cooking techniques learnt throughout the K,S,U passports.</a:t>
                      </a:r>
                      <a:endParaRPr sz="1600" dirty="0">
                        <a:solidFill>
                          <a:schemeClr val="dk1"/>
                        </a:solidFill>
                      </a:endParaRPr>
                    </a:p>
                    <a:p>
                      <a:pPr marL="457200" lvl="0" indent="0" algn="l" rtl="0">
                        <a:spcBef>
                          <a:spcPts val="0"/>
                        </a:spcBef>
                        <a:spcAft>
                          <a:spcPts val="0"/>
                        </a:spcAft>
                        <a:buNone/>
                      </a:pPr>
                      <a:endParaRPr sz="1600" dirty="0">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en-GB" b="1" dirty="0"/>
                        <a:t>E.Q: Can you recreate a dish from the Titanic</a:t>
                      </a:r>
                      <a:r>
                        <a:rPr lang="en-GB" b="1" dirty="0" smtClean="0"/>
                        <a:t>?</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633063610"/>
                  </a:ext>
                </a:extLst>
              </a:tr>
              <a:tr h="37085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a:solidFill>
                            <a:srgbClr val="000000"/>
                          </a:solidFill>
                          <a:latin typeface="Arial"/>
                          <a:ea typeface="Arial"/>
                          <a:cs typeface="Arial"/>
                          <a:sym typeface="Arial"/>
                        </a:rPr>
                        <a:t>4</a:t>
                      </a:r>
                      <a:endParaRPr sz="4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000000"/>
                          </a:solidFill>
                          <a:latin typeface="Arial"/>
                          <a:ea typeface="Arial"/>
                          <a:cs typeface="Arial"/>
                          <a:sym typeface="Arial"/>
                        </a:rPr>
                        <a:t>NC OBJ:</a:t>
                      </a:r>
                      <a:endParaRPr dirty="0"/>
                    </a:p>
                    <a:p>
                      <a:pPr marL="285750" lvl="0" indent="-285750" algn="l" rtl="0">
                        <a:spcBef>
                          <a:spcPts val="0"/>
                        </a:spcBef>
                        <a:spcAft>
                          <a:spcPts val="0"/>
                        </a:spcAft>
                        <a:buClr>
                          <a:schemeClr val="dk1"/>
                        </a:buClr>
                        <a:buSzPts val="1600"/>
                        <a:buChar char="•"/>
                      </a:pPr>
                      <a:r>
                        <a:rPr lang="en-GB" sz="1600" dirty="0">
                          <a:solidFill>
                            <a:schemeClr val="dk1"/>
                          </a:solidFill>
                        </a:rPr>
                        <a:t>Understand seasonality, and know where and how a variety of ingredients are grown, reared, caught and processed. Use this knowledge to write a distinct argument for certain recipes.</a:t>
                      </a:r>
                      <a:endParaRPr sz="1600" dirty="0">
                        <a:solidFill>
                          <a:schemeClr val="dk1"/>
                        </a:solidFill>
                      </a:endParaRPr>
                    </a:p>
                    <a:p>
                      <a:pPr marL="457200" lvl="0" indent="0" algn="l" rtl="0">
                        <a:spcBef>
                          <a:spcPts val="0"/>
                        </a:spcBef>
                        <a:spcAft>
                          <a:spcPts val="0"/>
                        </a:spcAft>
                        <a:buNone/>
                      </a:pPr>
                      <a:endParaRPr sz="1600" dirty="0">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rgbClr val="000000"/>
                          </a:solidFill>
                          <a:latin typeface="Arial"/>
                          <a:ea typeface="Arial"/>
                          <a:cs typeface="Arial"/>
                          <a:sym typeface="Arial"/>
                        </a:rPr>
                        <a:t>L.O: To compare dishes to seasonality</a:t>
                      </a:r>
                      <a:r>
                        <a:rPr lang="en-GB" b="1" dirty="0"/>
                        <a:t>.</a:t>
                      </a:r>
                      <a:endParaRPr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409479488"/>
                  </a:ext>
                </a:extLst>
              </a:tr>
            </a:tbl>
          </a:graphicData>
        </a:graphic>
      </p:graphicFrame>
    </p:spTree>
  </p:cSld>
  <p:clrMapOvr>
    <a:masterClrMapping/>
  </p:clrMapOvr>
</p:sld>
</file>

<file path=ppt/theme/theme1.xml><?xml version="1.0" encoding="utf-8"?>
<a:theme xmlns:a="http://schemas.openxmlformats.org/drawingml/2006/main"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1358</TotalTime>
  <Words>565</Words>
  <Application>Microsoft Office PowerPoint</Application>
  <PresentationFormat>Custom</PresentationFormat>
  <Paragraphs>113</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Amazon Ember</vt:lpstr>
      <vt:lpstr>Arial</vt:lpstr>
      <vt:lpstr>Calibri</vt:lpstr>
      <vt:lpstr>1_Custom Design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Deal</dc:creator>
  <cp:lastModifiedBy>Louise Hall</cp:lastModifiedBy>
  <cp:revision>5</cp:revision>
  <dcterms:modified xsi:type="dcterms:W3CDTF">2019-09-04T11:34:17Z</dcterms:modified>
</cp:coreProperties>
</file>