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8" r:id="rId1"/>
  </p:sldMasterIdLst>
  <p:notesMasterIdLst>
    <p:notesMasterId r:id="rId9"/>
  </p:notesMasterIdLst>
  <p:sldIdLst>
    <p:sldId id="256" r:id="rId2"/>
    <p:sldId id="257" r:id="rId3"/>
    <p:sldId id="258" r:id="rId4"/>
    <p:sldId id="259" r:id="rId5"/>
    <p:sldId id="260" r:id="rId6"/>
    <p:sldId id="261" r:id="rId7"/>
    <p:sldId id="262" r:id="rId8"/>
  </p:sldIdLst>
  <p:sldSz cx="12192000" cy="9144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000000"/>
          </p15:clr>
        </p15:guide>
        <p15:guide id="2" pos="384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881B84C-A87D-4D04-BAC5-1028E12EEF9C}">
  <a:tblStyle styleId="{7881B84C-A87D-4D04-BAC5-1028E12EEF9C}"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5" d="100"/>
          <a:sy n="55" d="100"/>
        </p:scale>
        <p:origin x="1494" y="72"/>
      </p:cViewPr>
      <p:guideLst>
        <p:guide orient="horz" pos="288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 name="Google Shape;8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4" name="Google Shape;8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4" name="Google Shape;104;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6" name="Google Shape;116;p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9" name="Google Shape;129;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6" name="Google Shape;136;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1" name="Google Shape;151;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6" name="Google Shape;166;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
        <p:cNvGrpSpPr/>
        <p:nvPr/>
      </p:nvGrpSpPr>
      <p:grpSpPr>
        <a:xfrm>
          <a:off x="0" y="0"/>
          <a:ext cx="0" cy="0"/>
          <a:chOff x="0" y="0"/>
          <a:chExt cx="0" cy="0"/>
        </a:xfrm>
      </p:grpSpPr>
      <p:sp>
        <p:nvSpPr>
          <p:cNvPr id="17" name="Google Shape;17;p2"/>
          <p:cNvSpPr txBox="1">
            <a:spLocks noGrp="1"/>
          </p:cNvSpPr>
          <p:nvPr>
            <p:ph type="title"/>
          </p:nvPr>
        </p:nvSpPr>
        <p:spPr>
          <a:xfrm>
            <a:off x="838200" y="486836"/>
            <a:ext cx="10515600" cy="176741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
          <p:cNvSpPr txBox="1">
            <a:spLocks noGrp="1"/>
          </p:cNvSpPr>
          <p:nvPr>
            <p:ph type="body" idx="1"/>
          </p:nvPr>
        </p:nvSpPr>
        <p:spPr>
          <a:xfrm>
            <a:off x="838200" y="2434167"/>
            <a:ext cx="10515600" cy="580178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9" name="Google Shape;19;p2"/>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5"/>
        <p:cNvGrpSpPr/>
        <p:nvPr/>
      </p:nvGrpSpPr>
      <p:grpSpPr>
        <a:xfrm>
          <a:off x="0" y="0"/>
          <a:ext cx="0" cy="0"/>
          <a:chOff x="0" y="0"/>
          <a:chExt cx="0" cy="0"/>
        </a:xfrm>
      </p:grpSpPr>
      <p:sp>
        <p:nvSpPr>
          <p:cNvPr id="76" name="Google Shape;76;p11"/>
          <p:cNvSpPr txBox="1">
            <a:spLocks noGrp="1"/>
          </p:cNvSpPr>
          <p:nvPr>
            <p:ph type="title"/>
          </p:nvPr>
        </p:nvSpPr>
        <p:spPr>
          <a:xfrm rot="5400000">
            <a:off x="6164792" y="3046943"/>
            <a:ext cx="7749117"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txBox="1">
            <a:spLocks noGrp="1"/>
          </p:cNvSpPr>
          <p:nvPr>
            <p:ph type="body" idx="1"/>
          </p:nvPr>
        </p:nvSpPr>
        <p:spPr>
          <a:xfrm rot="5400000">
            <a:off x="830792" y="494243"/>
            <a:ext cx="7749117"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78" name="Google Shape;78;p11"/>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1"/>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1"/>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2"/>
        <p:cNvGrpSpPr/>
        <p:nvPr/>
      </p:nvGrpSpPr>
      <p:grpSpPr>
        <a:xfrm>
          <a:off x="0" y="0"/>
          <a:ext cx="0" cy="0"/>
          <a:chOff x="0" y="0"/>
          <a:chExt cx="0" cy="0"/>
        </a:xfrm>
      </p:grpSpPr>
      <p:sp>
        <p:nvSpPr>
          <p:cNvPr id="23" name="Google Shape;23;p3"/>
          <p:cNvSpPr txBox="1">
            <a:spLocks noGrp="1"/>
          </p:cNvSpPr>
          <p:nvPr>
            <p:ph type="ctrTitle"/>
          </p:nvPr>
        </p:nvSpPr>
        <p:spPr>
          <a:xfrm>
            <a:off x="914400" y="1496484"/>
            <a:ext cx="10363200" cy="3183467"/>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8000"/>
              <a:buFont typeface="Calibri"/>
              <a:buNone/>
              <a:defRPr sz="8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
          <p:cNvSpPr txBox="1">
            <a:spLocks noGrp="1"/>
          </p:cNvSpPr>
          <p:nvPr>
            <p:ph type="subTitle" idx="1"/>
          </p:nvPr>
        </p:nvSpPr>
        <p:spPr>
          <a:xfrm>
            <a:off x="1524000" y="4802717"/>
            <a:ext cx="9144000" cy="2207683"/>
          </a:xfrm>
          <a:prstGeom prst="rect">
            <a:avLst/>
          </a:prstGeom>
          <a:noFill/>
          <a:ln>
            <a:noFill/>
          </a:ln>
        </p:spPr>
        <p:txBody>
          <a:bodyPr spcFirstLastPara="1" wrap="square" lIns="91425" tIns="45700" rIns="91425" bIns="45700" anchor="t" anchorCtr="0">
            <a:noAutofit/>
          </a:bodyPr>
          <a:lstStyle>
            <a:lvl1pPr lvl="0" algn="ctr">
              <a:lnSpc>
                <a:spcPct val="90000"/>
              </a:lnSpc>
              <a:spcBef>
                <a:spcPts val="1333"/>
              </a:spcBef>
              <a:spcAft>
                <a:spcPts val="0"/>
              </a:spcAft>
              <a:buClr>
                <a:schemeClr val="dk1"/>
              </a:buClr>
              <a:buSzPts val="3200"/>
              <a:buNone/>
              <a:defRPr sz="3200"/>
            </a:lvl1pPr>
            <a:lvl2pPr lvl="1" algn="ctr">
              <a:lnSpc>
                <a:spcPct val="90000"/>
              </a:lnSpc>
              <a:spcBef>
                <a:spcPts val="667"/>
              </a:spcBef>
              <a:spcAft>
                <a:spcPts val="0"/>
              </a:spcAft>
              <a:buClr>
                <a:schemeClr val="dk1"/>
              </a:buClr>
              <a:buSzPts val="2667"/>
              <a:buNone/>
              <a:defRPr sz="2667"/>
            </a:lvl2pPr>
            <a:lvl3pPr lvl="2" algn="ctr">
              <a:lnSpc>
                <a:spcPct val="90000"/>
              </a:lnSpc>
              <a:spcBef>
                <a:spcPts val="667"/>
              </a:spcBef>
              <a:spcAft>
                <a:spcPts val="0"/>
              </a:spcAft>
              <a:buClr>
                <a:schemeClr val="dk1"/>
              </a:buClr>
              <a:buSzPts val="2400"/>
              <a:buNone/>
              <a:defRPr sz="2400"/>
            </a:lvl3pPr>
            <a:lvl4pPr lvl="3" algn="ctr">
              <a:lnSpc>
                <a:spcPct val="90000"/>
              </a:lnSpc>
              <a:spcBef>
                <a:spcPts val="667"/>
              </a:spcBef>
              <a:spcAft>
                <a:spcPts val="0"/>
              </a:spcAft>
              <a:buClr>
                <a:schemeClr val="dk1"/>
              </a:buClr>
              <a:buSzPts val="2133"/>
              <a:buNone/>
              <a:defRPr sz="2133"/>
            </a:lvl4pPr>
            <a:lvl5pPr lvl="4" algn="ctr">
              <a:lnSpc>
                <a:spcPct val="90000"/>
              </a:lnSpc>
              <a:spcBef>
                <a:spcPts val="667"/>
              </a:spcBef>
              <a:spcAft>
                <a:spcPts val="0"/>
              </a:spcAft>
              <a:buClr>
                <a:schemeClr val="dk1"/>
              </a:buClr>
              <a:buSzPts val="2133"/>
              <a:buNone/>
              <a:defRPr sz="2133"/>
            </a:lvl5pPr>
            <a:lvl6pPr lvl="5" algn="ctr">
              <a:lnSpc>
                <a:spcPct val="90000"/>
              </a:lnSpc>
              <a:spcBef>
                <a:spcPts val="667"/>
              </a:spcBef>
              <a:spcAft>
                <a:spcPts val="0"/>
              </a:spcAft>
              <a:buClr>
                <a:schemeClr val="dk1"/>
              </a:buClr>
              <a:buSzPts val="2133"/>
              <a:buNone/>
              <a:defRPr sz="2133"/>
            </a:lvl6pPr>
            <a:lvl7pPr lvl="6" algn="ctr">
              <a:lnSpc>
                <a:spcPct val="90000"/>
              </a:lnSpc>
              <a:spcBef>
                <a:spcPts val="667"/>
              </a:spcBef>
              <a:spcAft>
                <a:spcPts val="0"/>
              </a:spcAft>
              <a:buClr>
                <a:schemeClr val="dk1"/>
              </a:buClr>
              <a:buSzPts val="2133"/>
              <a:buNone/>
              <a:defRPr sz="2133"/>
            </a:lvl7pPr>
            <a:lvl8pPr lvl="7" algn="ctr">
              <a:lnSpc>
                <a:spcPct val="90000"/>
              </a:lnSpc>
              <a:spcBef>
                <a:spcPts val="667"/>
              </a:spcBef>
              <a:spcAft>
                <a:spcPts val="0"/>
              </a:spcAft>
              <a:buClr>
                <a:schemeClr val="dk1"/>
              </a:buClr>
              <a:buSzPts val="2133"/>
              <a:buNone/>
              <a:defRPr sz="2133"/>
            </a:lvl8pPr>
            <a:lvl9pPr lvl="8" algn="ctr">
              <a:lnSpc>
                <a:spcPct val="90000"/>
              </a:lnSpc>
              <a:spcBef>
                <a:spcPts val="667"/>
              </a:spcBef>
              <a:spcAft>
                <a:spcPts val="0"/>
              </a:spcAft>
              <a:buClr>
                <a:schemeClr val="dk1"/>
              </a:buClr>
              <a:buSzPts val="2133"/>
              <a:buNone/>
              <a:defRPr sz="2133"/>
            </a:lvl9pPr>
          </a:lstStyle>
          <a:p>
            <a:endParaRPr/>
          </a:p>
        </p:txBody>
      </p:sp>
      <p:sp>
        <p:nvSpPr>
          <p:cNvPr id="25" name="Google Shape;25;p3"/>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831851" y="2279653"/>
            <a:ext cx="10515600" cy="3803649"/>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8000"/>
              <a:buFont typeface="Calibri"/>
              <a:buNone/>
              <a:defRPr sz="8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4"/>
          <p:cNvSpPr txBox="1">
            <a:spLocks noGrp="1"/>
          </p:cNvSpPr>
          <p:nvPr>
            <p:ph type="body" idx="1"/>
          </p:nvPr>
        </p:nvSpPr>
        <p:spPr>
          <a:xfrm>
            <a:off x="831851" y="6119286"/>
            <a:ext cx="10515600" cy="2000249"/>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333"/>
              </a:spcBef>
              <a:spcAft>
                <a:spcPts val="0"/>
              </a:spcAft>
              <a:buClr>
                <a:schemeClr val="dk1"/>
              </a:buClr>
              <a:buSzPts val="3200"/>
              <a:buNone/>
              <a:defRPr sz="3200">
                <a:solidFill>
                  <a:schemeClr val="dk1"/>
                </a:solidFill>
              </a:defRPr>
            </a:lvl1pPr>
            <a:lvl2pPr marL="914400" lvl="1" indent="-228600" algn="l">
              <a:lnSpc>
                <a:spcPct val="90000"/>
              </a:lnSpc>
              <a:spcBef>
                <a:spcPts val="667"/>
              </a:spcBef>
              <a:spcAft>
                <a:spcPts val="0"/>
              </a:spcAft>
              <a:buClr>
                <a:srgbClr val="888888"/>
              </a:buClr>
              <a:buSzPts val="2667"/>
              <a:buNone/>
              <a:defRPr sz="2667">
                <a:solidFill>
                  <a:srgbClr val="888888"/>
                </a:solidFill>
              </a:defRPr>
            </a:lvl2pPr>
            <a:lvl3pPr marL="1371600" lvl="2" indent="-228600" algn="l">
              <a:lnSpc>
                <a:spcPct val="90000"/>
              </a:lnSpc>
              <a:spcBef>
                <a:spcPts val="667"/>
              </a:spcBef>
              <a:spcAft>
                <a:spcPts val="0"/>
              </a:spcAft>
              <a:buClr>
                <a:srgbClr val="888888"/>
              </a:buClr>
              <a:buSzPts val="2400"/>
              <a:buNone/>
              <a:defRPr sz="2400">
                <a:solidFill>
                  <a:srgbClr val="888888"/>
                </a:solidFill>
              </a:defRPr>
            </a:lvl3pPr>
            <a:lvl4pPr marL="1828800" lvl="3" indent="-228600" algn="l">
              <a:lnSpc>
                <a:spcPct val="90000"/>
              </a:lnSpc>
              <a:spcBef>
                <a:spcPts val="667"/>
              </a:spcBef>
              <a:spcAft>
                <a:spcPts val="0"/>
              </a:spcAft>
              <a:buClr>
                <a:srgbClr val="888888"/>
              </a:buClr>
              <a:buSzPts val="2133"/>
              <a:buNone/>
              <a:defRPr sz="2133">
                <a:solidFill>
                  <a:srgbClr val="888888"/>
                </a:solidFill>
              </a:defRPr>
            </a:lvl4pPr>
            <a:lvl5pPr marL="2286000" lvl="4" indent="-228600" algn="l">
              <a:lnSpc>
                <a:spcPct val="90000"/>
              </a:lnSpc>
              <a:spcBef>
                <a:spcPts val="667"/>
              </a:spcBef>
              <a:spcAft>
                <a:spcPts val="0"/>
              </a:spcAft>
              <a:buClr>
                <a:srgbClr val="888888"/>
              </a:buClr>
              <a:buSzPts val="2133"/>
              <a:buNone/>
              <a:defRPr sz="2133">
                <a:solidFill>
                  <a:srgbClr val="888888"/>
                </a:solidFill>
              </a:defRPr>
            </a:lvl5pPr>
            <a:lvl6pPr marL="2743200" lvl="5" indent="-228600" algn="l">
              <a:lnSpc>
                <a:spcPct val="90000"/>
              </a:lnSpc>
              <a:spcBef>
                <a:spcPts val="667"/>
              </a:spcBef>
              <a:spcAft>
                <a:spcPts val="0"/>
              </a:spcAft>
              <a:buClr>
                <a:srgbClr val="888888"/>
              </a:buClr>
              <a:buSzPts val="2133"/>
              <a:buNone/>
              <a:defRPr sz="2133">
                <a:solidFill>
                  <a:srgbClr val="888888"/>
                </a:solidFill>
              </a:defRPr>
            </a:lvl6pPr>
            <a:lvl7pPr marL="3200400" lvl="6" indent="-228600" algn="l">
              <a:lnSpc>
                <a:spcPct val="90000"/>
              </a:lnSpc>
              <a:spcBef>
                <a:spcPts val="667"/>
              </a:spcBef>
              <a:spcAft>
                <a:spcPts val="0"/>
              </a:spcAft>
              <a:buClr>
                <a:srgbClr val="888888"/>
              </a:buClr>
              <a:buSzPts val="2133"/>
              <a:buNone/>
              <a:defRPr sz="2133">
                <a:solidFill>
                  <a:srgbClr val="888888"/>
                </a:solidFill>
              </a:defRPr>
            </a:lvl7pPr>
            <a:lvl8pPr marL="3657600" lvl="7" indent="-228600" algn="l">
              <a:lnSpc>
                <a:spcPct val="90000"/>
              </a:lnSpc>
              <a:spcBef>
                <a:spcPts val="667"/>
              </a:spcBef>
              <a:spcAft>
                <a:spcPts val="0"/>
              </a:spcAft>
              <a:buClr>
                <a:srgbClr val="888888"/>
              </a:buClr>
              <a:buSzPts val="2133"/>
              <a:buNone/>
              <a:defRPr sz="2133">
                <a:solidFill>
                  <a:srgbClr val="888888"/>
                </a:solidFill>
              </a:defRPr>
            </a:lvl8pPr>
            <a:lvl9pPr marL="4114800" lvl="8" indent="-228600" algn="l">
              <a:lnSpc>
                <a:spcPct val="90000"/>
              </a:lnSpc>
              <a:spcBef>
                <a:spcPts val="667"/>
              </a:spcBef>
              <a:spcAft>
                <a:spcPts val="0"/>
              </a:spcAft>
              <a:buClr>
                <a:srgbClr val="888888"/>
              </a:buClr>
              <a:buSzPts val="2133"/>
              <a:buNone/>
              <a:defRPr sz="2133">
                <a:solidFill>
                  <a:srgbClr val="888888"/>
                </a:solidFill>
              </a:defRPr>
            </a:lvl9pPr>
          </a:lstStyle>
          <a:p>
            <a:endParaRPr/>
          </a:p>
        </p:txBody>
      </p:sp>
      <p:sp>
        <p:nvSpPr>
          <p:cNvPr id="31" name="Google Shape;31;p4"/>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4"/>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838200" y="486836"/>
            <a:ext cx="10515600" cy="176741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5"/>
          <p:cNvSpPr txBox="1">
            <a:spLocks noGrp="1"/>
          </p:cNvSpPr>
          <p:nvPr>
            <p:ph type="body" idx="1"/>
          </p:nvPr>
        </p:nvSpPr>
        <p:spPr>
          <a:xfrm>
            <a:off x="838200" y="2434167"/>
            <a:ext cx="5181600" cy="580178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7" name="Google Shape;37;p5"/>
          <p:cNvSpPr txBox="1">
            <a:spLocks noGrp="1"/>
          </p:cNvSpPr>
          <p:nvPr>
            <p:ph type="body" idx="2"/>
          </p:nvPr>
        </p:nvSpPr>
        <p:spPr>
          <a:xfrm>
            <a:off x="6172200" y="2434167"/>
            <a:ext cx="5181600" cy="580178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8" name="Google Shape;38;p5"/>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5"/>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6"/>
          <p:cNvSpPr txBox="1">
            <a:spLocks noGrp="1"/>
          </p:cNvSpPr>
          <p:nvPr>
            <p:ph type="title"/>
          </p:nvPr>
        </p:nvSpPr>
        <p:spPr>
          <a:xfrm>
            <a:off x="839788" y="486836"/>
            <a:ext cx="10515600" cy="176741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6"/>
          <p:cNvSpPr txBox="1">
            <a:spLocks noGrp="1"/>
          </p:cNvSpPr>
          <p:nvPr>
            <p:ph type="body" idx="1"/>
          </p:nvPr>
        </p:nvSpPr>
        <p:spPr>
          <a:xfrm>
            <a:off x="839789" y="2241551"/>
            <a:ext cx="5157787" cy="1098549"/>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333"/>
              </a:spcBef>
              <a:spcAft>
                <a:spcPts val="0"/>
              </a:spcAft>
              <a:buClr>
                <a:schemeClr val="dk1"/>
              </a:buClr>
              <a:buSzPts val="3200"/>
              <a:buNone/>
              <a:defRPr sz="3200" b="1"/>
            </a:lvl1pPr>
            <a:lvl2pPr marL="914400" lvl="1" indent="-228600" algn="l">
              <a:lnSpc>
                <a:spcPct val="90000"/>
              </a:lnSpc>
              <a:spcBef>
                <a:spcPts val="667"/>
              </a:spcBef>
              <a:spcAft>
                <a:spcPts val="0"/>
              </a:spcAft>
              <a:buClr>
                <a:schemeClr val="dk1"/>
              </a:buClr>
              <a:buSzPts val="2667"/>
              <a:buNone/>
              <a:defRPr sz="2667" b="1"/>
            </a:lvl2pPr>
            <a:lvl3pPr marL="1371600" lvl="2" indent="-228600" algn="l">
              <a:lnSpc>
                <a:spcPct val="90000"/>
              </a:lnSpc>
              <a:spcBef>
                <a:spcPts val="667"/>
              </a:spcBef>
              <a:spcAft>
                <a:spcPts val="0"/>
              </a:spcAft>
              <a:buClr>
                <a:schemeClr val="dk1"/>
              </a:buClr>
              <a:buSzPts val="2400"/>
              <a:buNone/>
              <a:defRPr sz="2400" b="1"/>
            </a:lvl3pPr>
            <a:lvl4pPr marL="1828800" lvl="3" indent="-228600" algn="l">
              <a:lnSpc>
                <a:spcPct val="90000"/>
              </a:lnSpc>
              <a:spcBef>
                <a:spcPts val="667"/>
              </a:spcBef>
              <a:spcAft>
                <a:spcPts val="0"/>
              </a:spcAft>
              <a:buClr>
                <a:schemeClr val="dk1"/>
              </a:buClr>
              <a:buSzPts val="2133"/>
              <a:buNone/>
              <a:defRPr sz="2133" b="1"/>
            </a:lvl4pPr>
            <a:lvl5pPr marL="2286000" lvl="4" indent="-228600" algn="l">
              <a:lnSpc>
                <a:spcPct val="90000"/>
              </a:lnSpc>
              <a:spcBef>
                <a:spcPts val="667"/>
              </a:spcBef>
              <a:spcAft>
                <a:spcPts val="0"/>
              </a:spcAft>
              <a:buClr>
                <a:schemeClr val="dk1"/>
              </a:buClr>
              <a:buSzPts val="2133"/>
              <a:buNone/>
              <a:defRPr sz="2133" b="1"/>
            </a:lvl5pPr>
            <a:lvl6pPr marL="2743200" lvl="5" indent="-228600" algn="l">
              <a:lnSpc>
                <a:spcPct val="90000"/>
              </a:lnSpc>
              <a:spcBef>
                <a:spcPts val="667"/>
              </a:spcBef>
              <a:spcAft>
                <a:spcPts val="0"/>
              </a:spcAft>
              <a:buClr>
                <a:schemeClr val="dk1"/>
              </a:buClr>
              <a:buSzPts val="2133"/>
              <a:buNone/>
              <a:defRPr sz="2133" b="1"/>
            </a:lvl6pPr>
            <a:lvl7pPr marL="3200400" lvl="6" indent="-228600" algn="l">
              <a:lnSpc>
                <a:spcPct val="90000"/>
              </a:lnSpc>
              <a:spcBef>
                <a:spcPts val="667"/>
              </a:spcBef>
              <a:spcAft>
                <a:spcPts val="0"/>
              </a:spcAft>
              <a:buClr>
                <a:schemeClr val="dk1"/>
              </a:buClr>
              <a:buSzPts val="2133"/>
              <a:buNone/>
              <a:defRPr sz="2133" b="1"/>
            </a:lvl7pPr>
            <a:lvl8pPr marL="3657600" lvl="7" indent="-228600" algn="l">
              <a:lnSpc>
                <a:spcPct val="90000"/>
              </a:lnSpc>
              <a:spcBef>
                <a:spcPts val="667"/>
              </a:spcBef>
              <a:spcAft>
                <a:spcPts val="0"/>
              </a:spcAft>
              <a:buClr>
                <a:schemeClr val="dk1"/>
              </a:buClr>
              <a:buSzPts val="2133"/>
              <a:buNone/>
              <a:defRPr sz="2133" b="1"/>
            </a:lvl8pPr>
            <a:lvl9pPr marL="4114800" lvl="8" indent="-228600" algn="l">
              <a:lnSpc>
                <a:spcPct val="90000"/>
              </a:lnSpc>
              <a:spcBef>
                <a:spcPts val="667"/>
              </a:spcBef>
              <a:spcAft>
                <a:spcPts val="0"/>
              </a:spcAft>
              <a:buClr>
                <a:schemeClr val="dk1"/>
              </a:buClr>
              <a:buSzPts val="2133"/>
              <a:buNone/>
              <a:defRPr sz="2133" b="1"/>
            </a:lvl9pPr>
          </a:lstStyle>
          <a:p>
            <a:endParaRPr/>
          </a:p>
        </p:txBody>
      </p:sp>
      <p:sp>
        <p:nvSpPr>
          <p:cNvPr id="44" name="Google Shape;44;p6"/>
          <p:cNvSpPr txBox="1">
            <a:spLocks noGrp="1"/>
          </p:cNvSpPr>
          <p:nvPr>
            <p:ph type="body" idx="2"/>
          </p:nvPr>
        </p:nvSpPr>
        <p:spPr>
          <a:xfrm>
            <a:off x="839789" y="3340100"/>
            <a:ext cx="5157787" cy="491278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45" name="Google Shape;45;p6"/>
          <p:cNvSpPr txBox="1">
            <a:spLocks noGrp="1"/>
          </p:cNvSpPr>
          <p:nvPr>
            <p:ph type="body" idx="3"/>
          </p:nvPr>
        </p:nvSpPr>
        <p:spPr>
          <a:xfrm>
            <a:off x="6172201" y="2241551"/>
            <a:ext cx="5183188" cy="1098549"/>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333"/>
              </a:spcBef>
              <a:spcAft>
                <a:spcPts val="0"/>
              </a:spcAft>
              <a:buClr>
                <a:schemeClr val="dk1"/>
              </a:buClr>
              <a:buSzPts val="3200"/>
              <a:buNone/>
              <a:defRPr sz="3200" b="1"/>
            </a:lvl1pPr>
            <a:lvl2pPr marL="914400" lvl="1" indent="-228600" algn="l">
              <a:lnSpc>
                <a:spcPct val="90000"/>
              </a:lnSpc>
              <a:spcBef>
                <a:spcPts val="667"/>
              </a:spcBef>
              <a:spcAft>
                <a:spcPts val="0"/>
              </a:spcAft>
              <a:buClr>
                <a:schemeClr val="dk1"/>
              </a:buClr>
              <a:buSzPts val="2667"/>
              <a:buNone/>
              <a:defRPr sz="2667" b="1"/>
            </a:lvl2pPr>
            <a:lvl3pPr marL="1371600" lvl="2" indent="-228600" algn="l">
              <a:lnSpc>
                <a:spcPct val="90000"/>
              </a:lnSpc>
              <a:spcBef>
                <a:spcPts val="667"/>
              </a:spcBef>
              <a:spcAft>
                <a:spcPts val="0"/>
              </a:spcAft>
              <a:buClr>
                <a:schemeClr val="dk1"/>
              </a:buClr>
              <a:buSzPts val="2400"/>
              <a:buNone/>
              <a:defRPr sz="2400" b="1"/>
            </a:lvl3pPr>
            <a:lvl4pPr marL="1828800" lvl="3" indent="-228600" algn="l">
              <a:lnSpc>
                <a:spcPct val="90000"/>
              </a:lnSpc>
              <a:spcBef>
                <a:spcPts val="667"/>
              </a:spcBef>
              <a:spcAft>
                <a:spcPts val="0"/>
              </a:spcAft>
              <a:buClr>
                <a:schemeClr val="dk1"/>
              </a:buClr>
              <a:buSzPts val="2133"/>
              <a:buNone/>
              <a:defRPr sz="2133" b="1"/>
            </a:lvl4pPr>
            <a:lvl5pPr marL="2286000" lvl="4" indent="-228600" algn="l">
              <a:lnSpc>
                <a:spcPct val="90000"/>
              </a:lnSpc>
              <a:spcBef>
                <a:spcPts val="667"/>
              </a:spcBef>
              <a:spcAft>
                <a:spcPts val="0"/>
              </a:spcAft>
              <a:buClr>
                <a:schemeClr val="dk1"/>
              </a:buClr>
              <a:buSzPts val="2133"/>
              <a:buNone/>
              <a:defRPr sz="2133" b="1"/>
            </a:lvl5pPr>
            <a:lvl6pPr marL="2743200" lvl="5" indent="-228600" algn="l">
              <a:lnSpc>
                <a:spcPct val="90000"/>
              </a:lnSpc>
              <a:spcBef>
                <a:spcPts val="667"/>
              </a:spcBef>
              <a:spcAft>
                <a:spcPts val="0"/>
              </a:spcAft>
              <a:buClr>
                <a:schemeClr val="dk1"/>
              </a:buClr>
              <a:buSzPts val="2133"/>
              <a:buNone/>
              <a:defRPr sz="2133" b="1"/>
            </a:lvl6pPr>
            <a:lvl7pPr marL="3200400" lvl="6" indent="-228600" algn="l">
              <a:lnSpc>
                <a:spcPct val="90000"/>
              </a:lnSpc>
              <a:spcBef>
                <a:spcPts val="667"/>
              </a:spcBef>
              <a:spcAft>
                <a:spcPts val="0"/>
              </a:spcAft>
              <a:buClr>
                <a:schemeClr val="dk1"/>
              </a:buClr>
              <a:buSzPts val="2133"/>
              <a:buNone/>
              <a:defRPr sz="2133" b="1"/>
            </a:lvl7pPr>
            <a:lvl8pPr marL="3657600" lvl="7" indent="-228600" algn="l">
              <a:lnSpc>
                <a:spcPct val="90000"/>
              </a:lnSpc>
              <a:spcBef>
                <a:spcPts val="667"/>
              </a:spcBef>
              <a:spcAft>
                <a:spcPts val="0"/>
              </a:spcAft>
              <a:buClr>
                <a:schemeClr val="dk1"/>
              </a:buClr>
              <a:buSzPts val="2133"/>
              <a:buNone/>
              <a:defRPr sz="2133" b="1"/>
            </a:lvl8pPr>
            <a:lvl9pPr marL="4114800" lvl="8" indent="-228600" algn="l">
              <a:lnSpc>
                <a:spcPct val="90000"/>
              </a:lnSpc>
              <a:spcBef>
                <a:spcPts val="667"/>
              </a:spcBef>
              <a:spcAft>
                <a:spcPts val="0"/>
              </a:spcAft>
              <a:buClr>
                <a:schemeClr val="dk1"/>
              </a:buClr>
              <a:buSzPts val="2133"/>
              <a:buNone/>
              <a:defRPr sz="2133" b="1"/>
            </a:lvl9pPr>
          </a:lstStyle>
          <a:p>
            <a:endParaRPr/>
          </a:p>
        </p:txBody>
      </p:sp>
      <p:sp>
        <p:nvSpPr>
          <p:cNvPr id="46" name="Google Shape;46;p6"/>
          <p:cNvSpPr txBox="1">
            <a:spLocks noGrp="1"/>
          </p:cNvSpPr>
          <p:nvPr>
            <p:ph type="body" idx="4"/>
          </p:nvPr>
        </p:nvSpPr>
        <p:spPr>
          <a:xfrm>
            <a:off x="6172201" y="3340100"/>
            <a:ext cx="5183188" cy="491278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47" name="Google Shape;47;p6"/>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6"/>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7"/>
          <p:cNvSpPr txBox="1">
            <a:spLocks noGrp="1"/>
          </p:cNvSpPr>
          <p:nvPr>
            <p:ph type="title"/>
          </p:nvPr>
        </p:nvSpPr>
        <p:spPr>
          <a:xfrm>
            <a:off x="838200" y="486836"/>
            <a:ext cx="10515600" cy="176741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7"/>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7"/>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7"/>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5"/>
        <p:cNvGrpSpPr/>
        <p:nvPr/>
      </p:nvGrpSpPr>
      <p:grpSpPr>
        <a:xfrm>
          <a:off x="0" y="0"/>
          <a:ext cx="0" cy="0"/>
          <a:chOff x="0" y="0"/>
          <a:chExt cx="0" cy="0"/>
        </a:xfrm>
      </p:grpSpPr>
      <p:sp>
        <p:nvSpPr>
          <p:cNvPr id="56" name="Google Shape;56;p8"/>
          <p:cNvSpPr txBox="1">
            <a:spLocks noGrp="1"/>
          </p:cNvSpPr>
          <p:nvPr>
            <p:ph type="title"/>
          </p:nvPr>
        </p:nvSpPr>
        <p:spPr>
          <a:xfrm>
            <a:off x="839788" y="609600"/>
            <a:ext cx="3932237" cy="2133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267"/>
              <a:buFont typeface="Calibri"/>
              <a:buNone/>
              <a:defRPr sz="4267"/>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
          <p:cNvSpPr txBox="1">
            <a:spLocks noGrp="1"/>
          </p:cNvSpPr>
          <p:nvPr>
            <p:ph type="body" idx="1"/>
          </p:nvPr>
        </p:nvSpPr>
        <p:spPr>
          <a:xfrm>
            <a:off x="5183188" y="1316569"/>
            <a:ext cx="6172200" cy="6498167"/>
          </a:xfrm>
          <a:prstGeom prst="rect">
            <a:avLst/>
          </a:prstGeom>
          <a:noFill/>
          <a:ln>
            <a:noFill/>
          </a:ln>
        </p:spPr>
        <p:txBody>
          <a:bodyPr spcFirstLastPara="1" wrap="square" lIns="91425" tIns="45700" rIns="91425" bIns="45700" anchor="t" anchorCtr="0">
            <a:noAutofit/>
          </a:bodyPr>
          <a:lstStyle>
            <a:lvl1pPr marL="457200" lvl="0" indent="-499554" algn="l">
              <a:lnSpc>
                <a:spcPct val="90000"/>
              </a:lnSpc>
              <a:spcBef>
                <a:spcPts val="1333"/>
              </a:spcBef>
              <a:spcAft>
                <a:spcPts val="0"/>
              </a:spcAft>
              <a:buClr>
                <a:schemeClr val="dk1"/>
              </a:buClr>
              <a:buSzPts val="4267"/>
              <a:buChar char="•"/>
              <a:defRPr sz="4267"/>
            </a:lvl1pPr>
            <a:lvl2pPr marL="914400" lvl="1" indent="-465645" algn="l">
              <a:lnSpc>
                <a:spcPct val="90000"/>
              </a:lnSpc>
              <a:spcBef>
                <a:spcPts val="667"/>
              </a:spcBef>
              <a:spcAft>
                <a:spcPts val="0"/>
              </a:spcAft>
              <a:buClr>
                <a:schemeClr val="dk1"/>
              </a:buClr>
              <a:buSzPts val="3733"/>
              <a:buChar char="•"/>
              <a:defRPr sz="3733"/>
            </a:lvl2pPr>
            <a:lvl3pPr marL="1371600" lvl="2" indent="-431800" algn="l">
              <a:lnSpc>
                <a:spcPct val="90000"/>
              </a:lnSpc>
              <a:spcBef>
                <a:spcPts val="667"/>
              </a:spcBef>
              <a:spcAft>
                <a:spcPts val="0"/>
              </a:spcAft>
              <a:buClr>
                <a:schemeClr val="dk1"/>
              </a:buClr>
              <a:buSzPts val="3200"/>
              <a:buChar char="•"/>
              <a:defRPr sz="3200"/>
            </a:lvl3pPr>
            <a:lvl4pPr marL="1828800" lvl="3" indent="-397954" algn="l">
              <a:lnSpc>
                <a:spcPct val="90000"/>
              </a:lnSpc>
              <a:spcBef>
                <a:spcPts val="667"/>
              </a:spcBef>
              <a:spcAft>
                <a:spcPts val="0"/>
              </a:spcAft>
              <a:buClr>
                <a:schemeClr val="dk1"/>
              </a:buClr>
              <a:buSzPts val="2667"/>
              <a:buChar char="•"/>
              <a:defRPr sz="2667"/>
            </a:lvl4pPr>
            <a:lvl5pPr marL="2286000" lvl="4" indent="-397954" algn="l">
              <a:lnSpc>
                <a:spcPct val="90000"/>
              </a:lnSpc>
              <a:spcBef>
                <a:spcPts val="667"/>
              </a:spcBef>
              <a:spcAft>
                <a:spcPts val="0"/>
              </a:spcAft>
              <a:buClr>
                <a:schemeClr val="dk1"/>
              </a:buClr>
              <a:buSzPts val="2667"/>
              <a:buChar char="•"/>
              <a:defRPr sz="2667"/>
            </a:lvl5pPr>
            <a:lvl6pPr marL="2743200" lvl="5" indent="-397954" algn="l">
              <a:lnSpc>
                <a:spcPct val="90000"/>
              </a:lnSpc>
              <a:spcBef>
                <a:spcPts val="667"/>
              </a:spcBef>
              <a:spcAft>
                <a:spcPts val="0"/>
              </a:spcAft>
              <a:buClr>
                <a:schemeClr val="dk1"/>
              </a:buClr>
              <a:buSzPts val="2667"/>
              <a:buChar char="•"/>
              <a:defRPr sz="2667"/>
            </a:lvl6pPr>
            <a:lvl7pPr marL="3200400" lvl="6" indent="-397954" algn="l">
              <a:lnSpc>
                <a:spcPct val="90000"/>
              </a:lnSpc>
              <a:spcBef>
                <a:spcPts val="667"/>
              </a:spcBef>
              <a:spcAft>
                <a:spcPts val="0"/>
              </a:spcAft>
              <a:buClr>
                <a:schemeClr val="dk1"/>
              </a:buClr>
              <a:buSzPts val="2667"/>
              <a:buChar char="•"/>
              <a:defRPr sz="2667"/>
            </a:lvl7pPr>
            <a:lvl8pPr marL="3657600" lvl="7" indent="-397954" algn="l">
              <a:lnSpc>
                <a:spcPct val="90000"/>
              </a:lnSpc>
              <a:spcBef>
                <a:spcPts val="667"/>
              </a:spcBef>
              <a:spcAft>
                <a:spcPts val="0"/>
              </a:spcAft>
              <a:buClr>
                <a:schemeClr val="dk1"/>
              </a:buClr>
              <a:buSzPts val="2667"/>
              <a:buChar char="•"/>
              <a:defRPr sz="2667"/>
            </a:lvl8pPr>
            <a:lvl9pPr marL="4114800" lvl="8" indent="-397954" algn="l">
              <a:lnSpc>
                <a:spcPct val="90000"/>
              </a:lnSpc>
              <a:spcBef>
                <a:spcPts val="667"/>
              </a:spcBef>
              <a:spcAft>
                <a:spcPts val="0"/>
              </a:spcAft>
              <a:buClr>
                <a:schemeClr val="dk1"/>
              </a:buClr>
              <a:buSzPts val="2667"/>
              <a:buChar char="•"/>
              <a:defRPr sz="2667"/>
            </a:lvl9pPr>
          </a:lstStyle>
          <a:p>
            <a:endParaRPr/>
          </a:p>
        </p:txBody>
      </p:sp>
      <p:sp>
        <p:nvSpPr>
          <p:cNvPr id="58" name="Google Shape;58;p8"/>
          <p:cNvSpPr txBox="1">
            <a:spLocks noGrp="1"/>
          </p:cNvSpPr>
          <p:nvPr>
            <p:ph type="body" idx="2"/>
          </p:nvPr>
        </p:nvSpPr>
        <p:spPr>
          <a:xfrm>
            <a:off x="839788" y="2743200"/>
            <a:ext cx="3932237" cy="508211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333"/>
              </a:spcBef>
              <a:spcAft>
                <a:spcPts val="0"/>
              </a:spcAft>
              <a:buClr>
                <a:schemeClr val="dk1"/>
              </a:buClr>
              <a:buSzPts val="2133"/>
              <a:buNone/>
              <a:defRPr sz="2133"/>
            </a:lvl1pPr>
            <a:lvl2pPr marL="914400" lvl="1" indent="-228600" algn="l">
              <a:lnSpc>
                <a:spcPct val="90000"/>
              </a:lnSpc>
              <a:spcBef>
                <a:spcPts val="667"/>
              </a:spcBef>
              <a:spcAft>
                <a:spcPts val="0"/>
              </a:spcAft>
              <a:buClr>
                <a:schemeClr val="dk1"/>
              </a:buClr>
              <a:buSzPts val="1867"/>
              <a:buNone/>
              <a:defRPr sz="1867"/>
            </a:lvl2pPr>
            <a:lvl3pPr marL="1371600" lvl="2" indent="-228600" algn="l">
              <a:lnSpc>
                <a:spcPct val="90000"/>
              </a:lnSpc>
              <a:spcBef>
                <a:spcPts val="667"/>
              </a:spcBef>
              <a:spcAft>
                <a:spcPts val="0"/>
              </a:spcAft>
              <a:buClr>
                <a:schemeClr val="dk1"/>
              </a:buClr>
              <a:buSzPts val="1600"/>
              <a:buNone/>
              <a:defRPr sz="1600"/>
            </a:lvl3pPr>
            <a:lvl4pPr marL="1828800" lvl="3" indent="-228600" algn="l">
              <a:lnSpc>
                <a:spcPct val="90000"/>
              </a:lnSpc>
              <a:spcBef>
                <a:spcPts val="667"/>
              </a:spcBef>
              <a:spcAft>
                <a:spcPts val="0"/>
              </a:spcAft>
              <a:buClr>
                <a:schemeClr val="dk1"/>
              </a:buClr>
              <a:buSzPts val="1333"/>
              <a:buNone/>
              <a:defRPr sz="1333"/>
            </a:lvl4pPr>
            <a:lvl5pPr marL="2286000" lvl="4" indent="-228600" algn="l">
              <a:lnSpc>
                <a:spcPct val="90000"/>
              </a:lnSpc>
              <a:spcBef>
                <a:spcPts val="667"/>
              </a:spcBef>
              <a:spcAft>
                <a:spcPts val="0"/>
              </a:spcAft>
              <a:buClr>
                <a:schemeClr val="dk1"/>
              </a:buClr>
              <a:buSzPts val="1333"/>
              <a:buNone/>
              <a:defRPr sz="1333"/>
            </a:lvl5pPr>
            <a:lvl6pPr marL="2743200" lvl="5" indent="-228600" algn="l">
              <a:lnSpc>
                <a:spcPct val="90000"/>
              </a:lnSpc>
              <a:spcBef>
                <a:spcPts val="667"/>
              </a:spcBef>
              <a:spcAft>
                <a:spcPts val="0"/>
              </a:spcAft>
              <a:buClr>
                <a:schemeClr val="dk1"/>
              </a:buClr>
              <a:buSzPts val="1333"/>
              <a:buNone/>
              <a:defRPr sz="1333"/>
            </a:lvl6pPr>
            <a:lvl7pPr marL="3200400" lvl="6" indent="-228600" algn="l">
              <a:lnSpc>
                <a:spcPct val="90000"/>
              </a:lnSpc>
              <a:spcBef>
                <a:spcPts val="667"/>
              </a:spcBef>
              <a:spcAft>
                <a:spcPts val="0"/>
              </a:spcAft>
              <a:buClr>
                <a:schemeClr val="dk1"/>
              </a:buClr>
              <a:buSzPts val="1333"/>
              <a:buNone/>
              <a:defRPr sz="1333"/>
            </a:lvl7pPr>
            <a:lvl8pPr marL="3657600" lvl="7" indent="-228600" algn="l">
              <a:lnSpc>
                <a:spcPct val="90000"/>
              </a:lnSpc>
              <a:spcBef>
                <a:spcPts val="667"/>
              </a:spcBef>
              <a:spcAft>
                <a:spcPts val="0"/>
              </a:spcAft>
              <a:buClr>
                <a:schemeClr val="dk1"/>
              </a:buClr>
              <a:buSzPts val="1333"/>
              <a:buNone/>
              <a:defRPr sz="1333"/>
            </a:lvl8pPr>
            <a:lvl9pPr marL="4114800" lvl="8" indent="-228600" algn="l">
              <a:lnSpc>
                <a:spcPct val="90000"/>
              </a:lnSpc>
              <a:spcBef>
                <a:spcPts val="667"/>
              </a:spcBef>
              <a:spcAft>
                <a:spcPts val="0"/>
              </a:spcAft>
              <a:buClr>
                <a:schemeClr val="dk1"/>
              </a:buClr>
              <a:buSzPts val="1333"/>
              <a:buNone/>
              <a:defRPr sz="1333"/>
            </a:lvl9pPr>
          </a:lstStyle>
          <a:p>
            <a:endParaRPr/>
          </a:p>
        </p:txBody>
      </p:sp>
      <p:sp>
        <p:nvSpPr>
          <p:cNvPr id="59" name="Google Shape;59;p8"/>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8"/>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8"/>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2"/>
        <p:cNvGrpSpPr/>
        <p:nvPr/>
      </p:nvGrpSpPr>
      <p:grpSpPr>
        <a:xfrm>
          <a:off x="0" y="0"/>
          <a:ext cx="0" cy="0"/>
          <a:chOff x="0" y="0"/>
          <a:chExt cx="0" cy="0"/>
        </a:xfrm>
      </p:grpSpPr>
      <p:sp>
        <p:nvSpPr>
          <p:cNvPr id="63" name="Google Shape;63;p9"/>
          <p:cNvSpPr txBox="1">
            <a:spLocks noGrp="1"/>
          </p:cNvSpPr>
          <p:nvPr>
            <p:ph type="title"/>
          </p:nvPr>
        </p:nvSpPr>
        <p:spPr>
          <a:xfrm>
            <a:off x="839788" y="609600"/>
            <a:ext cx="3932237" cy="2133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267"/>
              <a:buFont typeface="Calibri"/>
              <a:buNone/>
              <a:defRPr sz="4267"/>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
          <p:cNvSpPr>
            <a:spLocks noGrp="1"/>
          </p:cNvSpPr>
          <p:nvPr>
            <p:ph type="pic" idx="2"/>
          </p:nvPr>
        </p:nvSpPr>
        <p:spPr>
          <a:xfrm>
            <a:off x="5183188" y="1316569"/>
            <a:ext cx="6172200" cy="649816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333"/>
              </a:spcBef>
              <a:spcAft>
                <a:spcPts val="0"/>
              </a:spcAft>
              <a:buClr>
                <a:schemeClr val="dk1"/>
              </a:buClr>
              <a:buSzPts val="4267"/>
              <a:buFont typeface="Arial"/>
              <a:buNone/>
              <a:defRPr sz="4267" b="0" i="0" u="none" strike="noStrike" cap="none">
                <a:solidFill>
                  <a:schemeClr val="dk1"/>
                </a:solidFill>
                <a:latin typeface="Calibri"/>
                <a:ea typeface="Calibri"/>
                <a:cs typeface="Calibri"/>
                <a:sym typeface="Calibri"/>
              </a:defRPr>
            </a:lvl1pPr>
            <a:lvl2pPr marR="0" lvl="1" algn="l" rtl="0">
              <a:lnSpc>
                <a:spcPct val="90000"/>
              </a:lnSpc>
              <a:spcBef>
                <a:spcPts val="667"/>
              </a:spcBef>
              <a:spcAft>
                <a:spcPts val="0"/>
              </a:spcAft>
              <a:buClr>
                <a:schemeClr val="dk1"/>
              </a:buClr>
              <a:buSzPts val="3733"/>
              <a:buFont typeface="Arial"/>
              <a:buNone/>
              <a:defRPr sz="3733" b="0" i="0" u="none" strike="noStrike" cap="none">
                <a:solidFill>
                  <a:schemeClr val="dk1"/>
                </a:solidFill>
                <a:latin typeface="Calibri"/>
                <a:ea typeface="Calibri"/>
                <a:cs typeface="Calibri"/>
                <a:sym typeface="Calibri"/>
              </a:defRPr>
            </a:lvl2pPr>
            <a:lvl3pPr marR="0" lvl="2" algn="l" rtl="0">
              <a:lnSpc>
                <a:spcPct val="90000"/>
              </a:lnSpc>
              <a:spcBef>
                <a:spcPts val="667"/>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3pPr>
            <a:lvl4pPr marR="0" lvl="3"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4pPr>
            <a:lvl5pPr marR="0" lvl="4"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5pPr>
            <a:lvl6pPr marR="0" lvl="5"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6pPr>
            <a:lvl7pPr marR="0" lvl="6"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7pPr>
            <a:lvl8pPr marR="0" lvl="7"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8pPr>
            <a:lvl9pPr marR="0" lvl="8"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9pPr>
          </a:lstStyle>
          <a:p>
            <a:endParaRPr/>
          </a:p>
        </p:txBody>
      </p:sp>
      <p:sp>
        <p:nvSpPr>
          <p:cNvPr id="65" name="Google Shape;65;p9"/>
          <p:cNvSpPr txBox="1">
            <a:spLocks noGrp="1"/>
          </p:cNvSpPr>
          <p:nvPr>
            <p:ph type="body" idx="1"/>
          </p:nvPr>
        </p:nvSpPr>
        <p:spPr>
          <a:xfrm>
            <a:off x="839788" y="2743200"/>
            <a:ext cx="3932237" cy="508211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333"/>
              </a:spcBef>
              <a:spcAft>
                <a:spcPts val="0"/>
              </a:spcAft>
              <a:buClr>
                <a:schemeClr val="dk1"/>
              </a:buClr>
              <a:buSzPts val="2133"/>
              <a:buNone/>
              <a:defRPr sz="2133"/>
            </a:lvl1pPr>
            <a:lvl2pPr marL="914400" lvl="1" indent="-228600" algn="l">
              <a:lnSpc>
                <a:spcPct val="90000"/>
              </a:lnSpc>
              <a:spcBef>
                <a:spcPts val="667"/>
              </a:spcBef>
              <a:spcAft>
                <a:spcPts val="0"/>
              </a:spcAft>
              <a:buClr>
                <a:schemeClr val="dk1"/>
              </a:buClr>
              <a:buSzPts val="1867"/>
              <a:buNone/>
              <a:defRPr sz="1867"/>
            </a:lvl2pPr>
            <a:lvl3pPr marL="1371600" lvl="2" indent="-228600" algn="l">
              <a:lnSpc>
                <a:spcPct val="90000"/>
              </a:lnSpc>
              <a:spcBef>
                <a:spcPts val="667"/>
              </a:spcBef>
              <a:spcAft>
                <a:spcPts val="0"/>
              </a:spcAft>
              <a:buClr>
                <a:schemeClr val="dk1"/>
              </a:buClr>
              <a:buSzPts val="1600"/>
              <a:buNone/>
              <a:defRPr sz="1600"/>
            </a:lvl3pPr>
            <a:lvl4pPr marL="1828800" lvl="3" indent="-228600" algn="l">
              <a:lnSpc>
                <a:spcPct val="90000"/>
              </a:lnSpc>
              <a:spcBef>
                <a:spcPts val="667"/>
              </a:spcBef>
              <a:spcAft>
                <a:spcPts val="0"/>
              </a:spcAft>
              <a:buClr>
                <a:schemeClr val="dk1"/>
              </a:buClr>
              <a:buSzPts val="1333"/>
              <a:buNone/>
              <a:defRPr sz="1333"/>
            </a:lvl4pPr>
            <a:lvl5pPr marL="2286000" lvl="4" indent="-228600" algn="l">
              <a:lnSpc>
                <a:spcPct val="90000"/>
              </a:lnSpc>
              <a:spcBef>
                <a:spcPts val="667"/>
              </a:spcBef>
              <a:spcAft>
                <a:spcPts val="0"/>
              </a:spcAft>
              <a:buClr>
                <a:schemeClr val="dk1"/>
              </a:buClr>
              <a:buSzPts val="1333"/>
              <a:buNone/>
              <a:defRPr sz="1333"/>
            </a:lvl5pPr>
            <a:lvl6pPr marL="2743200" lvl="5" indent="-228600" algn="l">
              <a:lnSpc>
                <a:spcPct val="90000"/>
              </a:lnSpc>
              <a:spcBef>
                <a:spcPts val="667"/>
              </a:spcBef>
              <a:spcAft>
                <a:spcPts val="0"/>
              </a:spcAft>
              <a:buClr>
                <a:schemeClr val="dk1"/>
              </a:buClr>
              <a:buSzPts val="1333"/>
              <a:buNone/>
              <a:defRPr sz="1333"/>
            </a:lvl6pPr>
            <a:lvl7pPr marL="3200400" lvl="6" indent="-228600" algn="l">
              <a:lnSpc>
                <a:spcPct val="90000"/>
              </a:lnSpc>
              <a:spcBef>
                <a:spcPts val="667"/>
              </a:spcBef>
              <a:spcAft>
                <a:spcPts val="0"/>
              </a:spcAft>
              <a:buClr>
                <a:schemeClr val="dk1"/>
              </a:buClr>
              <a:buSzPts val="1333"/>
              <a:buNone/>
              <a:defRPr sz="1333"/>
            </a:lvl7pPr>
            <a:lvl8pPr marL="3657600" lvl="7" indent="-228600" algn="l">
              <a:lnSpc>
                <a:spcPct val="90000"/>
              </a:lnSpc>
              <a:spcBef>
                <a:spcPts val="667"/>
              </a:spcBef>
              <a:spcAft>
                <a:spcPts val="0"/>
              </a:spcAft>
              <a:buClr>
                <a:schemeClr val="dk1"/>
              </a:buClr>
              <a:buSzPts val="1333"/>
              <a:buNone/>
              <a:defRPr sz="1333"/>
            </a:lvl8pPr>
            <a:lvl9pPr marL="4114800" lvl="8" indent="-228600" algn="l">
              <a:lnSpc>
                <a:spcPct val="90000"/>
              </a:lnSpc>
              <a:spcBef>
                <a:spcPts val="667"/>
              </a:spcBef>
              <a:spcAft>
                <a:spcPts val="0"/>
              </a:spcAft>
              <a:buClr>
                <a:schemeClr val="dk1"/>
              </a:buClr>
              <a:buSzPts val="1333"/>
              <a:buNone/>
              <a:defRPr sz="1333"/>
            </a:lvl9pPr>
          </a:lstStyle>
          <a:p>
            <a:endParaRPr/>
          </a:p>
        </p:txBody>
      </p:sp>
      <p:sp>
        <p:nvSpPr>
          <p:cNvPr id="66" name="Google Shape;66;p9"/>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9"/>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9"/>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9"/>
        <p:cNvGrpSpPr/>
        <p:nvPr/>
      </p:nvGrpSpPr>
      <p:grpSpPr>
        <a:xfrm>
          <a:off x="0" y="0"/>
          <a:ext cx="0" cy="0"/>
          <a:chOff x="0" y="0"/>
          <a:chExt cx="0" cy="0"/>
        </a:xfrm>
      </p:grpSpPr>
      <p:sp>
        <p:nvSpPr>
          <p:cNvPr id="70" name="Google Shape;70;p10"/>
          <p:cNvSpPr txBox="1">
            <a:spLocks noGrp="1"/>
          </p:cNvSpPr>
          <p:nvPr>
            <p:ph type="title"/>
          </p:nvPr>
        </p:nvSpPr>
        <p:spPr>
          <a:xfrm>
            <a:off x="838200" y="486836"/>
            <a:ext cx="10515600" cy="176741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0"/>
          <p:cNvSpPr txBox="1">
            <a:spLocks noGrp="1"/>
          </p:cNvSpPr>
          <p:nvPr>
            <p:ph type="body" idx="1"/>
          </p:nvPr>
        </p:nvSpPr>
        <p:spPr>
          <a:xfrm rot="5400000">
            <a:off x="3195108" y="77259"/>
            <a:ext cx="5801784"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72" name="Google Shape;72;p10"/>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0"/>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0"/>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486836"/>
            <a:ext cx="10515600" cy="1767417"/>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5867"/>
              <a:buFont typeface="Calibri"/>
              <a:buNone/>
              <a:defRPr sz="5867"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2434167"/>
            <a:ext cx="10515600" cy="5801784"/>
          </a:xfrm>
          <a:prstGeom prst="rect">
            <a:avLst/>
          </a:prstGeom>
          <a:noFill/>
          <a:ln>
            <a:noFill/>
          </a:ln>
        </p:spPr>
        <p:txBody>
          <a:bodyPr spcFirstLastPara="1" wrap="square" lIns="91425" tIns="45700" rIns="91425" bIns="45700" anchor="t" anchorCtr="0">
            <a:noAutofit/>
          </a:bodyPr>
          <a:lstStyle>
            <a:lvl1pPr marL="457200" marR="0" lvl="0" indent="-465645" algn="l" rtl="0">
              <a:lnSpc>
                <a:spcPct val="90000"/>
              </a:lnSpc>
              <a:spcBef>
                <a:spcPts val="1333"/>
              </a:spcBef>
              <a:spcAft>
                <a:spcPts val="0"/>
              </a:spcAft>
              <a:buClr>
                <a:schemeClr val="dk1"/>
              </a:buClr>
              <a:buSzPts val="3733"/>
              <a:buFont typeface="Arial"/>
              <a:buChar char="•"/>
              <a:defRPr sz="3733" b="0" i="0" u="none" strike="noStrike" cap="none">
                <a:solidFill>
                  <a:schemeClr val="dk1"/>
                </a:solidFill>
                <a:latin typeface="Calibri"/>
                <a:ea typeface="Calibri"/>
                <a:cs typeface="Calibri"/>
                <a:sym typeface="Calibri"/>
              </a:defRPr>
            </a:lvl1pPr>
            <a:lvl2pPr marL="914400" marR="0" lvl="1" indent="-431800" algn="l" rtl="0">
              <a:lnSpc>
                <a:spcPct val="90000"/>
              </a:lnSpc>
              <a:spcBef>
                <a:spcPts val="667"/>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2pPr>
            <a:lvl3pPr marL="1371600" marR="0" lvl="2" indent="-397954" algn="l" rtl="0">
              <a:lnSpc>
                <a:spcPct val="90000"/>
              </a:lnSpc>
              <a:spcBef>
                <a:spcPts val="667"/>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6pPr>
            <a:lvl7pPr marL="3200400" marR="0" lvl="6"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7pPr>
            <a:lvl8pPr marL="3657600" marR="0" lvl="7"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8pPr>
            <a:lvl9pPr marL="4114800" marR="0" lvl="8"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15" name="Google Shape;15;p1"/>
          <p:cNvSpPr/>
          <p:nvPr/>
        </p:nvSpPr>
        <p:spPr>
          <a:xfrm>
            <a:off x="10042368" y="8493249"/>
            <a:ext cx="1311431" cy="451143"/>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jpg"/><Relationship Id="rId5" Type="http://schemas.openxmlformats.org/officeDocument/2006/relationships/image" Target="../media/image3.jpg"/><Relationship Id="rId10" Type="http://schemas.openxmlformats.org/officeDocument/2006/relationships/image" Target="../media/image8.jpg"/><Relationship Id="rId4" Type="http://schemas.openxmlformats.org/officeDocument/2006/relationships/image" Target="../media/image2.jp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jpg"/><Relationship Id="rId11" Type="http://schemas.openxmlformats.org/officeDocument/2006/relationships/image" Target="../media/image9.jpg"/><Relationship Id="rId5" Type="http://schemas.openxmlformats.org/officeDocument/2006/relationships/image" Target="../media/image3.jpg"/><Relationship Id="rId10" Type="http://schemas.openxmlformats.org/officeDocument/2006/relationships/image" Target="../media/image8.jpg"/><Relationship Id="rId4" Type="http://schemas.openxmlformats.org/officeDocument/2006/relationships/image" Target="../media/image2.jpg"/><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jpg"/><Relationship Id="rId11" Type="http://schemas.openxmlformats.org/officeDocument/2006/relationships/image" Target="../media/image9.jpg"/><Relationship Id="rId5" Type="http://schemas.openxmlformats.org/officeDocument/2006/relationships/image" Target="../media/image3.jpg"/><Relationship Id="rId10" Type="http://schemas.openxmlformats.org/officeDocument/2006/relationships/image" Target="../media/image8.jpg"/><Relationship Id="rId4" Type="http://schemas.openxmlformats.org/officeDocument/2006/relationships/image" Target="../media/image2.jpg"/><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jpg"/><Relationship Id="rId11" Type="http://schemas.openxmlformats.org/officeDocument/2006/relationships/image" Target="../media/image9.jpg"/><Relationship Id="rId5" Type="http://schemas.openxmlformats.org/officeDocument/2006/relationships/image" Target="../media/image3.jpg"/><Relationship Id="rId10" Type="http://schemas.openxmlformats.org/officeDocument/2006/relationships/image" Target="../media/image8.jpg"/><Relationship Id="rId4" Type="http://schemas.openxmlformats.org/officeDocument/2006/relationships/image" Target="../media/image2.jp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85"/>
        <p:cNvGrpSpPr/>
        <p:nvPr/>
      </p:nvGrpSpPr>
      <p:grpSpPr>
        <a:xfrm>
          <a:off x="0" y="0"/>
          <a:ext cx="0" cy="0"/>
          <a:chOff x="0" y="0"/>
          <a:chExt cx="0" cy="0"/>
        </a:xfrm>
      </p:grpSpPr>
      <p:sp>
        <p:nvSpPr>
          <p:cNvPr id="86" name="Google Shape;86;p12"/>
          <p:cNvSpPr txBox="1"/>
          <p:nvPr/>
        </p:nvSpPr>
        <p:spPr>
          <a:xfrm>
            <a:off x="6215000" y="2412688"/>
            <a:ext cx="5309400" cy="1742100"/>
          </a:xfrm>
          <a:prstGeom prst="rect">
            <a:avLst/>
          </a:prstGeom>
          <a:solidFill>
            <a:srgbClr val="E1EFD8"/>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sng" strike="noStrike" cap="none">
                <a:solidFill>
                  <a:srgbClr val="000000"/>
                </a:solidFill>
                <a:latin typeface="Arial"/>
                <a:ea typeface="Arial"/>
                <a:cs typeface="Arial"/>
                <a:sym typeface="Arial"/>
              </a:rPr>
              <a:t>Transferable Knowledge:</a:t>
            </a:r>
            <a:endParaRPr sz="1800" b="1" i="0" u="sng" strike="noStrike" cap="none">
              <a:solidFill>
                <a:srgbClr val="000000"/>
              </a:solidFill>
              <a:latin typeface="Arial"/>
              <a:ea typeface="Arial"/>
              <a:cs typeface="Arial"/>
              <a:sym typeface="Arial"/>
            </a:endParaRPr>
          </a:p>
          <a:p>
            <a:pPr marL="457200" marR="0" lvl="0" indent="-342900" algn="ctr" rtl="0">
              <a:lnSpc>
                <a:spcPct val="100000"/>
              </a:lnSpc>
              <a:spcBef>
                <a:spcPts val="0"/>
              </a:spcBef>
              <a:spcAft>
                <a:spcPts val="0"/>
              </a:spcAft>
              <a:buSzPts val="1800"/>
              <a:buChar char="●"/>
            </a:pPr>
            <a:r>
              <a:rPr lang="en-GB" sz="1800"/>
              <a:t>Maths - time and timetables</a:t>
            </a:r>
            <a:endParaRPr sz="1800"/>
          </a:p>
          <a:p>
            <a:pPr marL="457200" marR="0" lvl="0" indent="-342900" algn="ctr" rtl="0">
              <a:lnSpc>
                <a:spcPct val="100000"/>
              </a:lnSpc>
              <a:spcBef>
                <a:spcPts val="0"/>
              </a:spcBef>
              <a:spcAft>
                <a:spcPts val="0"/>
              </a:spcAft>
              <a:buSzPts val="1800"/>
              <a:buChar char="●"/>
            </a:pPr>
            <a:r>
              <a:rPr lang="en-GB" sz="1800"/>
              <a:t>Grammatical features - Literacy</a:t>
            </a:r>
            <a:endParaRPr sz="1800"/>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12"/>
          <p:cNvSpPr txBox="1"/>
          <p:nvPr/>
        </p:nvSpPr>
        <p:spPr>
          <a:xfrm>
            <a:off x="806175" y="4262550"/>
            <a:ext cx="10693800" cy="4680300"/>
          </a:xfrm>
          <a:prstGeom prst="rect">
            <a:avLst/>
          </a:prstGeom>
          <a:solidFill>
            <a:schemeClr val="lt1"/>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sz="1200" b="1" i="0" u="sng" strike="noStrike" cap="none">
                <a:solidFill>
                  <a:srgbClr val="000000"/>
                </a:solidFill>
                <a:latin typeface="Arial"/>
                <a:ea typeface="Arial"/>
                <a:cs typeface="Arial"/>
                <a:sym typeface="Arial"/>
              </a:rPr>
              <a:t>National Curriculum Overview of Programme of Study</a:t>
            </a:r>
            <a:endParaRPr sz="1200" b="1" i="0" u="sng"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GB" sz="1200"/>
              <a:t>Learning a foreign language is a liberation from insularity and provides an opening to other cultures. A high-quality languages education should foster pupils’ curiosity and deepen their understanding of the world. The teaching should enable pupils to express their ideas and thoughts in another language and to understand and respond to its speakers, both in speech and in writing. It should also provide opportunities for them to communicate for practical purposes, learn new ways of thinking and read great literature in the original language. Language teaching should provide the foundation for learning further languages, equipping pupils to study and work in other countries.</a:t>
            </a:r>
            <a:endParaRPr sz="1200" b="1" i="0" u="sng"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200" b="1" i="0" u="sng"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GB" sz="1200" b="1" i="0" u="sng" strike="noStrike" cap="none">
                <a:solidFill>
                  <a:schemeClr val="dk1"/>
                </a:solidFill>
                <a:latin typeface="Arial"/>
                <a:ea typeface="Arial"/>
                <a:cs typeface="Arial"/>
                <a:sym typeface="Arial"/>
              </a:rPr>
              <a:t>During this area of study students should be taught to:</a:t>
            </a:r>
            <a:endParaRPr sz="1200" b="0" i="0" u="none" strike="noStrike" cap="none">
              <a:solidFill>
                <a:srgbClr val="000000"/>
              </a:solidFill>
              <a:latin typeface="Arial"/>
              <a:ea typeface="Arial"/>
              <a:cs typeface="Arial"/>
              <a:sym typeface="Arial"/>
            </a:endParaRPr>
          </a:p>
          <a:p>
            <a:pPr marL="457200" lvl="0" indent="-304800" algn="l" rtl="0">
              <a:lnSpc>
                <a:spcPct val="115000"/>
              </a:lnSpc>
              <a:spcBef>
                <a:spcPts val="0"/>
              </a:spcBef>
              <a:spcAft>
                <a:spcPts val="0"/>
              </a:spcAft>
              <a:buSzPts val="1200"/>
              <a:buChar char="•"/>
            </a:pPr>
            <a:r>
              <a:rPr lang="en-GB" sz="1200">
                <a:solidFill>
                  <a:schemeClr val="dk1"/>
                </a:solidFill>
              </a:rPr>
              <a:t>listen attentively to spoken language and show understanding by joining in and responding</a:t>
            </a:r>
            <a:endParaRPr sz="1200">
              <a:solidFill>
                <a:schemeClr val="dk1"/>
              </a:solidFill>
            </a:endParaRPr>
          </a:p>
          <a:p>
            <a:pPr marL="457200" lvl="0" indent="-304800" algn="l" rtl="0">
              <a:lnSpc>
                <a:spcPct val="115000"/>
              </a:lnSpc>
              <a:spcBef>
                <a:spcPts val="0"/>
              </a:spcBef>
              <a:spcAft>
                <a:spcPts val="0"/>
              </a:spcAft>
              <a:buSzPts val="1200"/>
              <a:buChar char="•"/>
            </a:pPr>
            <a:r>
              <a:rPr lang="en-GB" sz="1200">
                <a:solidFill>
                  <a:schemeClr val="dk1"/>
                </a:solidFill>
              </a:rPr>
              <a:t>engage in conversations; ask and answer questions; express opinions and respond to those of others; seek clarification and help*</a:t>
            </a:r>
            <a:endParaRPr sz="1200">
              <a:solidFill>
                <a:schemeClr val="dk1"/>
              </a:solidFill>
            </a:endParaRPr>
          </a:p>
          <a:p>
            <a:pPr marL="457200" lvl="0" indent="-304800" algn="l" rtl="0">
              <a:lnSpc>
                <a:spcPct val="115000"/>
              </a:lnSpc>
              <a:spcBef>
                <a:spcPts val="0"/>
              </a:spcBef>
              <a:spcAft>
                <a:spcPts val="0"/>
              </a:spcAft>
              <a:buSzPts val="1200"/>
              <a:buChar char="•"/>
            </a:pPr>
            <a:r>
              <a:rPr lang="en-GB" sz="1200">
                <a:solidFill>
                  <a:schemeClr val="dk1"/>
                </a:solidFill>
              </a:rPr>
              <a:t>speak in sentences, using familiar vocabulary, phrases and basic language structures</a:t>
            </a:r>
            <a:endParaRPr sz="1200">
              <a:solidFill>
                <a:schemeClr val="dk1"/>
              </a:solidFill>
            </a:endParaRPr>
          </a:p>
          <a:p>
            <a:pPr marL="457200" lvl="0" indent="-304800" algn="l" rtl="0">
              <a:lnSpc>
                <a:spcPct val="115000"/>
              </a:lnSpc>
              <a:spcBef>
                <a:spcPts val="0"/>
              </a:spcBef>
              <a:spcAft>
                <a:spcPts val="0"/>
              </a:spcAft>
              <a:buSzPts val="1200"/>
              <a:buChar char="•"/>
            </a:pPr>
            <a:r>
              <a:rPr lang="en-GB" sz="1200">
                <a:solidFill>
                  <a:schemeClr val="dk1"/>
                </a:solidFill>
              </a:rPr>
              <a:t>develop accurate pronunciation and intonation so that others understand when they are reading aloud or using familiar words and phrases*</a:t>
            </a:r>
            <a:endParaRPr sz="1200">
              <a:solidFill>
                <a:schemeClr val="dk1"/>
              </a:solidFill>
            </a:endParaRPr>
          </a:p>
          <a:p>
            <a:pPr marL="457200" lvl="0" indent="-304800" algn="l" rtl="0">
              <a:lnSpc>
                <a:spcPct val="115000"/>
              </a:lnSpc>
              <a:spcBef>
                <a:spcPts val="0"/>
              </a:spcBef>
              <a:spcAft>
                <a:spcPts val="0"/>
              </a:spcAft>
              <a:buSzPts val="1200"/>
              <a:buChar char="•"/>
            </a:pPr>
            <a:r>
              <a:rPr lang="en-GB" sz="1200">
                <a:solidFill>
                  <a:schemeClr val="dk1"/>
                </a:solidFill>
              </a:rPr>
              <a:t>present ideas and information orally to a range of audiences*</a:t>
            </a:r>
            <a:endParaRPr sz="1200">
              <a:solidFill>
                <a:schemeClr val="dk1"/>
              </a:solidFill>
            </a:endParaRPr>
          </a:p>
          <a:p>
            <a:pPr marL="457200" lvl="0" indent="-304800" algn="l" rtl="0">
              <a:lnSpc>
                <a:spcPct val="115000"/>
              </a:lnSpc>
              <a:spcBef>
                <a:spcPts val="0"/>
              </a:spcBef>
              <a:spcAft>
                <a:spcPts val="0"/>
              </a:spcAft>
              <a:buSzPts val="1200"/>
              <a:buChar char="•"/>
            </a:pPr>
            <a:r>
              <a:rPr lang="en-GB" sz="1200">
                <a:solidFill>
                  <a:schemeClr val="dk1"/>
                </a:solidFill>
              </a:rPr>
              <a:t>read carefully and show understanding of words, phrases and simple writing</a:t>
            </a:r>
            <a:endParaRPr sz="1200">
              <a:solidFill>
                <a:schemeClr val="dk1"/>
              </a:solidFill>
            </a:endParaRPr>
          </a:p>
          <a:p>
            <a:pPr marL="457200" lvl="0" indent="-304800" algn="l" rtl="0">
              <a:lnSpc>
                <a:spcPct val="115000"/>
              </a:lnSpc>
              <a:spcBef>
                <a:spcPts val="0"/>
              </a:spcBef>
              <a:spcAft>
                <a:spcPts val="0"/>
              </a:spcAft>
              <a:buSzPts val="1200"/>
              <a:buChar char="•"/>
            </a:pPr>
            <a:r>
              <a:rPr lang="en-GB" sz="1200">
                <a:solidFill>
                  <a:schemeClr val="dk1"/>
                </a:solidFill>
              </a:rPr>
              <a:t>broaden their vocabulary and develop their ability to understand new words that are introduced into familiar written material, including through using a dictionary</a:t>
            </a:r>
            <a:endParaRPr sz="1200">
              <a:solidFill>
                <a:schemeClr val="dk1"/>
              </a:solidFill>
            </a:endParaRPr>
          </a:p>
          <a:p>
            <a:pPr marL="457200" lvl="0" indent="-304800" algn="l" rtl="0">
              <a:lnSpc>
                <a:spcPct val="115000"/>
              </a:lnSpc>
              <a:spcBef>
                <a:spcPts val="0"/>
              </a:spcBef>
              <a:spcAft>
                <a:spcPts val="0"/>
              </a:spcAft>
              <a:buSzPts val="1200"/>
              <a:buChar char="•"/>
            </a:pPr>
            <a:r>
              <a:rPr lang="en-GB" sz="1200">
                <a:solidFill>
                  <a:schemeClr val="dk1"/>
                </a:solidFill>
              </a:rPr>
              <a:t>write phrases from memory, and adapt these to create new sentences, to express ideas clearly</a:t>
            </a:r>
            <a:endParaRPr sz="1200">
              <a:solidFill>
                <a:schemeClr val="dk1"/>
              </a:solidFill>
            </a:endParaRPr>
          </a:p>
          <a:p>
            <a:pPr marL="457200" lvl="0" indent="-304800" algn="l" rtl="0">
              <a:lnSpc>
                <a:spcPct val="115000"/>
              </a:lnSpc>
              <a:spcBef>
                <a:spcPts val="0"/>
              </a:spcBef>
              <a:spcAft>
                <a:spcPts val="0"/>
              </a:spcAft>
              <a:buSzPts val="1200"/>
              <a:buChar char="•"/>
            </a:pPr>
            <a:r>
              <a:rPr lang="en-GB" sz="1200">
                <a:solidFill>
                  <a:schemeClr val="dk1"/>
                </a:solidFill>
              </a:rPr>
              <a:t>describe people, places, things and actions orally* and in writing</a:t>
            </a:r>
            <a:endParaRPr sz="1200">
              <a:solidFill>
                <a:schemeClr val="dk1"/>
              </a:solidFill>
            </a:endParaRPr>
          </a:p>
          <a:p>
            <a:pPr marL="457200" lvl="0" indent="-304800" algn="l" rtl="0">
              <a:lnSpc>
                <a:spcPct val="115000"/>
              </a:lnSpc>
              <a:spcBef>
                <a:spcPts val="0"/>
              </a:spcBef>
              <a:spcAft>
                <a:spcPts val="0"/>
              </a:spcAft>
              <a:buSzPts val="1200"/>
              <a:buChar char="•"/>
            </a:pPr>
            <a:r>
              <a:rPr lang="en-GB" sz="1200">
                <a:solidFill>
                  <a:schemeClr val="dk1"/>
                </a:solidFill>
              </a:rPr>
              <a:t>understand basic grammar appropriate to the language being studied, including (where relevant): feminine, masculine and neuter forms and the conjugation of high-frequency verbs; key features and patterns of the language; how to apply these, for instance, to build sentences; and how these differ from or are similar to English.</a:t>
            </a:r>
            <a:endParaRPr sz="1200">
              <a:solidFill>
                <a:schemeClr val="dk1"/>
              </a:solidFill>
            </a:endParaRPr>
          </a:p>
        </p:txBody>
      </p:sp>
      <p:sp>
        <p:nvSpPr>
          <p:cNvPr id="88" name="Google Shape;88;p12"/>
          <p:cNvSpPr txBox="1"/>
          <p:nvPr/>
        </p:nvSpPr>
        <p:spPr>
          <a:xfrm>
            <a:off x="830612" y="1152932"/>
            <a:ext cx="10693800" cy="1152000"/>
          </a:xfrm>
          <a:prstGeom prst="rect">
            <a:avLst/>
          </a:prstGeom>
          <a:solidFill>
            <a:srgbClr val="D8E2F3"/>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en-GB" sz="1800" b="1" i="0" u="none" strike="noStrike" cap="none">
                <a:solidFill>
                  <a:srgbClr val="000000"/>
                </a:solidFill>
                <a:latin typeface="Arial"/>
                <a:ea typeface="Arial"/>
                <a:cs typeface="Arial"/>
                <a:sym typeface="Arial"/>
              </a:rPr>
              <a:t>Year </a:t>
            </a:r>
            <a:r>
              <a:rPr lang="en-GB" sz="1800" b="1"/>
              <a:t>5</a:t>
            </a:r>
            <a:r>
              <a:rPr lang="en-GB" sz="1800" b="1" i="0" u="none" strike="noStrike" cap="none">
                <a:solidFill>
                  <a:srgbClr val="000000"/>
                </a:solidFill>
                <a:latin typeface="Arial"/>
                <a:ea typeface="Arial"/>
                <a:cs typeface="Arial"/>
                <a:sym typeface="Arial"/>
              </a:rPr>
              <a:t> - Medium Term Plan - </a:t>
            </a:r>
            <a:r>
              <a:rPr lang="en-GB" sz="1800" b="1"/>
              <a:t>Cultural Explorers - MFL</a:t>
            </a:r>
            <a:endParaRPr sz="18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1">
                <a:solidFill>
                  <a:schemeClr val="dk1"/>
                </a:solidFill>
              </a:rPr>
              <a:t>Notre École - How can we describe aspects of our school to a French speaker?</a:t>
            </a:r>
            <a:endParaRPr sz="1800" b="1" i="0" u="none" strike="noStrike" cap="none">
              <a:solidFill>
                <a:schemeClr val="dk1"/>
              </a:solidFill>
              <a:latin typeface="Arial"/>
              <a:ea typeface="Arial"/>
              <a:cs typeface="Arial"/>
              <a:sym typeface="Arial"/>
            </a:endParaRPr>
          </a:p>
        </p:txBody>
      </p:sp>
      <p:sp>
        <p:nvSpPr>
          <p:cNvPr id="89" name="Google Shape;89;p12"/>
          <p:cNvSpPr txBox="1"/>
          <p:nvPr/>
        </p:nvSpPr>
        <p:spPr>
          <a:xfrm>
            <a:off x="806825" y="2410750"/>
            <a:ext cx="5271300" cy="1742100"/>
          </a:xfrm>
          <a:prstGeom prst="rect">
            <a:avLst/>
          </a:prstGeom>
          <a:solidFill>
            <a:srgbClr val="FBE4D4"/>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sng" strike="noStrike" cap="none">
                <a:solidFill>
                  <a:srgbClr val="000000"/>
                </a:solidFill>
              </a:rPr>
              <a:t>Aspect of Study</a:t>
            </a:r>
            <a:endParaRPr sz="1800" b="1" i="0" u="sng" strike="noStrike" cap="none">
              <a:solidFill>
                <a:srgbClr val="000000"/>
              </a:solidFill>
            </a:endParaRPr>
          </a:p>
          <a:p>
            <a:pPr marL="457200" lvl="0" indent="-330200" algn="ctr" rtl="0">
              <a:lnSpc>
                <a:spcPct val="115000"/>
              </a:lnSpc>
              <a:spcBef>
                <a:spcPts val="0"/>
              </a:spcBef>
              <a:spcAft>
                <a:spcPts val="0"/>
              </a:spcAft>
              <a:buClr>
                <a:schemeClr val="dk1"/>
              </a:buClr>
              <a:buSzPts val="1600"/>
              <a:buChar char="●"/>
            </a:pPr>
            <a:r>
              <a:rPr lang="en-GB" sz="1600">
                <a:solidFill>
                  <a:schemeClr val="dk1"/>
                </a:solidFill>
              </a:rPr>
              <a:t>Lesson/school equipment vocabulary</a:t>
            </a:r>
            <a:endParaRPr sz="1600">
              <a:solidFill>
                <a:schemeClr val="dk1"/>
              </a:solidFill>
            </a:endParaRPr>
          </a:p>
          <a:p>
            <a:pPr marL="457200" lvl="0" indent="-330200" algn="ctr" rtl="0">
              <a:lnSpc>
                <a:spcPct val="115000"/>
              </a:lnSpc>
              <a:spcBef>
                <a:spcPts val="0"/>
              </a:spcBef>
              <a:spcAft>
                <a:spcPts val="0"/>
              </a:spcAft>
              <a:buClr>
                <a:schemeClr val="dk1"/>
              </a:buClr>
              <a:buSzPts val="1600"/>
              <a:buChar char="●"/>
            </a:pPr>
            <a:r>
              <a:rPr lang="en-GB" sz="1600">
                <a:solidFill>
                  <a:schemeClr val="dk1"/>
                </a:solidFill>
              </a:rPr>
              <a:t>Time and timetables</a:t>
            </a:r>
            <a:endParaRPr sz="1600">
              <a:solidFill>
                <a:schemeClr val="dk1"/>
              </a:solidFill>
            </a:endParaRPr>
          </a:p>
          <a:p>
            <a:pPr marL="457200" lvl="0" indent="-330200" algn="ctr" rtl="0">
              <a:lnSpc>
                <a:spcPct val="115000"/>
              </a:lnSpc>
              <a:spcBef>
                <a:spcPts val="0"/>
              </a:spcBef>
              <a:spcAft>
                <a:spcPts val="0"/>
              </a:spcAft>
              <a:buClr>
                <a:schemeClr val="dk1"/>
              </a:buClr>
              <a:buSzPts val="1600"/>
              <a:buChar char="●"/>
            </a:pPr>
            <a:r>
              <a:rPr lang="en-GB" sz="1600">
                <a:solidFill>
                  <a:schemeClr val="dk1"/>
                </a:solidFill>
              </a:rPr>
              <a:t>Classroom instructions</a:t>
            </a:r>
            <a:endParaRPr sz="1600">
              <a:solidFill>
                <a:schemeClr val="dk1"/>
              </a:solidFill>
            </a:endParaRPr>
          </a:p>
          <a:p>
            <a:pPr marL="457200" lvl="0" indent="-330200" algn="ctr" rtl="0">
              <a:lnSpc>
                <a:spcPct val="115000"/>
              </a:lnSpc>
              <a:spcBef>
                <a:spcPts val="0"/>
              </a:spcBef>
              <a:spcAft>
                <a:spcPts val="0"/>
              </a:spcAft>
              <a:buClr>
                <a:schemeClr val="dk1"/>
              </a:buClr>
              <a:buSzPts val="1600"/>
              <a:buChar char="●"/>
            </a:pPr>
            <a:r>
              <a:rPr lang="en-GB" sz="1600">
                <a:solidFill>
                  <a:schemeClr val="dk1"/>
                </a:solidFill>
              </a:rPr>
              <a:t>Using adjectves and adverbs to describe</a:t>
            </a:r>
            <a:endParaRPr sz="1600">
              <a:solidFill>
                <a:schemeClr val="dk1"/>
              </a:solidFill>
            </a:endParaRPr>
          </a:p>
        </p:txBody>
      </p:sp>
      <p:pic>
        <p:nvPicPr>
          <p:cNvPr id="90" name="Google Shape;90;p12"/>
          <p:cNvPicPr preferRelativeResize="0"/>
          <p:nvPr/>
        </p:nvPicPr>
        <p:blipFill rotWithShape="1">
          <a:blip r:embed="rId3">
            <a:alphaModFix/>
          </a:blip>
          <a:srcRect/>
          <a:stretch/>
        </p:blipFill>
        <p:spPr>
          <a:xfrm>
            <a:off x="5246385" y="76137"/>
            <a:ext cx="1814680" cy="823455"/>
          </a:xfrm>
          <a:prstGeom prst="rect">
            <a:avLst/>
          </a:prstGeom>
          <a:noFill/>
          <a:ln>
            <a:noFill/>
          </a:ln>
        </p:spPr>
      </p:pic>
      <p:pic>
        <p:nvPicPr>
          <p:cNvPr id="91" name="Google Shape;91;p12"/>
          <p:cNvPicPr preferRelativeResize="0"/>
          <p:nvPr/>
        </p:nvPicPr>
        <p:blipFill rotWithShape="1">
          <a:blip r:embed="rId4">
            <a:alphaModFix/>
          </a:blip>
          <a:srcRect l="8376" t="7406" r="8376" b="6665"/>
          <a:stretch/>
        </p:blipFill>
        <p:spPr>
          <a:xfrm>
            <a:off x="1818841" y="89479"/>
            <a:ext cx="700803" cy="1023475"/>
          </a:xfrm>
          <a:prstGeom prst="rect">
            <a:avLst/>
          </a:prstGeom>
          <a:noFill/>
          <a:ln>
            <a:noFill/>
          </a:ln>
        </p:spPr>
      </p:pic>
      <p:pic>
        <p:nvPicPr>
          <p:cNvPr id="92" name="Google Shape;92;p12" descr="C:\Users\James\Desktop\Logos\Global Enquirers Large no border.jpg"/>
          <p:cNvPicPr preferRelativeResize="0"/>
          <p:nvPr/>
        </p:nvPicPr>
        <p:blipFill rotWithShape="1">
          <a:blip r:embed="rId5">
            <a:alphaModFix/>
          </a:blip>
          <a:srcRect l="7170" r="7567" b="6322"/>
          <a:stretch/>
        </p:blipFill>
        <p:spPr>
          <a:xfrm>
            <a:off x="2831525" y="89479"/>
            <a:ext cx="741770" cy="1035596"/>
          </a:xfrm>
          <a:prstGeom prst="rect">
            <a:avLst/>
          </a:prstGeom>
          <a:noFill/>
          <a:ln>
            <a:noFill/>
          </a:ln>
        </p:spPr>
      </p:pic>
      <p:pic>
        <p:nvPicPr>
          <p:cNvPr id="93" name="Google Shape;93;p12" descr="C:\Users\James\Desktop\Logos\Sustainability Ambassadors Large no border.jpg"/>
          <p:cNvPicPr preferRelativeResize="0"/>
          <p:nvPr/>
        </p:nvPicPr>
        <p:blipFill rotWithShape="1">
          <a:blip r:embed="rId6">
            <a:alphaModFix/>
          </a:blip>
          <a:srcRect b="7850"/>
          <a:stretch/>
        </p:blipFill>
        <p:spPr>
          <a:xfrm>
            <a:off x="8544272" y="92852"/>
            <a:ext cx="877679" cy="1032224"/>
          </a:xfrm>
          <a:prstGeom prst="rect">
            <a:avLst/>
          </a:prstGeom>
          <a:noFill/>
          <a:ln>
            <a:noFill/>
          </a:ln>
        </p:spPr>
      </p:pic>
      <p:pic>
        <p:nvPicPr>
          <p:cNvPr id="94" name="Google Shape;94;p12" descr="C:\Users\James\Desktop\Logos\Designers Large no border.jpg"/>
          <p:cNvPicPr preferRelativeResize="0"/>
          <p:nvPr/>
        </p:nvPicPr>
        <p:blipFill rotWithShape="1">
          <a:blip r:embed="rId7">
            <a:alphaModFix/>
          </a:blip>
          <a:srcRect l="8376" t="7196" r="8376" b="4746"/>
          <a:stretch/>
        </p:blipFill>
        <p:spPr>
          <a:xfrm>
            <a:off x="3791744" y="89479"/>
            <a:ext cx="742200" cy="1059571"/>
          </a:xfrm>
          <a:prstGeom prst="rect">
            <a:avLst/>
          </a:prstGeom>
          <a:noFill/>
          <a:ln>
            <a:noFill/>
          </a:ln>
        </p:spPr>
      </p:pic>
      <p:pic>
        <p:nvPicPr>
          <p:cNvPr id="95" name="Google Shape;95;p12"/>
          <p:cNvPicPr preferRelativeResize="0"/>
          <p:nvPr/>
        </p:nvPicPr>
        <p:blipFill rotWithShape="1">
          <a:blip r:embed="rId8">
            <a:alphaModFix/>
          </a:blip>
          <a:srcRect/>
          <a:stretch/>
        </p:blipFill>
        <p:spPr>
          <a:xfrm>
            <a:off x="806175" y="86818"/>
            <a:ext cx="700800" cy="1028798"/>
          </a:xfrm>
          <a:prstGeom prst="rect">
            <a:avLst/>
          </a:prstGeom>
          <a:noFill/>
          <a:ln>
            <a:noFill/>
          </a:ln>
        </p:spPr>
      </p:pic>
      <p:pic>
        <p:nvPicPr>
          <p:cNvPr id="96" name="Google Shape;96;p12"/>
          <p:cNvPicPr preferRelativeResize="0"/>
          <p:nvPr/>
        </p:nvPicPr>
        <p:blipFill rotWithShape="1">
          <a:blip r:embed="rId9">
            <a:alphaModFix/>
          </a:blip>
          <a:srcRect/>
          <a:stretch/>
        </p:blipFill>
        <p:spPr>
          <a:xfrm>
            <a:off x="7594588" y="83430"/>
            <a:ext cx="877676" cy="1032186"/>
          </a:xfrm>
          <a:prstGeom prst="rect">
            <a:avLst/>
          </a:prstGeom>
          <a:noFill/>
          <a:ln>
            <a:noFill/>
          </a:ln>
        </p:spPr>
      </p:pic>
      <p:pic>
        <p:nvPicPr>
          <p:cNvPr id="97" name="Google Shape;97;p12" descr="C:\Users\James\Desktop\cultural explorers.jpg"/>
          <p:cNvPicPr preferRelativeResize="0"/>
          <p:nvPr/>
        </p:nvPicPr>
        <p:blipFill rotWithShape="1">
          <a:blip r:embed="rId10">
            <a:alphaModFix/>
          </a:blip>
          <a:srcRect l="7956" r="7310" b="5291"/>
          <a:stretch/>
        </p:blipFill>
        <p:spPr>
          <a:xfrm>
            <a:off x="9552384" y="92851"/>
            <a:ext cx="723582" cy="1056199"/>
          </a:xfrm>
          <a:prstGeom prst="rect">
            <a:avLst/>
          </a:prstGeom>
          <a:noFill/>
          <a:ln>
            <a:noFill/>
          </a:ln>
        </p:spPr>
      </p:pic>
      <p:pic>
        <p:nvPicPr>
          <p:cNvPr id="98" name="Google Shape;98;p12" descr="C:\Users\James\Desktop\cultural explorers.jpg"/>
          <p:cNvPicPr preferRelativeResize="0"/>
          <p:nvPr/>
        </p:nvPicPr>
        <p:blipFill rotWithShape="1">
          <a:blip r:embed="rId10">
            <a:alphaModFix/>
          </a:blip>
          <a:srcRect l="7956" r="7312" b="5294"/>
          <a:stretch/>
        </p:blipFill>
        <p:spPr>
          <a:xfrm>
            <a:off x="1095259" y="1235088"/>
            <a:ext cx="723583" cy="1056200"/>
          </a:xfrm>
          <a:prstGeom prst="rect">
            <a:avLst/>
          </a:prstGeom>
          <a:noFill/>
          <a:ln>
            <a:noFill/>
          </a:ln>
        </p:spPr>
      </p:pic>
      <p:pic>
        <p:nvPicPr>
          <p:cNvPr id="99" name="Google Shape;99;p12" descr="C:\Users\James\Desktop\Careers.jpg"/>
          <p:cNvPicPr preferRelativeResize="0"/>
          <p:nvPr/>
        </p:nvPicPr>
        <p:blipFill rotWithShape="1">
          <a:blip r:embed="rId11">
            <a:alphaModFix/>
          </a:blip>
          <a:srcRect b="21389"/>
          <a:stretch/>
        </p:blipFill>
        <p:spPr>
          <a:xfrm>
            <a:off x="10416479" y="86818"/>
            <a:ext cx="861861" cy="884782"/>
          </a:xfrm>
          <a:prstGeom prst="rect">
            <a:avLst/>
          </a:prstGeom>
          <a:noFill/>
          <a:ln>
            <a:noFill/>
          </a:ln>
        </p:spPr>
      </p:pic>
      <p:pic>
        <p:nvPicPr>
          <p:cNvPr id="100" name="Google Shape;100;p12" descr="C:\Users\James\Desktop\cultural explorers.jpg"/>
          <p:cNvPicPr preferRelativeResize="0"/>
          <p:nvPr/>
        </p:nvPicPr>
        <p:blipFill rotWithShape="1">
          <a:blip r:embed="rId10">
            <a:alphaModFix/>
          </a:blip>
          <a:srcRect l="7956" r="7312" b="5294"/>
          <a:stretch/>
        </p:blipFill>
        <p:spPr>
          <a:xfrm>
            <a:off x="10485622" y="1163051"/>
            <a:ext cx="723583" cy="1056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105"/>
        <p:cNvGrpSpPr/>
        <p:nvPr/>
      </p:nvGrpSpPr>
      <p:grpSpPr>
        <a:xfrm>
          <a:off x="0" y="0"/>
          <a:ext cx="0" cy="0"/>
          <a:chOff x="0" y="0"/>
          <a:chExt cx="0" cy="0"/>
        </a:xfrm>
      </p:grpSpPr>
      <p:sp>
        <p:nvSpPr>
          <p:cNvPr id="106" name="Google Shape;106;p13"/>
          <p:cNvSpPr txBox="1"/>
          <p:nvPr/>
        </p:nvSpPr>
        <p:spPr>
          <a:xfrm>
            <a:off x="6191250" y="1520925"/>
            <a:ext cx="5309400" cy="3220200"/>
          </a:xfrm>
          <a:prstGeom prst="rect">
            <a:avLst/>
          </a:prstGeom>
          <a:solidFill>
            <a:schemeClr val="lt1"/>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1"/>
              <a:t>Communication</a:t>
            </a:r>
            <a:r>
              <a:rPr lang="en-GB" sz="1800" b="1" i="0" u="none" strike="noStrike" cap="none">
                <a:solidFill>
                  <a:srgbClr val="000000"/>
                </a:solidFill>
                <a:latin typeface="Arial"/>
                <a:ea typeface="Arial"/>
                <a:cs typeface="Arial"/>
                <a:sym typeface="Arial"/>
              </a:rPr>
              <a:t> </a:t>
            </a:r>
            <a:r>
              <a:rPr lang="en-GB" sz="1800" b="0" i="0" u="none" strike="noStrike" cap="none">
                <a:solidFill>
                  <a:srgbClr val="000000"/>
                </a:solidFill>
                <a:latin typeface="Arial"/>
                <a:ea typeface="Arial"/>
                <a:cs typeface="Arial"/>
                <a:sym typeface="Arial"/>
              </a:rPr>
              <a:t>– Understand how to </a:t>
            </a:r>
            <a:r>
              <a:rPr lang="en-GB" sz="1800"/>
              <a:t>speak to new people</a:t>
            </a:r>
            <a:endParaRPr sz="1800"/>
          </a:p>
          <a:p>
            <a:pPr marL="0" marR="0" lvl="0" indent="0" algn="ctr" rtl="0">
              <a:lnSpc>
                <a:spcPct val="100000"/>
              </a:lnSpc>
              <a:spcBef>
                <a:spcPts val="0"/>
              </a:spcBef>
              <a:spcAft>
                <a:spcPts val="0"/>
              </a:spcAft>
              <a:buClr>
                <a:srgbClr val="000000"/>
              </a:buClr>
              <a:buSzPts val="1800"/>
              <a:buFont typeface="Arial"/>
              <a:buNone/>
            </a:pPr>
            <a:endParaRPr sz="1800"/>
          </a:p>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13"/>
          <p:cNvSpPr txBox="1"/>
          <p:nvPr/>
        </p:nvSpPr>
        <p:spPr>
          <a:xfrm>
            <a:off x="768725" y="4883325"/>
            <a:ext cx="5309400" cy="3358500"/>
          </a:xfrm>
          <a:prstGeom prst="rect">
            <a:avLst/>
          </a:prstGeom>
          <a:solidFill>
            <a:schemeClr val="lt1"/>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sng" strike="noStrike" cap="none">
                <a:solidFill>
                  <a:schemeClr val="dk1"/>
                </a:solidFill>
                <a:latin typeface="Arial"/>
                <a:ea typeface="Arial"/>
                <a:cs typeface="Arial"/>
                <a:sym typeface="Arial"/>
              </a:rPr>
              <a:t>Influential Figures</a:t>
            </a:r>
            <a:endParaRPr sz="1800" b="1" i="0" u="sng" strike="noStrike" cap="none">
              <a:solidFill>
                <a:schemeClr val="dk1"/>
              </a:solidFill>
              <a:latin typeface="Arial"/>
              <a:ea typeface="Arial"/>
              <a:cs typeface="Arial"/>
              <a:sym typeface="Arial"/>
            </a:endParaRPr>
          </a:p>
          <a:p>
            <a:pPr marL="457200" marR="0" lvl="0" indent="0" algn="ctr" rtl="0">
              <a:lnSpc>
                <a:spcPct val="100000"/>
              </a:lnSpc>
              <a:spcBef>
                <a:spcPts val="0"/>
              </a:spcBef>
              <a:spcAft>
                <a:spcPts val="0"/>
              </a:spcAft>
              <a:buNone/>
            </a:pPr>
            <a:endParaRPr sz="1800">
              <a:solidFill>
                <a:schemeClr val="dk1"/>
              </a:solidFill>
            </a:endParaRPr>
          </a:p>
          <a:p>
            <a:pPr marL="171450" marR="0" lvl="0" indent="-114300" algn="l" rtl="0">
              <a:lnSpc>
                <a:spcPct val="100000"/>
              </a:lnSpc>
              <a:spcBef>
                <a:spcPts val="0"/>
              </a:spcBef>
              <a:spcAft>
                <a:spcPts val="0"/>
              </a:spcAft>
              <a:buClr>
                <a:schemeClr val="dk1"/>
              </a:buClr>
              <a:buSzPts val="9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13"/>
          <p:cNvSpPr txBox="1"/>
          <p:nvPr/>
        </p:nvSpPr>
        <p:spPr>
          <a:xfrm>
            <a:off x="771225" y="1520925"/>
            <a:ext cx="5309400" cy="3220200"/>
          </a:xfrm>
          <a:prstGeom prst="rect">
            <a:avLst/>
          </a:prstGeom>
          <a:solidFill>
            <a:srgbClr val="E1EFD8"/>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sng" strike="noStrike" cap="none">
                <a:solidFill>
                  <a:srgbClr val="000000"/>
                </a:solidFill>
                <a:latin typeface="Arial"/>
                <a:ea typeface="Arial"/>
                <a:cs typeface="Arial"/>
                <a:sym typeface="Arial"/>
              </a:rPr>
              <a:t>Real World Links:</a:t>
            </a:r>
            <a:endParaRPr sz="18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en-GB" sz="1800"/>
              <a:t>Learning to communicate with someone who does not share your language.  Link to members of our community for whom English is an additional language.</a:t>
            </a:r>
            <a:r>
              <a:rPr lang="en-GB" sz="1800" b="0" i="0" u="none" strike="noStrike" cap="none">
                <a:solidFill>
                  <a:srgbClr val="000000"/>
                </a:solidFill>
                <a:latin typeface="Arial"/>
                <a:ea typeface="Arial"/>
                <a:cs typeface="Arial"/>
                <a:sym typeface="Arial"/>
              </a:rPr>
              <a:t> </a:t>
            </a: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endParaRPr sz="1800"/>
          </a:p>
          <a:p>
            <a:pPr marL="0" marR="0" lvl="0" indent="0" algn="ctr" rtl="0">
              <a:lnSpc>
                <a:spcPct val="100000"/>
              </a:lnSpc>
              <a:spcBef>
                <a:spcPts val="0"/>
              </a:spcBef>
              <a:spcAft>
                <a:spcPts val="0"/>
              </a:spcAft>
              <a:buNone/>
            </a:pPr>
            <a:r>
              <a:rPr lang="en-GB" sz="1800"/>
              <a:t>Greetings used in our ‘Language of the month’.</a:t>
            </a:r>
            <a:endParaRPr sz="1800"/>
          </a:p>
          <a:p>
            <a:pPr marL="0" marR="0" lvl="0" indent="0" algn="ctr" rtl="0">
              <a:lnSpc>
                <a:spcPct val="100000"/>
              </a:lnSpc>
              <a:spcBef>
                <a:spcPts val="0"/>
              </a:spcBef>
              <a:spcAft>
                <a:spcPts val="0"/>
              </a:spcAft>
              <a:buNone/>
            </a:pPr>
            <a:endParaRPr sz="1800"/>
          </a:p>
          <a:p>
            <a:pPr marL="0" marR="0" lvl="0" indent="0" algn="ctr" rtl="0">
              <a:lnSpc>
                <a:spcPct val="100000"/>
              </a:lnSpc>
              <a:spcBef>
                <a:spcPts val="0"/>
              </a:spcBef>
              <a:spcAft>
                <a:spcPts val="0"/>
              </a:spcAft>
              <a:buNone/>
            </a:pPr>
            <a:r>
              <a:rPr lang="en-GB" sz="1800"/>
              <a:t>Comparison between school life in France and the UK.</a:t>
            </a:r>
            <a:endParaRPr sz="1800"/>
          </a:p>
        </p:txBody>
      </p:sp>
      <p:sp>
        <p:nvSpPr>
          <p:cNvPr id="109" name="Google Shape;109;p13"/>
          <p:cNvSpPr txBox="1"/>
          <p:nvPr/>
        </p:nvSpPr>
        <p:spPr>
          <a:xfrm>
            <a:off x="6191250" y="4883325"/>
            <a:ext cx="5271300" cy="3358500"/>
          </a:xfrm>
          <a:prstGeom prst="rect">
            <a:avLst/>
          </a:prstGeom>
          <a:solidFill>
            <a:schemeClr val="lt1"/>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sng" strike="noStrike" cap="none">
                <a:solidFill>
                  <a:srgbClr val="000000"/>
                </a:solidFill>
                <a:latin typeface="Arial"/>
                <a:ea typeface="Arial"/>
                <a:cs typeface="Arial"/>
                <a:sym typeface="Arial"/>
              </a:rPr>
              <a:t>OPAL links</a:t>
            </a:r>
            <a:endParaRPr sz="18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a:t>Vocabulary displayed in yards</a:t>
            </a:r>
            <a:endParaRPr sz="1800"/>
          </a:p>
        </p:txBody>
      </p:sp>
      <p:pic>
        <p:nvPicPr>
          <p:cNvPr id="110" name="Google Shape;110;p13"/>
          <p:cNvPicPr preferRelativeResize="0"/>
          <p:nvPr/>
        </p:nvPicPr>
        <p:blipFill rotWithShape="1">
          <a:blip r:embed="rId3">
            <a:alphaModFix/>
          </a:blip>
          <a:srcRect/>
          <a:stretch/>
        </p:blipFill>
        <p:spPr>
          <a:xfrm>
            <a:off x="7538387" y="1557825"/>
            <a:ext cx="2615125" cy="1979400"/>
          </a:xfrm>
          <a:prstGeom prst="rect">
            <a:avLst/>
          </a:prstGeom>
          <a:noFill/>
          <a:ln>
            <a:noFill/>
          </a:ln>
        </p:spPr>
      </p:pic>
      <p:pic>
        <p:nvPicPr>
          <p:cNvPr id="111" name="Google Shape;111;p13"/>
          <p:cNvPicPr preferRelativeResize="0"/>
          <p:nvPr/>
        </p:nvPicPr>
        <p:blipFill rotWithShape="1">
          <a:blip r:embed="rId4">
            <a:alphaModFix/>
          </a:blip>
          <a:srcRect/>
          <a:stretch/>
        </p:blipFill>
        <p:spPr>
          <a:xfrm>
            <a:off x="8636125" y="3265075"/>
            <a:ext cx="419650" cy="196200"/>
          </a:xfrm>
          <a:prstGeom prst="rect">
            <a:avLst/>
          </a:prstGeom>
          <a:noFill/>
          <a:ln>
            <a:noFill/>
          </a:ln>
        </p:spPr>
      </p:pic>
      <p:pic>
        <p:nvPicPr>
          <p:cNvPr id="112" name="Google Shape;112;p13"/>
          <p:cNvPicPr preferRelativeResize="0"/>
          <p:nvPr/>
        </p:nvPicPr>
        <p:blipFill rotWithShape="1">
          <a:blip r:embed="rId4">
            <a:alphaModFix/>
          </a:blip>
          <a:srcRect/>
          <a:stretch/>
        </p:blipFill>
        <p:spPr>
          <a:xfrm>
            <a:off x="5001400" y="230700"/>
            <a:ext cx="2189200" cy="10234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117"/>
        <p:cNvGrpSpPr/>
        <p:nvPr/>
      </p:nvGrpSpPr>
      <p:grpSpPr>
        <a:xfrm>
          <a:off x="0" y="0"/>
          <a:ext cx="0" cy="0"/>
          <a:chOff x="0" y="0"/>
          <a:chExt cx="0" cy="0"/>
        </a:xfrm>
      </p:grpSpPr>
      <p:sp>
        <p:nvSpPr>
          <p:cNvPr id="118" name="Google Shape;118;p14"/>
          <p:cNvSpPr txBox="1"/>
          <p:nvPr/>
        </p:nvSpPr>
        <p:spPr>
          <a:xfrm>
            <a:off x="755800" y="3433925"/>
            <a:ext cx="3550500" cy="5376900"/>
          </a:xfrm>
          <a:prstGeom prst="rect">
            <a:avLst/>
          </a:prstGeom>
          <a:no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sz="1200">
                <a:solidFill>
                  <a:schemeClr val="dk1"/>
                </a:solidFill>
              </a:rPr>
              <a:t>Listening</a:t>
            </a:r>
            <a:endParaRPr sz="1200">
              <a:solidFill>
                <a:schemeClr val="dk1"/>
              </a:solidFill>
            </a:endParaRPr>
          </a:p>
          <a:p>
            <a:pPr marL="457200" lvl="0" indent="-304800" algn="l" rtl="0">
              <a:spcBef>
                <a:spcPts val="0"/>
              </a:spcBef>
              <a:spcAft>
                <a:spcPts val="0"/>
              </a:spcAft>
              <a:buClr>
                <a:schemeClr val="dk1"/>
              </a:buClr>
              <a:buSzPts val="1200"/>
              <a:buChar char="●"/>
            </a:pPr>
            <a:r>
              <a:rPr lang="en-GB" sz="1200">
                <a:solidFill>
                  <a:schemeClr val="dk1"/>
                </a:solidFill>
              </a:rPr>
              <a:t>Gain an overall understanding of an extended spoken text which includes some familiar language</a:t>
            </a:r>
            <a:endParaRPr sz="1200">
              <a:solidFill>
                <a:schemeClr val="dk1"/>
              </a:solidFill>
            </a:endParaRPr>
          </a:p>
          <a:p>
            <a:pPr marL="0" lvl="0" indent="0" algn="l" rtl="0">
              <a:spcBef>
                <a:spcPts val="0"/>
              </a:spcBef>
              <a:spcAft>
                <a:spcPts val="0"/>
              </a:spcAft>
              <a:buClr>
                <a:schemeClr val="dk1"/>
              </a:buClr>
              <a:buSzPts val="1100"/>
              <a:buFont typeface="Arial"/>
              <a:buNone/>
            </a:pPr>
            <a:r>
              <a:rPr lang="en-GB" sz="1200">
                <a:solidFill>
                  <a:schemeClr val="dk1"/>
                </a:solidFill>
              </a:rPr>
              <a:t>Speaking</a:t>
            </a:r>
            <a:endParaRPr sz="1200">
              <a:solidFill>
                <a:schemeClr val="dk1"/>
              </a:solidFill>
            </a:endParaRPr>
          </a:p>
          <a:p>
            <a:pPr marL="457200" lvl="0" indent="-304800" algn="l" rtl="0">
              <a:spcBef>
                <a:spcPts val="0"/>
              </a:spcBef>
              <a:spcAft>
                <a:spcPts val="0"/>
              </a:spcAft>
              <a:buClr>
                <a:schemeClr val="dk1"/>
              </a:buClr>
              <a:buSzPts val="1200"/>
              <a:buChar char="●"/>
            </a:pPr>
            <a:r>
              <a:rPr lang="en-GB" sz="1200">
                <a:solidFill>
                  <a:schemeClr val="dk1"/>
                </a:solidFill>
              </a:rPr>
              <a:t>Take part in conversations and express simple opinions giving reasons</a:t>
            </a:r>
            <a:endParaRPr sz="1200">
              <a:solidFill>
                <a:schemeClr val="dk1"/>
              </a:solidFill>
            </a:endParaRPr>
          </a:p>
          <a:p>
            <a:pPr marL="457200" lvl="0" indent="-304800" algn="l" rtl="0">
              <a:spcBef>
                <a:spcPts val="0"/>
              </a:spcBef>
              <a:spcAft>
                <a:spcPts val="0"/>
              </a:spcAft>
              <a:buClr>
                <a:schemeClr val="dk1"/>
              </a:buClr>
              <a:buSzPts val="1200"/>
              <a:buChar char="●"/>
            </a:pPr>
            <a:r>
              <a:rPr lang="en-GB" sz="1200">
                <a:solidFill>
                  <a:schemeClr val="dk1"/>
                </a:solidFill>
              </a:rPr>
              <a:t>Adapt known complex sentences to reflect a variation in meaning</a:t>
            </a:r>
            <a:endParaRPr sz="1200">
              <a:solidFill>
                <a:schemeClr val="dk1"/>
              </a:solidFill>
            </a:endParaRPr>
          </a:p>
          <a:p>
            <a:pPr marL="0" lvl="0" indent="0" algn="l" rtl="0">
              <a:spcBef>
                <a:spcPts val="0"/>
              </a:spcBef>
              <a:spcAft>
                <a:spcPts val="0"/>
              </a:spcAft>
              <a:buClr>
                <a:schemeClr val="dk1"/>
              </a:buClr>
              <a:buSzPts val="1100"/>
              <a:buFont typeface="Arial"/>
              <a:buNone/>
            </a:pPr>
            <a:r>
              <a:rPr lang="en-GB" sz="1200">
                <a:solidFill>
                  <a:schemeClr val="dk1"/>
                </a:solidFill>
              </a:rPr>
              <a:t>Reading</a:t>
            </a:r>
            <a:endParaRPr sz="1200">
              <a:solidFill>
                <a:schemeClr val="dk1"/>
              </a:solidFill>
            </a:endParaRPr>
          </a:p>
          <a:p>
            <a:pPr marL="457200" lvl="0" indent="-304800" algn="l" rtl="0">
              <a:spcBef>
                <a:spcPts val="0"/>
              </a:spcBef>
              <a:spcAft>
                <a:spcPts val="0"/>
              </a:spcAft>
              <a:buClr>
                <a:schemeClr val="dk1"/>
              </a:buClr>
              <a:buSzPts val="1200"/>
              <a:buChar char="●"/>
            </a:pPr>
            <a:r>
              <a:rPr lang="en-GB" sz="1200">
                <a:solidFill>
                  <a:schemeClr val="dk1"/>
                </a:solidFill>
              </a:rPr>
              <a:t>Read aloud and understand a short text containing mostly familiar language, using fairly accurate pronunciation</a:t>
            </a:r>
            <a:endParaRPr sz="1200">
              <a:solidFill>
                <a:schemeClr val="dk1"/>
              </a:solidFill>
            </a:endParaRPr>
          </a:p>
          <a:p>
            <a:pPr marL="0" lvl="0" indent="0" algn="l" rtl="0">
              <a:spcBef>
                <a:spcPts val="0"/>
              </a:spcBef>
              <a:spcAft>
                <a:spcPts val="0"/>
              </a:spcAft>
              <a:buClr>
                <a:schemeClr val="dk1"/>
              </a:buClr>
              <a:buSzPts val="1100"/>
              <a:buFont typeface="Arial"/>
              <a:buNone/>
            </a:pPr>
            <a:r>
              <a:rPr lang="en-GB" sz="1200">
                <a:solidFill>
                  <a:schemeClr val="dk1"/>
                </a:solidFill>
              </a:rPr>
              <a:t>Writing</a:t>
            </a:r>
            <a:endParaRPr sz="1200">
              <a:solidFill>
                <a:schemeClr val="dk1"/>
              </a:solidFill>
            </a:endParaRPr>
          </a:p>
          <a:p>
            <a:pPr marL="457200" lvl="0" indent="-304800" algn="l" rtl="0">
              <a:spcBef>
                <a:spcPts val="0"/>
              </a:spcBef>
              <a:spcAft>
                <a:spcPts val="0"/>
              </a:spcAft>
              <a:buClr>
                <a:schemeClr val="dk1"/>
              </a:buClr>
              <a:buSzPts val="1200"/>
              <a:buChar char="●"/>
            </a:pPr>
            <a:r>
              <a:rPr lang="en-GB" sz="1200">
                <a:solidFill>
                  <a:schemeClr val="dk1"/>
                </a:solidFill>
              </a:rPr>
              <a:t>Write phrases and some simple sentences from memory and write a short text with support from a word/phrase bank</a:t>
            </a:r>
            <a:endParaRPr sz="1200">
              <a:solidFill>
                <a:schemeClr val="dk1"/>
              </a:solidFill>
            </a:endParaRPr>
          </a:p>
          <a:p>
            <a:pPr marL="457200" lvl="0" indent="-304800" algn="l" rtl="0">
              <a:spcBef>
                <a:spcPts val="0"/>
              </a:spcBef>
              <a:spcAft>
                <a:spcPts val="0"/>
              </a:spcAft>
              <a:buClr>
                <a:schemeClr val="dk1"/>
              </a:buClr>
              <a:buSzPts val="1200"/>
              <a:buChar char="●"/>
            </a:pPr>
            <a:r>
              <a:rPr lang="en-GB" sz="1200">
                <a:solidFill>
                  <a:schemeClr val="dk1"/>
                </a:solidFill>
              </a:rPr>
              <a:t>Use a wide range of adjectives to describe people and things</a:t>
            </a:r>
            <a:endParaRPr sz="1200">
              <a:solidFill>
                <a:schemeClr val="dk1"/>
              </a:solidFill>
            </a:endParaRPr>
          </a:p>
          <a:p>
            <a:pPr marL="0" lvl="0" indent="0" algn="l" rtl="0">
              <a:spcBef>
                <a:spcPts val="0"/>
              </a:spcBef>
              <a:spcAft>
                <a:spcPts val="0"/>
              </a:spcAft>
              <a:buClr>
                <a:schemeClr val="dk1"/>
              </a:buClr>
              <a:buSzPts val="1100"/>
              <a:buFont typeface="Arial"/>
              <a:buNone/>
            </a:pPr>
            <a:r>
              <a:rPr lang="en-GB" sz="1200">
                <a:solidFill>
                  <a:schemeClr val="dk1"/>
                </a:solidFill>
              </a:rPr>
              <a:t>Grammar</a:t>
            </a:r>
            <a:endParaRPr sz="1200">
              <a:solidFill>
                <a:schemeClr val="dk1"/>
              </a:solidFill>
            </a:endParaRPr>
          </a:p>
          <a:p>
            <a:pPr marL="457200" lvl="0" indent="-304800" algn="l" rtl="0">
              <a:spcBef>
                <a:spcPts val="0"/>
              </a:spcBef>
              <a:spcAft>
                <a:spcPts val="0"/>
              </a:spcAft>
              <a:buClr>
                <a:schemeClr val="dk1"/>
              </a:buClr>
              <a:buSzPts val="1200"/>
              <a:buChar char="●"/>
            </a:pPr>
            <a:r>
              <a:rPr lang="en-GB" sz="1200">
                <a:solidFill>
                  <a:schemeClr val="dk1"/>
                </a:solidFill>
              </a:rPr>
              <a:t>Know how to conjugate some high frequency verbs</a:t>
            </a:r>
            <a:endParaRPr sz="1200">
              <a:solidFill>
                <a:schemeClr val="dk1"/>
              </a:solidFill>
            </a:endParaRPr>
          </a:p>
          <a:p>
            <a:pPr marL="457200" lvl="0" indent="-304800" algn="l" rtl="0">
              <a:spcBef>
                <a:spcPts val="0"/>
              </a:spcBef>
              <a:spcAft>
                <a:spcPts val="0"/>
              </a:spcAft>
              <a:buClr>
                <a:schemeClr val="dk1"/>
              </a:buClr>
              <a:buSzPts val="1200"/>
              <a:buChar char="●"/>
            </a:pPr>
            <a:r>
              <a:rPr lang="en-GB" sz="1200">
                <a:solidFill>
                  <a:schemeClr val="dk1"/>
                </a:solidFill>
              </a:rPr>
              <a:t>Adapt sentences to form negative sentences and begin to form questions</a:t>
            </a:r>
            <a:endParaRPr sz="1200">
              <a:solidFill>
                <a:schemeClr val="dk1"/>
              </a:solidFill>
            </a:endParaRPr>
          </a:p>
        </p:txBody>
      </p:sp>
      <p:pic>
        <p:nvPicPr>
          <p:cNvPr id="119" name="Google Shape;119;p14"/>
          <p:cNvPicPr preferRelativeResize="0"/>
          <p:nvPr/>
        </p:nvPicPr>
        <p:blipFill rotWithShape="1">
          <a:blip r:embed="rId3">
            <a:alphaModFix/>
          </a:blip>
          <a:srcRect/>
          <a:stretch/>
        </p:blipFill>
        <p:spPr>
          <a:xfrm>
            <a:off x="5001400" y="230700"/>
            <a:ext cx="2189200" cy="1023475"/>
          </a:xfrm>
          <a:prstGeom prst="rect">
            <a:avLst/>
          </a:prstGeom>
          <a:noFill/>
          <a:ln>
            <a:noFill/>
          </a:ln>
        </p:spPr>
      </p:pic>
      <p:sp>
        <p:nvSpPr>
          <p:cNvPr id="120" name="Google Shape;120;p14"/>
          <p:cNvSpPr txBox="1"/>
          <p:nvPr/>
        </p:nvSpPr>
        <p:spPr>
          <a:xfrm>
            <a:off x="4306300" y="3434025"/>
            <a:ext cx="3550500" cy="5376900"/>
          </a:xfrm>
          <a:prstGeom prst="rect">
            <a:avLst/>
          </a:prstGeom>
          <a:no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r>
              <a:rPr lang="en-GB" sz="1200">
                <a:solidFill>
                  <a:schemeClr val="dk1"/>
                </a:solidFill>
              </a:rPr>
              <a:t>Listening</a:t>
            </a:r>
            <a:endParaRPr sz="1200">
              <a:solidFill>
                <a:schemeClr val="dk1"/>
              </a:solidFill>
            </a:endParaRPr>
          </a:p>
          <a:p>
            <a:pPr marL="457200" lvl="0" indent="-304800" algn="l" rtl="0">
              <a:spcBef>
                <a:spcPts val="0"/>
              </a:spcBef>
              <a:spcAft>
                <a:spcPts val="0"/>
              </a:spcAft>
              <a:buClr>
                <a:schemeClr val="dk1"/>
              </a:buClr>
              <a:buSzPts val="1200"/>
              <a:buChar char="●"/>
            </a:pPr>
            <a:r>
              <a:rPr lang="en-GB" sz="1200">
                <a:solidFill>
                  <a:schemeClr val="dk1"/>
                </a:solidFill>
              </a:rPr>
              <a:t>Understand longer and more challenging texts on a range of topic areas, recognising some details and opinions heard</a:t>
            </a:r>
            <a:endParaRPr sz="1200">
              <a:solidFill>
                <a:schemeClr val="dk1"/>
              </a:solidFill>
            </a:endParaRPr>
          </a:p>
          <a:p>
            <a:pPr marL="0" lvl="0" indent="0" algn="l" rtl="0">
              <a:spcBef>
                <a:spcPts val="0"/>
              </a:spcBef>
              <a:spcAft>
                <a:spcPts val="0"/>
              </a:spcAft>
              <a:buNone/>
            </a:pPr>
            <a:r>
              <a:rPr lang="en-GB" sz="1200">
                <a:solidFill>
                  <a:schemeClr val="dk1"/>
                </a:solidFill>
              </a:rPr>
              <a:t>Speaking</a:t>
            </a:r>
            <a:endParaRPr sz="1200">
              <a:solidFill>
                <a:schemeClr val="dk1"/>
              </a:solidFill>
            </a:endParaRPr>
          </a:p>
          <a:p>
            <a:pPr marL="457200" lvl="0" indent="-304800" algn="l" rtl="0">
              <a:spcBef>
                <a:spcPts val="0"/>
              </a:spcBef>
              <a:spcAft>
                <a:spcPts val="0"/>
              </a:spcAft>
              <a:buClr>
                <a:schemeClr val="dk1"/>
              </a:buClr>
              <a:buSzPts val="1200"/>
              <a:buChar char="●"/>
            </a:pPr>
            <a:r>
              <a:rPr lang="en-GB" sz="1200">
                <a:solidFill>
                  <a:schemeClr val="dk1"/>
                </a:solidFill>
              </a:rPr>
              <a:t>Engage in longer conversations, asking for clarification when necessary</a:t>
            </a:r>
            <a:endParaRPr sz="1200">
              <a:solidFill>
                <a:schemeClr val="dk1"/>
              </a:solidFill>
            </a:endParaRPr>
          </a:p>
          <a:p>
            <a:pPr marL="457200" lvl="0" indent="-304800" algn="l" rtl="0">
              <a:spcBef>
                <a:spcPts val="0"/>
              </a:spcBef>
              <a:spcAft>
                <a:spcPts val="0"/>
              </a:spcAft>
              <a:buClr>
                <a:schemeClr val="dk1"/>
              </a:buClr>
              <a:buSzPts val="1200"/>
              <a:buChar char="●"/>
            </a:pPr>
            <a:r>
              <a:rPr lang="en-GB" sz="1200">
                <a:solidFill>
                  <a:schemeClr val="dk1"/>
                </a:solidFill>
              </a:rPr>
              <a:t>Create own sentences using knowledge of basic sentence structure</a:t>
            </a:r>
            <a:endParaRPr sz="1200">
              <a:solidFill>
                <a:schemeClr val="dk1"/>
              </a:solidFill>
            </a:endParaRPr>
          </a:p>
          <a:p>
            <a:pPr marL="0" lvl="0" indent="0" algn="l" rtl="0">
              <a:spcBef>
                <a:spcPts val="0"/>
              </a:spcBef>
              <a:spcAft>
                <a:spcPts val="0"/>
              </a:spcAft>
              <a:buNone/>
            </a:pPr>
            <a:r>
              <a:rPr lang="en-GB" sz="1200">
                <a:solidFill>
                  <a:schemeClr val="dk1"/>
                </a:solidFill>
              </a:rPr>
              <a:t>Reading</a:t>
            </a:r>
            <a:endParaRPr sz="1200">
              <a:solidFill>
                <a:schemeClr val="dk1"/>
              </a:solidFill>
            </a:endParaRPr>
          </a:p>
          <a:p>
            <a:pPr marL="457200" lvl="0" indent="-304800" algn="l" rtl="0">
              <a:spcBef>
                <a:spcPts val="0"/>
              </a:spcBef>
              <a:spcAft>
                <a:spcPts val="0"/>
              </a:spcAft>
              <a:buClr>
                <a:schemeClr val="dk1"/>
              </a:buClr>
              <a:buSzPts val="1200"/>
              <a:buChar char="●"/>
            </a:pPr>
            <a:r>
              <a:rPr lang="en-GB" sz="1200">
                <a:solidFill>
                  <a:schemeClr val="dk1"/>
                </a:solidFill>
              </a:rPr>
              <a:t>Read aloud and understand a short text containing unfamiliar words, using accurate pronunciation</a:t>
            </a:r>
            <a:endParaRPr sz="1200">
              <a:solidFill>
                <a:schemeClr val="dk1"/>
              </a:solidFill>
            </a:endParaRPr>
          </a:p>
          <a:p>
            <a:pPr marL="457200" lvl="0" indent="-304800" algn="l" rtl="0">
              <a:spcBef>
                <a:spcPts val="0"/>
              </a:spcBef>
              <a:spcAft>
                <a:spcPts val="0"/>
              </a:spcAft>
              <a:buClr>
                <a:schemeClr val="dk1"/>
              </a:buClr>
              <a:buSzPts val="1200"/>
              <a:buChar char="●"/>
            </a:pPr>
            <a:r>
              <a:rPr lang="en-GB" sz="1200">
                <a:solidFill>
                  <a:schemeClr val="dk1"/>
                </a:solidFill>
              </a:rPr>
              <a:t>Attempt to read a range of texts independently, using different strategies to make meaning</a:t>
            </a:r>
            <a:endParaRPr sz="1200">
              <a:solidFill>
                <a:schemeClr val="dk1"/>
              </a:solidFill>
            </a:endParaRPr>
          </a:p>
          <a:p>
            <a:pPr marL="0" lvl="0" indent="0" algn="l" rtl="0">
              <a:spcBef>
                <a:spcPts val="0"/>
              </a:spcBef>
              <a:spcAft>
                <a:spcPts val="0"/>
              </a:spcAft>
              <a:buNone/>
            </a:pPr>
            <a:r>
              <a:rPr lang="en-GB" sz="1200">
                <a:solidFill>
                  <a:schemeClr val="dk1"/>
                </a:solidFill>
              </a:rPr>
              <a:t>Writing</a:t>
            </a:r>
            <a:endParaRPr sz="1200">
              <a:solidFill>
                <a:schemeClr val="dk1"/>
              </a:solidFill>
            </a:endParaRPr>
          </a:p>
          <a:p>
            <a:pPr marL="457200" lvl="0" indent="-304800" algn="l" rtl="0">
              <a:spcBef>
                <a:spcPts val="0"/>
              </a:spcBef>
              <a:spcAft>
                <a:spcPts val="0"/>
              </a:spcAft>
              <a:buClr>
                <a:schemeClr val="dk1"/>
              </a:buClr>
              <a:buSzPts val="1200"/>
              <a:buChar char="●"/>
            </a:pPr>
            <a:r>
              <a:rPr lang="en-GB" sz="1200">
                <a:solidFill>
                  <a:schemeClr val="dk1"/>
                </a:solidFill>
              </a:rPr>
              <a:t>Write a range of phrases and sentences from memory and adapt them to write his/her own sentences on a similar topic</a:t>
            </a:r>
            <a:endParaRPr sz="1200">
              <a:solidFill>
                <a:schemeClr val="dk1"/>
              </a:solidFill>
            </a:endParaRPr>
          </a:p>
          <a:p>
            <a:pPr marL="457200" lvl="0" indent="-304800" algn="l" rtl="0">
              <a:spcBef>
                <a:spcPts val="0"/>
              </a:spcBef>
              <a:spcAft>
                <a:spcPts val="0"/>
              </a:spcAft>
              <a:buClr>
                <a:schemeClr val="dk1"/>
              </a:buClr>
              <a:buSzPts val="1200"/>
              <a:buChar char="●"/>
            </a:pPr>
            <a:r>
              <a:rPr lang="en-GB" sz="1200">
                <a:solidFill>
                  <a:schemeClr val="dk1"/>
                </a:solidFill>
              </a:rPr>
              <a:t>Select appropriate adjectives to describe a range of things, people and places</a:t>
            </a:r>
            <a:endParaRPr sz="1200">
              <a:solidFill>
                <a:schemeClr val="dk1"/>
              </a:solidFill>
            </a:endParaRPr>
          </a:p>
          <a:p>
            <a:pPr marL="0" lvl="0" indent="0" algn="l" rtl="0">
              <a:spcBef>
                <a:spcPts val="0"/>
              </a:spcBef>
              <a:spcAft>
                <a:spcPts val="0"/>
              </a:spcAft>
              <a:buNone/>
            </a:pPr>
            <a:r>
              <a:rPr lang="en-GB" sz="1200">
                <a:solidFill>
                  <a:schemeClr val="dk1"/>
                </a:solidFill>
              </a:rPr>
              <a:t>Grammar</a:t>
            </a:r>
            <a:endParaRPr sz="1200">
              <a:solidFill>
                <a:schemeClr val="dk1"/>
              </a:solidFill>
            </a:endParaRPr>
          </a:p>
          <a:p>
            <a:pPr marL="457200" lvl="0" indent="-304800" algn="l" rtl="0">
              <a:spcBef>
                <a:spcPts val="0"/>
              </a:spcBef>
              <a:spcAft>
                <a:spcPts val="0"/>
              </a:spcAft>
              <a:buClr>
                <a:schemeClr val="dk1"/>
              </a:buClr>
              <a:buSzPts val="1200"/>
              <a:buChar char="●"/>
            </a:pPr>
            <a:r>
              <a:rPr lang="en-GB" sz="1200">
                <a:solidFill>
                  <a:schemeClr val="dk1"/>
                </a:solidFill>
              </a:rPr>
              <a:t>Know how to conjugate a range of high frequency verbs</a:t>
            </a:r>
            <a:endParaRPr sz="1200">
              <a:solidFill>
                <a:schemeClr val="dk1"/>
              </a:solidFill>
            </a:endParaRPr>
          </a:p>
          <a:p>
            <a:pPr marL="457200" lvl="0" indent="-304800" algn="l" rtl="0">
              <a:spcBef>
                <a:spcPts val="0"/>
              </a:spcBef>
              <a:spcAft>
                <a:spcPts val="0"/>
              </a:spcAft>
              <a:buClr>
                <a:schemeClr val="dk1"/>
              </a:buClr>
              <a:buSzPts val="1200"/>
              <a:buChar char="●"/>
            </a:pPr>
            <a:r>
              <a:rPr lang="en-GB" sz="1200">
                <a:solidFill>
                  <a:schemeClr val="dk1"/>
                </a:solidFill>
              </a:rPr>
              <a:t>Have an awareness of similarities and differences in grammar between different languages</a:t>
            </a:r>
            <a:endParaRPr sz="1200">
              <a:solidFill>
                <a:schemeClr val="dk1"/>
              </a:solidFill>
            </a:endParaRPr>
          </a:p>
          <a:p>
            <a:pPr marL="0" marR="0" lvl="0" indent="0" algn="l" rtl="0">
              <a:lnSpc>
                <a:spcPct val="100000"/>
              </a:lnSpc>
              <a:spcBef>
                <a:spcPts val="0"/>
              </a:spcBef>
              <a:spcAft>
                <a:spcPts val="0"/>
              </a:spcAft>
              <a:buNone/>
            </a:pPr>
            <a:endParaRPr/>
          </a:p>
          <a:p>
            <a:pPr marL="0" marR="0" lvl="0" indent="0" algn="l" rtl="0">
              <a:lnSpc>
                <a:spcPct val="100000"/>
              </a:lnSpc>
              <a:spcBef>
                <a:spcPts val="0"/>
              </a:spcBef>
              <a:spcAft>
                <a:spcPts val="0"/>
              </a:spcAft>
              <a:buNone/>
            </a:pPr>
            <a:endParaRPr u="sng"/>
          </a:p>
        </p:txBody>
      </p:sp>
      <p:sp>
        <p:nvSpPr>
          <p:cNvPr id="121" name="Google Shape;121;p14"/>
          <p:cNvSpPr txBox="1"/>
          <p:nvPr/>
        </p:nvSpPr>
        <p:spPr>
          <a:xfrm>
            <a:off x="7856800" y="3434025"/>
            <a:ext cx="3550500" cy="5376900"/>
          </a:xfrm>
          <a:prstGeom prst="rect">
            <a:avLst/>
          </a:prstGeom>
          <a:no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sz="900"/>
              <a:t>Grammar and vocabulary</a:t>
            </a:r>
            <a:endParaRPr sz="900"/>
          </a:p>
          <a:p>
            <a:pPr marL="457200" marR="0" lvl="0" indent="-285750" algn="l" rtl="0">
              <a:lnSpc>
                <a:spcPct val="100000"/>
              </a:lnSpc>
              <a:spcBef>
                <a:spcPts val="0"/>
              </a:spcBef>
              <a:spcAft>
                <a:spcPts val="0"/>
              </a:spcAft>
              <a:buSzPts val="900"/>
              <a:buChar char="●"/>
            </a:pPr>
            <a:r>
              <a:rPr lang="en-GB" sz="900"/>
              <a:t>Identify and use tenses or other structures which convey the present, past, and future as appropriate to the language being studied</a:t>
            </a:r>
            <a:endParaRPr sz="900"/>
          </a:p>
          <a:p>
            <a:pPr marL="457200" marR="0" lvl="0" indent="-285750" algn="l" rtl="0">
              <a:lnSpc>
                <a:spcPct val="100000"/>
              </a:lnSpc>
              <a:spcBef>
                <a:spcPts val="0"/>
              </a:spcBef>
              <a:spcAft>
                <a:spcPts val="0"/>
              </a:spcAft>
              <a:buSzPts val="900"/>
              <a:buChar char="●"/>
            </a:pPr>
            <a:r>
              <a:rPr lang="en-GB" sz="900"/>
              <a:t>Use and manipulate a variety of key grammatical structures and patterns, including voices and moods, as appropriate</a:t>
            </a:r>
            <a:endParaRPr sz="900"/>
          </a:p>
          <a:p>
            <a:pPr marL="457200" marR="0" lvl="0" indent="-285750" algn="l" rtl="0">
              <a:lnSpc>
                <a:spcPct val="100000"/>
              </a:lnSpc>
              <a:spcBef>
                <a:spcPts val="0"/>
              </a:spcBef>
              <a:spcAft>
                <a:spcPts val="0"/>
              </a:spcAft>
              <a:buSzPts val="900"/>
              <a:buChar char="●"/>
            </a:pPr>
            <a:r>
              <a:rPr lang="en-GB" sz="900"/>
              <a:t>Develop and use a wide-ranging and deepening vocabulary that goes beyond their immediate needs and interests, allowing them to give and justify opinions and take part in discussion about wider issues</a:t>
            </a:r>
            <a:endParaRPr sz="900"/>
          </a:p>
          <a:p>
            <a:pPr marL="457200" marR="0" lvl="0" indent="-285750" algn="l" rtl="0">
              <a:lnSpc>
                <a:spcPct val="100000"/>
              </a:lnSpc>
              <a:spcBef>
                <a:spcPts val="0"/>
              </a:spcBef>
              <a:spcAft>
                <a:spcPts val="0"/>
              </a:spcAft>
              <a:buSzPts val="900"/>
              <a:buChar char="●"/>
            </a:pPr>
            <a:r>
              <a:rPr lang="en-GB" sz="900"/>
              <a:t>Use accurate grammar, spelling and punctuation.</a:t>
            </a:r>
            <a:endParaRPr sz="900"/>
          </a:p>
          <a:p>
            <a:pPr marL="0" marR="0" lvl="0" indent="0" algn="l" rtl="0">
              <a:lnSpc>
                <a:spcPct val="100000"/>
              </a:lnSpc>
              <a:spcBef>
                <a:spcPts val="0"/>
              </a:spcBef>
              <a:spcAft>
                <a:spcPts val="0"/>
              </a:spcAft>
              <a:buNone/>
            </a:pPr>
            <a:r>
              <a:rPr lang="en-GB" sz="900"/>
              <a:t>Linguistic competence</a:t>
            </a:r>
            <a:endParaRPr sz="900"/>
          </a:p>
          <a:p>
            <a:pPr marL="457200" marR="0" lvl="0" indent="-285750" algn="l" rtl="0">
              <a:lnSpc>
                <a:spcPct val="100000"/>
              </a:lnSpc>
              <a:spcBef>
                <a:spcPts val="0"/>
              </a:spcBef>
              <a:spcAft>
                <a:spcPts val="0"/>
              </a:spcAft>
              <a:buSzPts val="900"/>
              <a:buChar char="●"/>
            </a:pPr>
            <a:r>
              <a:rPr lang="en-GB" sz="900"/>
              <a:t>Listen to a variety of forms of spoken language to obtain information and respond appropriately</a:t>
            </a:r>
            <a:endParaRPr sz="900"/>
          </a:p>
          <a:p>
            <a:pPr marL="457200" marR="0" lvl="0" indent="-285750" algn="l" rtl="0">
              <a:lnSpc>
                <a:spcPct val="100000"/>
              </a:lnSpc>
              <a:spcBef>
                <a:spcPts val="0"/>
              </a:spcBef>
              <a:spcAft>
                <a:spcPts val="0"/>
              </a:spcAft>
              <a:buSzPts val="900"/>
              <a:buChar char="●"/>
            </a:pPr>
            <a:r>
              <a:rPr lang="en-GB" sz="900"/>
              <a:t>Transcribe words and short sentences that they hear with increasing accuracy</a:t>
            </a:r>
            <a:endParaRPr sz="900"/>
          </a:p>
          <a:p>
            <a:pPr marL="457200" marR="0" lvl="0" indent="-285750" algn="l" rtl="0">
              <a:lnSpc>
                <a:spcPct val="100000"/>
              </a:lnSpc>
              <a:spcBef>
                <a:spcPts val="0"/>
              </a:spcBef>
              <a:spcAft>
                <a:spcPts val="0"/>
              </a:spcAft>
              <a:buSzPts val="900"/>
              <a:buChar char="●"/>
            </a:pPr>
            <a:r>
              <a:rPr lang="en-GB" sz="900"/>
              <a:t>Initiate and develop conversations, coping with unfamiliar language and unexpected responses, making use of important social conventions such as formal modes of address</a:t>
            </a:r>
            <a:endParaRPr sz="900"/>
          </a:p>
          <a:p>
            <a:pPr marL="457200" marR="0" lvl="0" indent="-285750" algn="l" rtl="0">
              <a:lnSpc>
                <a:spcPct val="100000"/>
              </a:lnSpc>
              <a:spcBef>
                <a:spcPts val="0"/>
              </a:spcBef>
              <a:spcAft>
                <a:spcPts val="0"/>
              </a:spcAft>
              <a:buSzPts val="900"/>
              <a:buChar char="●"/>
            </a:pPr>
            <a:r>
              <a:rPr lang="en-GB" sz="900"/>
              <a:t>Express and develop ideas clearly and with increasing accuracy, both orally and in writing</a:t>
            </a:r>
            <a:endParaRPr sz="900"/>
          </a:p>
          <a:p>
            <a:pPr marL="457200" marR="0" lvl="0" indent="-285750" algn="l" rtl="0">
              <a:lnSpc>
                <a:spcPct val="100000"/>
              </a:lnSpc>
              <a:spcBef>
                <a:spcPts val="0"/>
              </a:spcBef>
              <a:spcAft>
                <a:spcPts val="0"/>
              </a:spcAft>
              <a:buSzPts val="900"/>
              <a:buChar char="●"/>
            </a:pPr>
            <a:r>
              <a:rPr lang="en-GB" sz="900"/>
              <a:t>Speak coherently and confidently, with increasingly accurate pronunciation and intonation</a:t>
            </a:r>
            <a:endParaRPr sz="900"/>
          </a:p>
          <a:p>
            <a:pPr marL="457200" marR="0" lvl="0" indent="-285750" algn="l" rtl="0">
              <a:lnSpc>
                <a:spcPct val="100000"/>
              </a:lnSpc>
              <a:spcBef>
                <a:spcPts val="0"/>
              </a:spcBef>
              <a:spcAft>
                <a:spcPts val="0"/>
              </a:spcAft>
              <a:buSzPts val="900"/>
              <a:buChar char="●"/>
            </a:pPr>
            <a:r>
              <a:rPr lang="en-GB" sz="900"/>
              <a:t>Read and show comprehension of original and adapted materials from a range of different sources, understanding the purpose, important ideas and details, and provide an accurate English translation of short, suitable material</a:t>
            </a:r>
            <a:endParaRPr sz="900"/>
          </a:p>
          <a:p>
            <a:pPr marL="457200" marR="0" lvl="0" indent="-285750" algn="l" rtl="0">
              <a:lnSpc>
                <a:spcPct val="100000"/>
              </a:lnSpc>
              <a:spcBef>
                <a:spcPts val="0"/>
              </a:spcBef>
              <a:spcAft>
                <a:spcPts val="0"/>
              </a:spcAft>
              <a:buSzPts val="900"/>
              <a:buChar char="●"/>
            </a:pPr>
            <a:r>
              <a:rPr lang="en-GB" sz="900"/>
              <a:t>Read literary texts in the language [such as stories, songs, poems and letters], to stimulate ideas, develop creative expression and expand understanding of the language and culture</a:t>
            </a:r>
            <a:endParaRPr sz="900"/>
          </a:p>
          <a:p>
            <a:pPr marL="457200" lvl="0" indent="-285750" algn="l" rtl="0">
              <a:spcBef>
                <a:spcPts val="0"/>
              </a:spcBef>
              <a:spcAft>
                <a:spcPts val="0"/>
              </a:spcAft>
              <a:buSzPts val="900"/>
              <a:buChar char="●"/>
            </a:pPr>
            <a:r>
              <a:rPr lang="en-GB" sz="900"/>
              <a:t>Write prose using an increasingly wide range of grammar and vocabulary, write creatively to express their own ideas and opinions, and translate short written text accurately into the foreign language.</a:t>
            </a:r>
            <a:endParaRPr sz="900"/>
          </a:p>
        </p:txBody>
      </p:sp>
      <p:sp>
        <p:nvSpPr>
          <p:cNvPr id="122" name="Google Shape;122;p14"/>
          <p:cNvSpPr txBox="1"/>
          <p:nvPr/>
        </p:nvSpPr>
        <p:spPr>
          <a:xfrm>
            <a:off x="755700" y="2539400"/>
            <a:ext cx="3550500" cy="894300"/>
          </a:xfrm>
          <a:prstGeom prst="rect">
            <a:avLst/>
          </a:prstGeom>
          <a:solidFill>
            <a:srgbClr val="FFF2CC"/>
          </a:solidFill>
          <a:ln w="9525" cap="flat" cmpd="sng">
            <a:solidFill>
              <a:srgbClr val="20124D"/>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Arial"/>
                <a:ea typeface="Arial"/>
                <a:cs typeface="Arial"/>
                <a:sym typeface="Arial"/>
              </a:rPr>
              <a:t>Prior</a:t>
            </a:r>
            <a:r>
              <a:rPr lang="en-GB" b="1">
                <a:solidFill>
                  <a:schemeClr val="dk1"/>
                </a:solidFill>
              </a:rPr>
              <a:t> </a:t>
            </a:r>
            <a:r>
              <a:rPr lang="en-GB" sz="1400" b="1" i="0" u="none" strike="noStrike" cap="none">
                <a:solidFill>
                  <a:schemeClr val="dk1"/>
                </a:solidFill>
                <a:latin typeface="Arial"/>
                <a:ea typeface="Arial"/>
                <a:cs typeface="Arial"/>
                <a:sym typeface="Arial"/>
              </a:rPr>
              <a:t> Curriculum Coverage</a:t>
            </a:r>
            <a:endParaRPr sz="1400" b="0" i="0" u="none" strike="noStrike" cap="none">
              <a:solidFill>
                <a:srgbClr val="000000"/>
              </a:solidFill>
              <a:latin typeface="Arial"/>
              <a:ea typeface="Arial"/>
              <a:cs typeface="Arial"/>
              <a:sym typeface="Arial"/>
            </a:endParaRPr>
          </a:p>
        </p:txBody>
      </p:sp>
      <p:sp>
        <p:nvSpPr>
          <p:cNvPr id="123" name="Google Shape;123;p14"/>
          <p:cNvSpPr txBox="1"/>
          <p:nvPr/>
        </p:nvSpPr>
        <p:spPr>
          <a:xfrm>
            <a:off x="4306300" y="2539400"/>
            <a:ext cx="3550500" cy="894300"/>
          </a:xfrm>
          <a:prstGeom prst="rect">
            <a:avLst/>
          </a:prstGeom>
          <a:solidFill>
            <a:srgbClr val="CFE2F3"/>
          </a:solidFill>
          <a:ln w="9525" cap="flat" cmpd="sng">
            <a:solidFill>
              <a:srgbClr val="20124D"/>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Arial"/>
                <a:ea typeface="Arial"/>
                <a:cs typeface="Arial"/>
                <a:sym typeface="Arial"/>
              </a:rPr>
              <a:t>Curriculum Coverage</a:t>
            </a:r>
            <a:endParaRPr sz="1400" b="0" i="0" u="none" strike="noStrike" cap="none">
              <a:solidFill>
                <a:srgbClr val="000000"/>
              </a:solidFill>
              <a:latin typeface="Arial"/>
              <a:ea typeface="Arial"/>
              <a:cs typeface="Arial"/>
              <a:sym typeface="Arial"/>
            </a:endParaRPr>
          </a:p>
        </p:txBody>
      </p:sp>
      <p:sp>
        <p:nvSpPr>
          <p:cNvPr id="124" name="Google Shape;124;p14"/>
          <p:cNvSpPr txBox="1"/>
          <p:nvPr/>
        </p:nvSpPr>
        <p:spPr>
          <a:xfrm>
            <a:off x="7856800" y="2539400"/>
            <a:ext cx="3550500" cy="894300"/>
          </a:xfrm>
          <a:prstGeom prst="rect">
            <a:avLst/>
          </a:prstGeom>
          <a:solidFill>
            <a:srgbClr val="D9EAD3"/>
          </a:solidFill>
          <a:ln w="9525" cap="flat" cmpd="sng">
            <a:solidFill>
              <a:srgbClr val="20124D"/>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rgbClr val="0C0C0C"/>
                </a:solidFill>
                <a:latin typeface="Arial"/>
                <a:ea typeface="Arial"/>
                <a:cs typeface="Arial"/>
                <a:sym typeface="Arial"/>
              </a:rPr>
              <a:t>Subsequent</a:t>
            </a:r>
            <a:r>
              <a:rPr lang="en-GB" sz="1400" b="0" i="0" u="none" strike="noStrike" cap="none">
                <a:solidFill>
                  <a:srgbClr val="0C0C0C"/>
                </a:solidFill>
                <a:latin typeface="Arial"/>
                <a:ea typeface="Arial"/>
                <a:cs typeface="Arial"/>
                <a:sym typeface="Arial"/>
              </a:rPr>
              <a:t> </a:t>
            </a:r>
            <a:r>
              <a:rPr lang="en-GB" sz="1400" b="1" i="0" u="none" strike="noStrike" cap="none">
                <a:solidFill>
                  <a:srgbClr val="0C0C0C"/>
                </a:solidFill>
                <a:latin typeface="Arial"/>
                <a:ea typeface="Arial"/>
                <a:cs typeface="Arial"/>
                <a:sym typeface="Arial"/>
              </a:rPr>
              <a:t>Curriculum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rgbClr val="0C0C0C"/>
                </a:solidFill>
                <a:latin typeface="Arial"/>
                <a:ea typeface="Arial"/>
                <a:cs typeface="Arial"/>
                <a:sym typeface="Arial"/>
              </a:rPr>
              <a:t>Coverage</a:t>
            </a:r>
            <a:endParaRPr sz="1400" b="1" i="0" u="none" strike="noStrike" cap="none">
              <a:solidFill>
                <a:srgbClr val="0C0C0C"/>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GB" b="1">
                <a:solidFill>
                  <a:srgbClr val="0C0C0C"/>
                </a:solidFill>
              </a:rPr>
              <a:t>KS3</a:t>
            </a:r>
            <a:endParaRPr b="1">
              <a:solidFill>
                <a:srgbClr val="0C0C0C"/>
              </a:solidFill>
            </a:endParaRPr>
          </a:p>
        </p:txBody>
      </p:sp>
      <p:sp>
        <p:nvSpPr>
          <p:cNvPr id="125" name="Google Shape;125;p14"/>
          <p:cNvSpPr txBox="1"/>
          <p:nvPr/>
        </p:nvSpPr>
        <p:spPr>
          <a:xfrm>
            <a:off x="755800" y="1442800"/>
            <a:ext cx="10651500" cy="1023600"/>
          </a:xfrm>
          <a:prstGeom prst="rect">
            <a:avLst/>
          </a:prstGeom>
          <a:solidFill>
            <a:srgbClr val="D8E2F3"/>
          </a:solidFill>
          <a:ln w="9525"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sng" strike="noStrike" cap="none">
                <a:solidFill>
                  <a:srgbClr val="20124D"/>
                </a:solidFill>
                <a:latin typeface="Arial"/>
                <a:ea typeface="Arial"/>
                <a:cs typeface="Arial"/>
                <a:sym typeface="Arial"/>
              </a:rPr>
              <a:t>Curriculum Coverage</a:t>
            </a:r>
            <a:endParaRPr sz="1800" b="0" i="0" u="none" strike="noStrike" cap="none">
              <a:solidFill>
                <a:srgbClr val="20124D"/>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1" i="0" u="sng" strike="noStrike" cap="none">
              <a:solidFill>
                <a:srgbClr val="20124D"/>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rgbClr val="20124D"/>
                </a:solidFill>
                <a:latin typeface="Arial"/>
                <a:ea typeface="Arial"/>
                <a:cs typeface="Arial"/>
                <a:sym typeface="Arial"/>
              </a:rPr>
              <a:t>(Previous, expected and what follows on)</a:t>
            </a:r>
            <a:endParaRPr sz="1800" b="0" i="0" u="none" strike="noStrike" cap="none">
              <a:solidFill>
                <a:srgbClr val="20124D"/>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130"/>
        <p:cNvGrpSpPr/>
        <p:nvPr/>
      </p:nvGrpSpPr>
      <p:grpSpPr>
        <a:xfrm>
          <a:off x="0" y="0"/>
          <a:ext cx="0" cy="0"/>
          <a:chOff x="0" y="0"/>
          <a:chExt cx="0" cy="0"/>
        </a:xfrm>
      </p:grpSpPr>
      <p:pic>
        <p:nvPicPr>
          <p:cNvPr id="131" name="Google Shape;131;p15"/>
          <p:cNvPicPr preferRelativeResize="0"/>
          <p:nvPr/>
        </p:nvPicPr>
        <p:blipFill rotWithShape="1">
          <a:blip r:embed="rId3">
            <a:alphaModFix/>
          </a:blip>
          <a:srcRect/>
          <a:stretch/>
        </p:blipFill>
        <p:spPr>
          <a:xfrm>
            <a:off x="5001400" y="230700"/>
            <a:ext cx="2189200" cy="1023475"/>
          </a:xfrm>
          <a:prstGeom prst="rect">
            <a:avLst/>
          </a:prstGeom>
          <a:noFill/>
          <a:ln>
            <a:noFill/>
          </a:ln>
        </p:spPr>
      </p:pic>
      <p:sp>
        <p:nvSpPr>
          <p:cNvPr id="132" name="Google Shape;132;p15"/>
          <p:cNvSpPr txBox="1"/>
          <p:nvPr/>
        </p:nvSpPr>
        <p:spPr>
          <a:xfrm>
            <a:off x="755800" y="1442800"/>
            <a:ext cx="10651500" cy="1023600"/>
          </a:xfrm>
          <a:prstGeom prst="rect">
            <a:avLst/>
          </a:prstGeom>
          <a:solidFill>
            <a:srgbClr val="D8E2F3"/>
          </a:solidFill>
          <a:ln w="9525"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a:solidFill>
                  <a:srgbClr val="20124D"/>
                </a:solidFill>
              </a:rPr>
              <a:t>Language plan</a:t>
            </a:r>
            <a:endParaRPr sz="1800" b="0" i="0" u="none" strike="noStrike" cap="none">
              <a:solidFill>
                <a:srgbClr val="20124D"/>
              </a:solidFill>
              <a:latin typeface="Arial"/>
              <a:ea typeface="Arial"/>
              <a:cs typeface="Arial"/>
              <a:sym typeface="Arial"/>
            </a:endParaRPr>
          </a:p>
        </p:txBody>
      </p:sp>
      <p:graphicFrame>
        <p:nvGraphicFramePr>
          <p:cNvPr id="133" name="Google Shape;133;p15"/>
          <p:cNvGraphicFramePr/>
          <p:nvPr/>
        </p:nvGraphicFramePr>
        <p:xfrm>
          <a:off x="775768" y="2482672"/>
          <a:ext cx="3000000" cy="3000000"/>
        </p:xfrm>
        <a:graphic>
          <a:graphicData uri="http://schemas.openxmlformats.org/drawingml/2006/table">
            <a:tbl>
              <a:tblPr firstRow="1" bandRow="1">
                <a:noFill/>
                <a:tableStyleId>{7881B84C-A87D-4D04-BAC5-1028E12EEF9C}</a:tableStyleId>
              </a:tblPr>
              <a:tblGrid>
                <a:gridCol w="3543850">
                  <a:extLst>
                    <a:ext uri="{9D8B030D-6E8A-4147-A177-3AD203B41FA5}">
                      <a16:colId xmlns:a16="http://schemas.microsoft.com/office/drawing/2014/main" val="20000"/>
                    </a:ext>
                  </a:extLst>
                </a:gridCol>
                <a:gridCol w="3543850">
                  <a:extLst>
                    <a:ext uri="{9D8B030D-6E8A-4147-A177-3AD203B41FA5}">
                      <a16:colId xmlns:a16="http://schemas.microsoft.com/office/drawing/2014/main" val="20001"/>
                    </a:ext>
                  </a:extLst>
                </a:gridCol>
                <a:gridCol w="3543850">
                  <a:extLst>
                    <a:ext uri="{9D8B030D-6E8A-4147-A177-3AD203B41FA5}">
                      <a16:colId xmlns:a16="http://schemas.microsoft.com/office/drawing/2014/main" val="20002"/>
                    </a:ext>
                  </a:extLst>
                </a:gridCol>
              </a:tblGrid>
              <a:tr h="355675">
                <a:tc>
                  <a:txBody>
                    <a:bodyPr/>
                    <a:lstStyle/>
                    <a:p>
                      <a:pPr marL="0" marR="0" lvl="0" indent="0" algn="ctr" rtl="0">
                        <a:lnSpc>
                          <a:spcPct val="100000"/>
                        </a:lnSpc>
                        <a:spcBef>
                          <a:spcPts val="0"/>
                        </a:spcBef>
                        <a:spcAft>
                          <a:spcPts val="0"/>
                        </a:spcAft>
                        <a:buClr>
                          <a:srgbClr val="000000"/>
                        </a:buClr>
                        <a:buSzPts val="1400"/>
                        <a:buFont typeface="Arial"/>
                        <a:buNone/>
                      </a:pPr>
                      <a:r>
                        <a:rPr lang="en-GB" b="1"/>
                        <a:t>Key vocabulary</a:t>
                      </a:r>
                      <a:endParaRPr sz="1400" b="1" i="0" u="none" strike="noStrike" cap="none">
                        <a:solidFill>
                          <a:srgbClr val="000000"/>
                        </a:solidFill>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3C6E7"/>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b="1"/>
                        <a:t>Concepts</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3C6E7"/>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b="1"/>
                        <a:t>Speaking and listening</a:t>
                      </a:r>
                      <a:endParaRPr sz="1400" b="1" u="none" strike="noStrike" cap="none"/>
                    </a:p>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3C6E7"/>
                    </a:solidFill>
                  </a:tcPr>
                </a:tc>
                <a:extLst>
                  <a:ext uri="{0D108BD9-81ED-4DB2-BD59-A6C34878D82A}">
                    <a16:rowId xmlns:a16="http://schemas.microsoft.com/office/drawing/2014/main" val="10000"/>
                  </a:ext>
                </a:extLst>
              </a:tr>
              <a:tr h="5584325">
                <a:tc>
                  <a:txBody>
                    <a:bodyPr/>
                    <a:lstStyle/>
                    <a:p>
                      <a:pPr marL="457200" marR="0" lvl="0" indent="-342900" algn="ctr" rtl="0">
                        <a:lnSpc>
                          <a:spcPct val="100000"/>
                        </a:lnSpc>
                        <a:spcBef>
                          <a:spcPts val="0"/>
                        </a:spcBef>
                        <a:spcAft>
                          <a:spcPts val="0"/>
                        </a:spcAft>
                        <a:buSzPts val="1800"/>
                        <a:buChar char="●"/>
                      </a:pPr>
                      <a:r>
                        <a:rPr lang="en-GB" sz="1800"/>
                        <a:t>Nouns - names of lessons and equipment</a:t>
                      </a:r>
                      <a:endParaRPr sz="1800"/>
                    </a:p>
                    <a:p>
                      <a:pPr marL="457200" marR="0" lvl="0" indent="-342900" algn="ctr" rtl="0">
                        <a:lnSpc>
                          <a:spcPct val="100000"/>
                        </a:lnSpc>
                        <a:spcBef>
                          <a:spcPts val="0"/>
                        </a:spcBef>
                        <a:spcAft>
                          <a:spcPts val="0"/>
                        </a:spcAft>
                        <a:buSzPts val="1800"/>
                        <a:buChar char="●"/>
                      </a:pPr>
                      <a:r>
                        <a:rPr lang="en-GB" sz="1800"/>
                        <a:t>Verbs - to like, to love, to dislike, to hate, to have, to learn</a:t>
                      </a:r>
                      <a:endParaRPr sz="1800"/>
                    </a:p>
                    <a:p>
                      <a:pPr marL="457200" marR="0" lvl="0" indent="-342900" algn="ctr" rtl="0">
                        <a:lnSpc>
                          <a:spcPct val="100000"/>
                        </a:lnSpc>
                        <a:spcBef>
                          <a:spcPts val="0"/>
                        </a:spcBef>
                        <a:spcAft>
                          <a:spcPts val="0"/>
                        </a:spcAft>
                        <a:buSzPts val="1800"/>
                        <a:buChar char="●"/>
                      </a:pPr>
                      <a:r>
                        <a:rPr lang="en-GB" sz="1800"/>
                        <a:t>Adjectives - appearance and personality adjectives</a:t>
                      </a:r>
                      <a:endParaRPr sz="1800"/>
                    </a:p>
                    <a:p>
                      <a:pPr marL="457200" marR="0" lvl="0" indent="-342900" algn="ctr" rtl="0">
                        <a:lnSpc>
                          <a:spcPct val="100000"/>
                        </a:lnSpc>
                        <a:spcBef>
                          <a:spcPts val="0"/>
                        </a:spcBef>
                        <a:spcAft>
                          <a:spcPts val="0"/>
                        </a:spcAft>
                        <a:buSzPts val="1800"/>
                        <a:buChar char="●"/>
                      </a:pPr>
                      <a:r>
                        <a:rPr lang="en-GB" sz="1800"/>
                        <a:t>Adverbs - kindly, helpfully, carefully, quickly</a:t>
                      </a:r>
                      <a:endParaRPr sz="1800"/>
                    </a:p>
                    <a:p>
                      <a:pPr marL="0" marR="0" lvl="0" indent="0" algn="l" rtl="0">
                        <a:lnSpc>
                          <a:spcPct val="100000"/>
                        </a:lnSpc>
                        <a:spcBef>
                          <a:spcPts val="0"/>
                        </a:spcBef>
                        <a:spcAft>
                          <a:spcPts val="0"/>
                        </a:spcAft>
                        <a:buNone/>
                      </a:pPr>
                      <a:endParaRPr sz="18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457200" marR="0" lvl="0" indent="-342900" algn="ctr" rtl="0">
                        <a:lnSpc>
                          <a:spcPct val="100000"/>
                        </a:lnSpc>
                        <a:spcBef>
                          <a:spcPts val="0"/>
                        </a:spcBef>
                        <a:spcAft>
                          <a:spcPts val="0"/>
                        </a:spcAft>
                        <a:buSzPts val="1800"/>
                        <a:buChar char="●"/>
                      </a:pPr>
                      <a:r>
                        <a:rPr lang="en-GB" sz="1800"/>
                        <a:t>Gender of nouns</a:t>
                      </a:r>
                      <a:endParaRPr sz="1800"/>
                    </a:p>
                    <a:p>
                      <a:pPr marL="457200" marR="0" lvl="0" indent="-342900" algn="ctr" rtl="0">
                        <a:lnSpc>
                          <a:spcPct val="100000"/>
                        </a:lnSpc>
                        <a:spcBef>
                          <a:spcPts val="0"/>
                        </a:spcBef>
                        <a:spcAft>
                          <a:spcPts val="0"/>
                        </a:spcAft>
                        <a:buSzPts val="1800"/>
                        <a:buChar char="●"/>
                      </a:pPr>
                      <a:r>
                        <a:rPr lang="en-GB" sz="1800"/>
                        <a:t>Changing a sentence to form the negative (ne...pas)</a:t>
                      </a:r>
                      <a:endParaRPr sz="1800"/>
                    </a:p>
                    <a:p>
                      <a:pPr marL="457200" marR="0" lvl="0" indent="-342900" algn="ctr" rtl="0">
                        <a:lnSpc>
                          <a:spcPct val="100000"/>
                        </a:lnSpc>
                        <a:spcBef>
                          <a:spcPts val="0"/>
                        </a:spcBef>
                        <a:spcAft>
                          <a:spcPts val="0"/>
                        </a:spcAft>
                        <a:buSzPts val="1800"/>
                        <a:buChar char="●"/>
                      </a:pPr>
                      <a:r>
                        <a:rPr lang="en-GB" sz="1800"/>
                        <a:t>Use of personal pronouns</a:t>
                      </a:r>
                      <a:endParaRPr sz="1800"/>
                    </a:p>
                    <a:p>
                      <a:pPr marL="457200" marR="0" lvl="0" indent="-342900" algn="ctr" rtl="0">
                        <a:lnSpc>
                          <a:spcPct val="100000"/>
                        </a:lnSpc>
                        <a:spcBef>
                          <a:spcPts val="0"/>
                        </a:spcBef>
                        <a:spcAft>
                          <a:spcPts val="0"/>
                        </a:spcAft>
                        <a:buSzPts val="1800"/>
                        <a:buChar char="●"/>
                      </a:pPr>
                      <a:r>
                        <a:rPr lang="en-GB" sz="1800"/>
                        <a:t>Use of articles</a:t>
                      </a:r>
                      <a:endParaRPr sz="1800"/>
                    </a:p>
                    <a:p>
                      <a:pPr marL="457200" marR="0" lvl="0" indent="-342900" algn="ctr" rtl="0">
                        <a:lnSpc>
                          <a:spcPct val="100000"/>
                        </a:lnSpc>
                        <a:spcBef>
                          <a:spcPts val="0"/>
                        </a:spcBef>
                        <a:spcAft>
                          <a:spcPts val="0"/>
                        </a:spcAft>
                        <a:buSzPts val="1800"/>
                        <a:buChar char="●"/>
                      </a:pPr>
                      <a:r>
                        <a:rPr lang="en-GB" sz="1800"/>
                        <a:t>Order of adjectives in sentences - after the noun rather than before as in English</a:t>
                      </a:r>
                      <a:endParaRPr sz="1800"/>
                    </a:p>
                    <a:p>
                      <a:pPr marL="457200" marR="0" lvl="0" indent="-342900" algn="ctr" rtl="0">
                        <a:lnSpc>
                          <a:spcPct val="100000"/>
                        </a:lnSpc>
                        <a:spcBef>
                          <a:spcPts val="0"/>
                        </a:spcBef>
                        <a:spcAft>
                          <a:spcPts val="0"/>
                        </a:spcAft>
                        <a:buSzPts val="1800"/>
                        <a:buChar char="●"/>
                      </a:pPr>
                      <a:r>
                        <a:rPr lang="en-GB" sz="1800"/>
                        <a:t>Position of adverbs in a sentence</a:t>
                      </a:r>
                      <a:endParaRPr sz="18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457200" lvl="0" indent="-342900" algn="ctr" rtl="0">
                        <a:spcBef>
                          <a:spcPts val="0"/>
                        </a:spcBef>
                        <a:spcAft>
                          <a:spcPts val="0"/>
                        </a:spcAft>
                        <a:buClr>
                          <a:schemeClr val="dk1"/>
                        </a:buClr>
                        <a:buSzPts val="1800"/>
                        <a:buChar char="●"/>
                      </a:pPr>
                      <a:r>
                        <a:rPr lang="en-GB" sz="1800">
                          <a:solidFill>
                            <a:schemeClr val="dk1"/>
                          </a:solidFill>
                        </a:rPr>
                        <a:t>Turn taking in conversations</a:t>
                      </a:r>
                      <a:endParaRPr sz="1800">
                        <a:solidFill>
                          <a:schemeClr val="dk1"/>
                        </a:solidFill>
                      </a:endParaRPr>
                    </a:p>
                    <a:p>
                      <a:pPr marL="457200" lvl="0" indent="-342900" algn="ctr" rtl="0">
                        <a:spcBef>
                          <a:spcPts val="0"/>
                        </a:spcBef>
                        <a:spcAft>
                          <a:spcPts val="0"/>
                        </a:spcAft>
                        <a:buClr>
                          <a:schemeClr val="dk1"/>
                        </a:buClr>
                        <a:buSzPts val="1800"/>
                        <a:buChar char="●"/>
                      </a:pPr>
                      <a:r>
                        <a:rPr lang="en-GB" sz="1800">
                          <a:solidFill>
                            <a:schemeClr val="dk1"/>
                          </a:solidFill>
                        </a:rPr>
                        <a:t>Expressing and justifying opinions</a:t>
                      </a:r>
                      <a:endParaRPr sz="1800">
                        <a:solidFill>
                          <a:schemeClr val="dk1"/>
                        </a:solidFill>
                      </a:endParaRPr>
                    </a:p>
                    <a:p>
                      <a:pPr marL="457200" lvl="0" indent="-342900" algn="ctr" rtl="0">
                        <a:spcBef>
                          <a:spcPts val="0"/>
                        </a:spcBef>
                        <a:spcAft>
                          <a:spcPts val="0"/>
                        </a:spcAft>
                        <a:buClr>
                          <a:schemeClr val="dk1"/>
                        </a:buClr>
                        <a:buSzPts val="1800"/>
                        <a:buChar char="●"/>
                      </a:pPr>
                      <a:r>
                        <a:rPr lang="en-GB" sz="1800">
                          <a:solidFill>
                            <a:schemeClr val="dk1"/>
                          </a:solidFill>
                        </a:rPr>
                        <a:t>Asking questions</a:t>
                      </a:r>
                      <a:endParaRPr sz="1800">
                        <a:solidFill>
                          <a:schemeClr val="dk1"/>
                        </a:solidFill>
                      </a:endParaRPr>
                    </a:p>
                    <a:p>
                      <a:pPr marL="457200" lvl="0" indent="-342900" algn="ctr" rtl="0">
                        <a:spcBef>
                          <a:spcPts val="0"/>
                        </a:spcBef>
                        <a:spcAft>
                          <a:spcPts val="0"/>
                        </a:spcAft>
                        <a:buClr>
                          <a:schemeClr val="dk1"/>
                        </a:buClr>
                        <a:buSzPts val="1800"/>
                        <a:buChar char="●"/>
                      </a:pPr>
                      <a:r>
                        <a:rPr lang="en-GB" sz="1800">
                          <a:solidFill>
                            <a:schemeClr val="dk1"/>
                          </a:solidFill>
                        </a:rPr>
                        <a:t>Use of accurate pronunciation</a:t>
                      </a:r>
                      <a:endParaRPr sz="180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137"/>
        <p:cNvGrpSpPr/>
        <p:nvPr/>
      </p:nvGrpSpPr>
      <p:grpSpPr>
        <a:xfrm>
          <a:off x="0" y="0"/>
          <a:ext cx="0" cy="0"/>
          <a:chOff x="0" y="0"/>
          <a:chExt cx="0" cy="0"/>
        </a:xfrm>
      </p:grpSpPr>
      <p:sp>
        <p:nvSpPr>
          <p:cNvPr id="138" name="Google Shape;138;p16"/>
          <p:cNvSpPr txBox="1"/>
          <p:nvPr/>
        </p:nvSpPr>
        <p:spPr>
          <a:xfrm>
            <a:off x="755800" y="1244055"/>
            <a:ext cx="10651500" cy="1023600"/>
          </a:xfrm>
          <a:prstGeom prst="rect">
            <a:avLst/>
          </a:prstGeom>
          <a:solidFill>
            <a:srgbClr val="D8E2F3"/>
          </a:solidFill>
          <a:ln w="9525"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sng" strike="noStrike" cap="none">
                <a:solidFill>
                  <a:srgbClr val="20124D"/>
                </a:solidFill>
                <a:latin typeface="Arial"/>
                <a:ea typeface="Arial"/>
                <a:cs typeface="Arial"/>
                <a:sym typeface="Arial"/>
              </a:rPr>
              <a:t>Sequence of Teaching and Learning</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a:solidFill>
                  <a:srgbClr val="20124D"/>
                </a:solidFill>
              </a:rPr>
              <a:t>Notre École - How can we describe aspects of our school to a French speaker?</a:t>
            </a:r>
            <a:endParaRPr sz="1800" b="0" i="0" u="none" strike="noStrike" cap="none">
              <a:solidFill>
                <a:srgbClr val="20124D"/>
              </a:solidFill>
              <a:latin typeface="Arial"/>
              <a:ea typeface="Arial"/>
              <a:cs typeface="Arial"/>
              <a:sym typeface="Arial"/>
            </a:endParaRPr>
          </a:p>
        </p:txBody>
      </p:sp>
      <p:pic>
        <p:nvPicPr>
          <p:cNvPr id="139" name="Google Shape;139;p16"/>
          <p:cNvPicPr preferRelativeResize="0"/>
          <p:nvPr/>
        </p:nvPicPr>
        <p:blipFill rotWithShape="1">
          <a:blip r:embed="rId3">
            <a:alphaModFix/>
          </a:blip>
          <a:srcRect/>
          <a:stretch/>
        </p:blipFill>
        <p:spPr>
          <a:xfrm>
            <a:off x="5246385" y="76137"/>
            <a:ext cx="1814680" cy="823455"/>
          </a:xfrm>
          <a:prstGeom prst="rect">
            <a:avLst/>
          </a:prstGeom>
          <a:noFill/>
          <a:ln>
            <a:noFill/>
          </a:ln>
        </p:spPr>
      </p:pic>
      <p:pic>
        <p:nvPicPr>
          <p:cNvPr id="140" name="Google Shape;140;p16"/>
          <p:cNvPicPr preferRelativeResize="0"/>
          <p:nvPr/>
        </p:nvPicPr>
        <p:blipFill rotWithShape="1">
          <a:blip r:embed="rId4">
            <a:alphaModFix/>
          </a:blip>
          <a:srcRect l="8376" t="7406" r="8376" b="6665"/>
          <a:stretch/>
        </p:blipFill>
        <p:spPr>
          <a:xfrm>
            <a:off x="1818841" y="89479"/>
            <a:ext cx="700803" cy="1023475"/>
          </a:xfrm>
          <a:prstGeom prst="rect">
            <a:avLst/>
          </a:prstGeom>
          <a:noFill/>
          <a:ln>
            <a:noFill/>
          </a:ln>
        </p:spPr>
      </p:pic>
      <p:pic>
        <p:nvPicPr>
          <p:cNvPr id="141" name="Google Shape;141;p16" descr="C:\Users\James\Desktop\Logos\Global Enquirers Large no border.jpg"/>
          <p:cNvPicPr preferRelativeResize="0"/>
          <p:nvPr/>
        </p:nvPicPr>
        <p:blipFill rotWithShape="1">
          <a:blip r:embed="rId5">
            <a:alphaModFix/>
          </a:blip>
          <a:srcRect l="7170" r="7567" b="6322"/>
          <a:stretch/>
        </p:blipFill>
        <p:spPr>
          <a:xfrm>
            <a:off x="2831525" y="89479"/>
            <a:ext cx="741770" cy="1035596"/>
          </a:xfrm>
          <a:prstGeom prst="rect">
            <a:avLst/>
          </a:prstGeom>
          <a:noFill/>
          <a:ln>
            <a:noFill/>
          </a:ln>
        </p:spPr>
      </p:pic>
      <p:pic>
        <p:nvPicPr>
          <p:cNvPr id="142" name="Google Shape;142;p16" descr="C:\Users\James\Desktop\Logos\Sustainability Ambassadors Large no border.jpg"/>
          <p:cNvPicPr preferRelativeResize="0"/>
          <p:nvPr/>
        </p:nvPicPr>
        <p:blipFill rotWithShape="1">
          <a:blip r:embed="rId6">
            <a:alphaModFix/>
          </a:blip>
          <a:srcRect b="7850"/>
          <a:stretch/>
        </p:blipFill>
        <p:spPr>
          <a:xfrm>
            <a:off x="8544272" y="92852"/>
            <a:ext cx="877679" cy="1032224"/>
          </a:xfrm>
          <a:prstGeom prst="rect">
            <a:avLst/>
          </a:prstGeom>
          <a:noFill/>
          <a:ln>
            <a:noFill/>
          </a:ln>
        </p:spPr>
      </p:pic>
      <p:pic>
        <p:nvPicPr>
          <p:cNvPr id="143" name="Google Shape;143;p16" descr="C:\Users\James\Desktop\Logos\Designers Large no border.jpg"/>
          <p:cNvPicPr preferRelativeResize="0"/>
          <p:nvPr/>
        </p:nvPicPr>
        <p:blipFill rotWithShape="1">
          <a:blip r:embed="rId7">
            <a:alphaModFix/>
          </a:blip>
          <a:srcRect l="8376" t="7196" r="8376" b="4746"/>
          <a:stretch/>
        </p:blipFill>
        <p:spPr>
          <a:xfrm>
            <a:off x="3791744" y="89479"/>
            <a:ext cx="742200" cy="1059571"/>
          </a:xfrm>
          <a:prstGeom prst="rect">
            <a:avLst/>
          </a:prstGeom>
          <a:noFill/>
          <a:ln>
            <a:noFill/>
          </a:ln>
        </p:spPr>
      </p:pic>
      <p:pic>
        <p:nvPicPr>
          <p:cNvPr id="144" name="Google Shape;144;p16"/>
          <p:cNvPicPr preferRelativeResize="0"/>
          <p:nvPr/>
        </p:nvPicPr>
        <p:blipFill rotWithShape="1">
          <a:blip r:embed="rId8">
            <a:alphaModFix/>
          </a:blip>
          <a:srcRect/>
          <a:stretch/>
        </p:blipFill>
        <p:spPr>
          <a:xfrm>
            <a:off x="806175" y="86818"/>
            <a:ext cx="700800" cy="1028798"/>
          </a:xfrm>
          <a:prstGeom prst="rect">
            <a:avLst/>
          </a:prstGeom>
          <a:noFill/>
          <a:ln>
            <a:noFill/>
          </a:ln>
        </p:spPr>
      </p:pic>
      <p:pic>
        <p:nvPicPr>
          <p:cNvPr id="145" name="Google Shape;145;p16"/>
          <p:cNvPicPr preferRelativeResize="0"/>
          <p:nvPr/>
        </p:nvPicPr>
        <p:blipFill rotWithShape="1">
          <a:blip r:embed="rId9">
            <a:alphaModFix/>
          </a:blip>
          <a:srcRect/>
          <a:stretch/>
        </p:blipFill>
        <p:spPr>
          <a:xfrm>
            <a:off x="7594588" y="83430"/>
            <a:ext cx="877676" cy="1032186"/>
          </a:xfrm>
          <a:prstGeom prst="rect">
            <a:avLst/>
          </a:prstGeom>
          <a:noFill/>
          <a:ln>
            <a:noFill/>
          </a:ln>
        </p:spPr>
      </p:pic>
      <p:pic>
        <p:nvPicPr>
          <p:cNvPr id="146" name="Google Shape;146;p16" descr="C:\Users\James\Desktop\cultural explorers.jpg"/>
          <p:cNvPicPr preferRelativeResize="0"/>
          <p:nvPr/>
        </p:nvPicPr>
        <p:blipFill rotWithShape="1">
          <a:blip r:embed="rId10">
            <a:alphaModFix/>
          </a:blip>
          <a:srcRect l="7956" r="7310" b="5291"/>
          <a:stretch/>
        </p:blipFill>
        <p:spPr>
          <a:xfrm>
            <a:off x="9552384" y="92851"/>
            <a:ext cx="723582" cy="1056199"/>
          </a:xfrm>
          <a:prstGeom prst="rect">
            <a:avLst/>
          </a:prstGeom>
          <a:noFill/>
          <a:ln>
            <a:noFill/>
          </a:ln>
        </p:spPr>
      </p:pic>
      <p:pic>
        <p:nvPicPr>
          <p:cNvPr id="147" name="Google Shape;147;p16" descr="C:\Users\James\Desktop\Careers.jpg"/>
          <p:cNvPicPr preferRelativeResize="0"/>
          <p:nvPr/>
        </p:nvPicPr>
        <p:blipFill rotWithShape="1">
          <a:blip r:embed="rId11">
            <a:alphaModFix/>
          </a:blip>
          <a:srcRect b="21389"/>
          <a:stretch/>
        </p:blipFill>
        <p:spPr>
          <a:xfrm>
            <a:off x="10416479" y="86818"/>
            <a:ext cx="861861" cy="884782"/>
          </a:xfrm>
          <a:prstGeom prst="rect">
            <a:avLst/>
          </a:prstGeom>
          <a:noFill/>
          <a:ln>
            <a:noFill/>
          </a:ln>
        </p:spPr>
      </p:pic>
      <p:graphicFrame>
        <p:nvGraphicFramePr>
          <p:cNvPr id="148" name="Google Shape;148;p16"/>
          <p:cNvGraphicFramePr/>
          <p:nvPr/>
        </p:nvGraphicFramePr>
        <p:xfrm>
          <a:off x="755800" y="2267655"/>
          <a:ext cx="3000000" cy="3000000"/>
        </p:xfrm>
        <a:graphic>
          <a:graphicData uri="http://schemas.openxmlformats.org/drawingml/2006/table">
            <a:tbl>
              <a:tblPr firstRow="1" bandRow="1">
                <a:noFill/>
                <a:tableStyleId>{7881B84C-A87D-4D04-BAC5-1028E12EEF9C}</a:tableStyleId>
              </a:tblPr>
              <a:tblGrid>
                <a:gridCol w="609450">
                  <a:extLst>
                    <a:ext uri="{9D8B030D-6E8A-4147-A177-3AD203B41FA5}">
                      <a16:colId xmlns:a16="http://schemas.microsoft.com/office/drawing/2014/main" val="20000"/>
                    </a:ext>
                  </a:extLst>
                </a:gridCol>
                <a:gridCol w="2426500">
                  <a:extLst>
                    <a:ext uri="{9D8B030D-6E8A-4147-A177-3AD203B41FA5}">
                      <a16:colId xmlns:a16="http://schemas.microsoft.com/office/drawing/2014/main" val="20001"/>
                    </a:ext>
                  </a:extLst>
                </a:gridCol>
                <a:gridCol w="7615550">
                  <a:extLst>
                    <a:ext uri="{9D8B030D-6E8A-4147-A177-3AD203B41FA5}">
                      <a16:colId xmlns:a16="http://schemas.microsoft.com/office/drawing/2014/main" val="20002"/>
                    </a:ext>
                  </a:extLst>
                </a:gridCol>
              </a:tblGrid>
              <a:tr h="4362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GB" b="1"/>
                        <a:t>L</a:t>
                      </a:r>
                      <a:r>
                        <a:rPr lang="en-GB" sz="1400" b="1" i="0" u="none" strike="noStrike" cap="none">
                          <a:solidFill>
                            <a:srgbClr val="000000"/>
                          </a:solidFill>
                          <a:latin typeface="Arial"/>
                          <a:ea typeface="Arial"/>
                          <a:cs typeface="Arial"/>
                          <a:sym typeface="Arial"/>
                        </a:rPr>
                        <a:t>O/EQ?</a:t>
                      </a:r>
                      <a:endParaRPr sz="1400" u="none" strike="noStrike" cap="none"/>
                    </a:p>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rgbClr val="000000"/>
                          </a:solidFill>
                          <a:latin typeface="Arial"/>
                          <a:ea typeface="Arial"/>
                          <a:cs typeface="Arial"/>
                          <a:sym typeface="Arial"/>
                        </a:rPr>
                        <a:t>Lesson ideas/differentiation</a:t>
                      </a:r>
                      <a:endParaRPr sz="1400" u="none" strike="noStrike" cap="none"/>
                    </a:p>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2950650">
                <a:tc>
                  <a:txBody>
                    <a:bodyPr/>
                    <a:lstStyle/>
                    <a:p>
                      <a:pPr marL="0" marR="0" lvl="0" indent="0" algn="ctr" rtl="0">
                        <a:lnSpc>
                          <a:spcPct val="100000"/>
                        </a:lnSpc>
                        <a:spcBef>
                          <a:spcPts val="0"/>
                        </a:spcBef>
                        <a:spcAft>
                          <a:spcPts val="0"/>
                        </a:spcAft>
                        <a:buClr>
                          <a:srgbClr val="000000"/>
                        </a:buClr>
                        <a:buSzPts val="4800"/>
                        <a:buFont typeface="Arial"/>
                        <a:buNone/>
                      </a:pPr>
                      <a:r>
                        <a:rPr lang="en-GB" sz="4800" b="1" i="0" u="none" strike="noStrike" cap="none">
                          <a:solidFill>
                            <a:srgbClr val="000000"/>
                          </a:solidFill>
                          <a:latin typeface="Arial"/>
                          <a:ea typeface="Arial"/>
                          <a:cs typeface="Arial"/>
                          <a:sym typeface="Arial"/>
                        </a:rPr>
                        <a:t>1</a:t>
                      </a: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b="1" u="none" strike="noStrike" cap="none"/>
                        <a:t>L.O:</a:t>
                      </a:r>
                      <a:endParaRPr sz="1400" b="1" u="none" strike="noStrike" cap="none"/>
                    </a:p>
                    <a:p>
                      <a:pPr marL="0" marR="0" lvl="0" indent="0" algn="l" rtl="0">
                        <a:lnSpc>
                          <a:spcPct val="100000"/>
                        </a:lnSpc>
                        <a:spcBef>
                          <a:spcPts val="0"/>
                        </a:spcBef>
                        <a:spcAft>
                          <a:spcPts val="0"/>
                        </a:spcAft>
                        <a:buClr>
                          <a:srgbClr val="000000"/>
                        </a:buClr>
                        <a:buSzPts val="1400"/>
                        <a:buFont typeface="Arial"/>
                        <a:buNone/>
                      </a:pPr>
                      <a:r>
                        <a:rPr lang="en-GB" sz="1400" b="1" u="none" strike="noStrike" cap="none"/>
                        <a:t>To </a:t>
                      </a:r>
                      <a:r>
                        <a:rPr lang="en-GB" b="1"/>
                        <a:t>respond to and use classroom instructions in French</a:t>
                      </a:r>
                      <a:endParaRPr b="1"/>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tc>
                  <a:txBody>
                    <a:bodyPr/>
                    <a:lstStyle/>
                    <a:p>
                      <a:pPr marL="0" lvl="0" indent="0" algn="l" rtl="0">
                        <a:spcBef>
                          <a:spcPts val="0"/>
                        </a:spcBef>
                        <a:spcAft>
                          <a:spcPts val="0"/>
                        </a:spcAft>
                        <a:buClr>
                          <a:schemeClr val="dk1"/>
                        </a:buClr>
                        <a:buSzPts val="1400"/>
                        <a:buFont typeface="Arial"/>
                        <a:buNone/>
                      </a:pPr>
                      <a:r>
                        <a:rPr lang="en-GB">
                          <a:solidFill>
                            <a:schemeClr val="dk1"/>
                          </a:solidFill>
                        </a:rPr>
                        <a:t>Introduce vocabulary for classroom instructions.  Play ‘Simon à dit…’ with children following the instruction that ‘Simon says’.  Children create display posters for each of the instructions.</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2668425">
                <a:tc>
                  <a:txBody>
                    <a:bodyPr/>
                    <a:lstStyle/>
                    <a:p>
                      <a:pPr marL="0" marR="0" lvl="0" indent="0" algn="ctr" rtl="0">
                        <a:lnSpc>
                          <a:spcPct val="100000"/>
                        </a:lnSpc>
                        <a:spcBef>
                          <a:spcPts val="0"/>
                        </a:spcBef>
                        <a:spcAft>
                          <a:spcPts val="0"/>
                        </a:spcAft>
                        <a:buClr>
                          <a:srgbClr val="000000"/>
                        </a:buClr>
                        <a:buSzPts val="4800"/>
                        <a:buFont typeface="Arial"/>
                        <a:buNone/>
                      </a:pPr>
                      <a:r>
                        <a:rPr lang="en-GB" sz="4800" b="1" u="none" strike="noStrike" cap="none"/>
                        <a:t>2</a:t>
                      </a:r>
                      <a:endParaRPr sz="48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b="1" u="none" strike="noStrike" cap="none"/>
                        <a:t>L.O: </a:t>
                      </a:r>
                      <a:endParaRPr/>
                    </a:p>
                    <a:p>
                      <a:pPr marL="0" marR="0" lvl="0" indent="0" algn="l" rtl="0">
                        <a:lnSpc>
                          <a:spcPct val="100000"/>
                        </a:lnSpc>
                        <a:spcBef>
                          <a:spcPts val="0"/>
                        </a:spcBef>
                        <a:spcAft>
                          <a:spcPts val="0"/>
                        </a:spcAft>
                        <a:buClr>
                          <a:srgbClr val="000000"/>
                        </a:buClr>
                        <a:buSzPts val="1400"/>
                        <a:buFont typeface="Arial"/>
                        <a:buNone/>
                      </a:pPr>
                      <a:r>
                        <a:rPr lang="en-GB" b="1"/>
                        <a:t>To know the names of classroom equipment in French</a:t>
                      </a:r>
                      <a:endParaRPr sz="1400" b="1" u="none" strike="noStrike" cap="none">
                        <a:solidFill>
                          <a:srgbClr val="00B050"/>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tc>
                  <a:txBody>
                    <a:bodyPr/>
                    <a:lstStyle/>
                    <a:p>
                      <a:pPr marL="0" lvl="0" indent="0" algn="l" rtl="0">
                        <a:spcBef>
                          <a:spcPts val="0"/>
                        </a:spcBef>
                        <a:spcAft>
                          <a:spcPts val="0"/>
                        </a:spcAft>
                        <a:buClr>
                          <a:schemeClr val="dk1"/>
                        </a:buClr>
                        <a:buSzPts val="1400"/>
                        <a:buFont typeface="Arial"/>
                        <a:buNone/>
                      </a:pPr>
                      <a:r>
                        <a:rPr lang="en-GB">
                          <a:solidFill>
                            <a:schemeClr val="dk1"/>
                          </a:solidFill>
                        </a:rPr>
                        <a:t>Introduce the vocabulary for the names of classroom equipment.  Play a game where children race to find the equipment stated. Children draw and label the equipment.</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152"/>
        <p:cNvGrpSpPr/>
        <p:nvPr/>
      </p:nvGrpSpPr>
      <p:grpSpPr>
        <a:xfrm>
          <a:off x="0" y="0"/>
          <a:ext cx="0" cy="0"/>
          <a:chOff x="0" y="0"/>
          <a:chExt cx="0" cy="0"/>
        </a:xfrm>
      </p:grpSpPr>
      <p:sp>
        <p:nvSpPr>
          <p:cNvPr id="153" name="Google Shape;153;p17"/>
          <p:cNvSpPr txBox="1"/>
          <p:nvPr/>
        </p:nvSpPr>
        <p:spPr>
          <a:xfrm>
            <a:off x="755800" y="1244055"/>
            <a:ext cx="10651500" cy="1023600"/>
          </a:xfrm>
          <a:prstGeom prst="rect">
            <a:avLst/>
          </a:prstGeom>
          <a:solidFill>
            <a:srgbClr val="D8E2F3"/>
          </a:solidFill>
          <a:ln w="9525"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sng" strike="noStrike" cap="none">
                <a:solidFill>
                  <a:srgbClr val="20124D"/>
                </a:solidFill>
                <a:latin typeface="Arial"/>
                <a:ea typeface="Arial"/>
                <a:cs typeface="Arial"/>
                <a:sym typeface="Arial"/>
              </a:rPr>
              <a:t>Sequence of Teaching and Learning</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0124D"/>
              </a:solidFill>
              <a:latin typeface="Arial"/>
              <a:ea typeface="Arial"/>
              <a:cs typeface="Arial"/>
              <a:sym typeface="Arial"/>
            </a:endParaRPr>
          </a:p>
        </p:txBody>
      </p:sp>
      <p:pic>
        <p:nvPicPr>
          <p:cNvPr id="154" name="Google Shape;154;p17"/>
          <p:cNvPicPr preferRelativeResize="0"/>
          <p:nvPr/>
        </p:nvPicPr>
        <p:blipFill rotWithShape="1">
          <a:blip r:embed="rId3">
            <a:alphaModFix/>
          </a:blip>
          <a:srcRect/>
          <a:stretch/>
        </p:blipFill>
        <p:spPr>
          <a:xfrm>
            <a:off x="5246385" y="76137"/>
            <a:ext cx="1814680" cy="823455"/>
          </a:xfrm>
          <a:prstGeom prst="rect">
            <a:avLst/>
          </a:prstGeom>
          <a:noFill/>
          <a:ln>
            <a:noFill/>
          </a:ln>
        </p:spPr>
      </p:pic>
      <p:pic>
        <p:nvPicPr>
          <p:cNvPr id="155" name="Google Shape;155;p17"/>
          <p:cNvPicPr preferRelativeResize="0"/>
          <p:nvPr/>
        </p:nvPicPr>
        <p:blipFill rotWithShape="1">
          <a:blip r:embed="rId4">
            <a:alphaModFix/>
          </a:blip>
          <a:srcRect l="8376" t="7406" r="8376" b="6665"/>
          <a:stretch/>
        </p:blipFill>
        <p:spPr>
          <a:xfrm>
            <a:off x="1818841" y="89479"/>
            <a:ext cx="700803" cy="1023475"/>
          </a:xfrm>
          <a:prstGeom prst="rect">
            <a:avLst/>
          </a:prstGeom>
          <a:noFill/>
          <a:ln>
            <a:noFill/>
          </a:ln>
        </p:spPr>
      </p:pic>
      <p:pic>
        <p:nvPicPr>
          <p:cNvPr id="156" name="Google Shape;156;p17" descr="C:\Users\James\Desktop\Logos\Global Enquirers Large no border.jpg"/>
          <p:cNvPicPr preferRelativeResize="0"/>
          <p:nvPr/>
        </p:nvPicPr>
        <p:blipFill rotWithShape="1">
          <a:blip r:embed="rId5">
            <a:alphaModFix/>
          </a:blip>
          <a:srcRect l="7170" r="7567" b="6322"/>
          <a:stretch/>
        </p:blipFill>
        <p:spPr>
          <a:xfrm>
            <a:off x="2831525" y="89479"/>
            <a:ext cx="741770" cy="1035596"/>
          </a:xfrm>
          <a:prstGeom prst="rect">
            <a:avLst/>
          </a:prstGeom>
          <a:noFill/>
          <a:ln>
            <a:noFill/>
          </a:ln>
        </p:spPr>
      </p:pic>
      <p:pic>
        <p:nvPicPr>
          <p:cNvPr id="157" name="Google Shape;157;p17" descr="C:\Users\James\Desktop\Logos\Sustainability Ambassadors Large no border.jpg"/>
          <p:cNvPicPr preferRelativeResize="0"/>
          <p:nvPr/>
        </p:nvPicPr>
        <p:blipFill rotWithShape="1">
          <a:blip r:embed="rId6">
            <a:alphaModFix/>
          </a:blip>
          <a:srcRect b="7850"/>
          <a:stretch/>
        </p:blipFill>
        <p:spPr>
          <a:xfrm>
            <a:off x="8544272" y="92852"/>
            <a:ext cx="877679" cy="1032224"/>
          </a:xfrm>
          <a:prstGeom prst="rect">
            <a:avLst/>
          </a:prstGeom>
          <a:noFill/>
          <a:ln>
            <a:noFill/>
          </a:ln>
        </p:spPr>
      </p:pic>
      <p:pic>
        <p:nvPicPr>
          <p:cNvPr id="158" name="Google Shape;158;p17" descr="C:\Users\James\Desktop\Logos\Designers Large no border.jpg"/>
          <p:cNvPicPr preferRelativeResize="0"/>
          <p:nvPr/>
        </p:nvPicPr>
        <p:blipFill rotWithShape="1">
          <a:blip r:embed="rId7">
            <a:alphaModFix/>
          </a:blip>
          <a:srcRect l="8376" t="7196" r="8376" b="4746"/>
          <a:stretch/>
        </p:blipFill>
        <p:spPr>
          <a:xfrm>
            <a:off x="3791744" y="89479"/>
            <a:ext cx="742200" cy="1059571"/>
          </a:xfrm>
          <a:prstGeom prst="rect">
            <a:avLst/>
          </a:prstGeom>
          <a:noFill/>
          <a:ln>
            <a:noFill/>
          </a:ln>
        </p:spPr>
      </p:pic>
      <p:pic>
        <p:nvPicPr>
          <p:cNvPr id="159" name="Google Shape;159;p17"/>
          <p:cNvPicPr preferRelativeResize="0"/>
          <p:nvPr/>
        </p:nvPicPr>
        <p:blipFill rotWithShape="1">
          <a:blip r:embed="rId8">
            <a:alphaModFix/>
          </a:blip>
          <a:srcRect/>
          <a:stretch/>
        </p:blipFill>
        <p:spPr>
          <a:xfrm>
            <a:off x="806175" y="86818"/>
            <a:ext cx="700800" cy="1028798"/>
          </a:xfrm>
          <a:prstGeom prst="rect">
            <a:avLst/>
          </a:prstGeom>
          <a:noFill/>
          <a:ln>
            <a:noFill/>
          </a:ln>
        </p:spPr>
      </p:pic>
      <p:pic>
        <p:nvPicPr>
          <p:cNvPr id="160" name="Google Shape;160;p17"/>
          <p:cNvPicPr preferRelativeResize="0"/>
          <p:nvPr/>
        </p:nvPicPr>
        <p:blipFill rotWithShape="1">
          <a:blip r:embed="rId9">
            <a:alphaModFix/>
          </a:blip>
          <a:srcRect/>
          <a:stretch/>
        </p:blipFill>
        <p:spPr>
          <a:xfrm>
            <a:off x="7594588" y="83430"/>
            <a:ext cx="877676" cy="1032186"/>
          </a:xfrm>
          <a:prstGeom prst="rect">
            <a:avLst/>
          </a:prstGeom>
          <a:noFill/>
          <a:ln>
            <a:noFill/>
          </a:ln>
        </p:spPr>
      </p:pic>
      <p:pic>
        <p:nvPicPr>
          <p:cNvPr id="161" name="Google Shape;161;p17" descr="C:\Users\James\Desktop\cultural explorers.jpg"/>
          <p:cNvPicPr preferRelativeResize="0"/>
          <p:nvPr/>
        </p:nvPicPr>
        <p:blipFill rotWithShape="1">
          <a:blip r:embed="rId10">
            <a:alphaModFix/>
          </a:blip>
          <a:srcRect l="7956" r="7310" b="5291"/>
          <a:stretch/>
        </p:blipFill>
        <p:spPr>
          <a:xfrm>
            <a:off x="9552384" y="92851"/>
            <a:ext cx="723582" cy="1056199"/>
          </a:xfrm>
          <a:prstGeom prst="rect">
            <a:avLst/>
          </a:prstGeom>
          <a:noFill/>
          <a:ln>
            <a:noFill/>
          </a:ln>
        </p:spPr>
      </p:pic>
      <p:pic>
        <p:nvPicPr>
          <p:cNvPr id="162" name="Google Shape;162;p17" descr="C:\Users\James\Desktop\Careers.jpg"/>
          <p:cNvPicPr preferRelativeResize="0"/>
          <p:nvPr/>
        </p:nvPicPr>
        <p:blipFill rotWithShape="1">
          <a:blip r:embed="rId11">
            <a:alphaModFix/>
          </a:blip>
          <a:srcRect b="21389"/>
          <a:stretch/>
        </p:blipFill>
        <p:spPr>
          <a:xfrm>
            <a:off x="10416479" y="86818"/>
            <a:ext cx="861861" cy="884782"/>
          </a:xfrm>
          <a:prstGeom prst="rect">
            <a:avLst/>
          </a:prstGeom>
          <a:noFill/>
          <a:ln>
            <a:noFill/>
          </a:ln>
        </p:spPr>
      </p:pic>
      <p:graphicFrame>
        <p:nvGraphicFramePr>
          <p:cNvPr id="163" name="Google Shape;163;p17"/>
          <p:cNvGraphicFramePr/>
          <p:nvPr/>
        </p:nvGraphicFramePr>
        <p:xfrm>
          <a:off x="755800" y="2267655"/>
          <a:ext cx="3000000" cy="3000000"/>
        </p:xfrm>
        <a:graphic>
          <a:graphicData uri="http://schemas.openxmlformats.org/drawingml/2006/table">
            <a:tbl>
              <a:tblPr firstRow="1" bandRow="1">
                <a:noFill/>
                <a:tableStyleId>{7881B84C-A87D-4D04-BAC5-1028E12EEF9C}</a:tableStyleId>
              </a:tblPr>
              <a:tblGrid>
                <a:gridCol w="648725">
                  <a:extLst>
                    <a:ext uri="{9D8B030D-6E8A-4147-A177-3AD203B41FA5}">
                      <a16:colId xmlns:a16="http://schemas.microsoft.com/office/drawing/2014/main" val="20000"/>
                    </a:ext>
                  </a:extLst>
                </a:gridCol>
                <a:gridCol w="2387225">
                  <a:extLst>
                    <a:ext uri="{9D8B030D-6E8A-4147-A177-3AD203B41FA5}">
                      <a16:colId xmlns:a16="http://schemas.microsoft.com/office/drawing/2014/main" val="20001"/>
                    </a:ext>
                  </a:extLst>
                </a:gridCol>
                <a:gridCol w="7615550">
                  <a:extLst>
                    <a:ext uri="{9D8B030D-6E8A-4147-A177-3AD203B41FA5}">
                      <a16:colId xmlns:a16="http://schemas.microsoft.com/office/drawing/2014/main" val="20002"/>
                    </a:ext>
                  </a:extLst>
                </a:gridCol>
              </a:tblGrid>
              <a:tr h="3708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GB" sz="1400" b="1" i="0" u="none" strike="noStrike" cap="none">
                          <a:solidFill>
                            <a:srgbClr val="000000"/>
                          </a:solidFill>
                          <a:latin typeface="Arial"/>
                          <a:ea typeface="Arial"/>
                          <a:cs typeface="Arial"/>
                          <a:sym typeface="Arial"/>
                        </a:rPr>
                        <a:t> LO/EQ</a:t>
                      </a:r>
                      <a:endParaRPr sz="1400" u="none" strike="noStrike" cap="none"/>
                    </a:p>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rgbClr val="000000"/>
                          </a:solidFill>
                          <a:latin typeface="Arial"/>
                          <a:ea typeface="Arial"/>
                          <a:cs typeface="Arial"/>
                          <a:sym typeface="Arial"/>
                        </a:rPr>
                        <a:t>Lesson ideas/differentiation</a:t>
                      </a:r>
                      <a:endParaRPr sz="1400" u="none" strike="noStrike" cap="none"/>
                    </a:p>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2794300">
                <a:tc>
                  <a:txBody>
                    <a:bodyPr/>
                    <a:lstStyle/>
                    <a:p>
                      <a:pPr marL="0" marR="0" lvl="0" indent="0" algn="ctr" rtl="0">
                        <a:lnSpc>
                          <a:spcPct val="100000"/>
                        </a:lnSpc>
                        <a:spcBef>
                          <a:spcPts val="0"/>
                        </a:spcBef>
                        <a:spcAft>
                          <a:spcPts val="0"/>
                        </a:spcAft>
                        <a:buClr>
                          <a:srgbClr val="000000"/>
                        </a:buClr>
                        <a:buSzPts val="4800"/>
                        <a:buFont typeface="Arial"/>
                        <a:buNone/>
                      </a:pPr>
                      <a:r>
                        <a:rPr lang="en-GB" sz="4800" b="1" i="0" u="none" strike="noStrike" cap="none">
                          <a:solidFill>
                            <a:srgbClr val="000000"/>
                          </a:solidFill>
                          <a:latin typeface="Arial"/>
                          <a:ea typeface="Arial"/>
                          <a:cs typeface="Arial"/>
                          <a:sym typeface="Arial"/>
                        </a:rPr>
                        <a:t>3</a:t>
                      </a: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GB" b="1"/>
                        <a:t>L.O</a:t>
                      </a:r>
                      <a:r>
                        <a:rPr lang="en-GB" sz="1400" b="1" u="none" strike="noStrike" cap="none"/>
                        <a:t>:</a:t>
                      </a:r>
                      <a:endParaRPr/>
                    </a:p>
                    <a:p>
                      <a:pPr marL="0" marR="0" lvl="0" indent="0" algn="l" rtl="0">
                        <a:lnSpc>
                          <a:spcPct val="100000"/>
                        </a:lnSpc>
                        <a:spcBef>
                          <a:spcPts val="0"/>
                        </a:spcBef>
                        <a:spcAft>
                          <a:spcPts val="0"/>
                        </a:spcAft>
                        <a:buClr>
                          <a:srgbClr val="000000"/>
                        </a:buClr>
                        <a:buSzPts val="1400"/>
                        <a:buFont typeface="Arial"/>
                        <a:buNone/>
                      </a:pPr>
                      <a:r>
                        <a:rPr lang="en-GB"/>
                        <a:t>To know the names for different lessons in French</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GB"/>
                        <a:t>Introduce vocabulary for lessons.  Model how to write sentences describing the lessons in a day.</a:t>
                      </a:r>
                      <a:endParaRPr/>
                    </a:p>
                    <a:p>
                      <a:pPr marL="0" marR="0" lvl="0" indent="0" algn="l" rtl="0">
                        <a:lnSpc>
                          <a:spcPct val="100000"/>
                        </a:lnSpc>
                        <a:spcBef>
                          <a:spcPts val="0"/>
                        </a:spcBef>
                        <a:spcAft>
                          <a:spcPts val="0"/>
                        </a:spcAft>
                        <a:buClr>
                          <a:srgbClr val="000000"/>
                        </a:buClr>
                        <a:buSzPts val="1400"/>
                        <a:buFont typeface="Arial"/>
                        <a:buNone/>
                      </a:pPr>
                      <a:endParaRPr/>
                    </a:p>
                    <a:p>
                      <a:pPr marL="0" marR="0" lvl="0" indent="0" algn="l" rtl="0">
                        <a:lnSpc>
                          <a:spcPct val="100000"/>
                        </a:lnSpc>
                        <a:spcBef>
                          <a:spcPts val="0"/>
                        </a:spcBef>
                        <a:spcAft>
                          <a:spcPts val="0"/>
                        </a:spcAft>
                        <a:buClr>
                          <a:srgbClr val="000000"/>
                        </a:buClr>
                        <a:buSzPts val="1400"/>
                        <a:buFont typeface="Arial"/>
                        <a:buNone/>
                      </a:pPr>
                      <a:r>
                        <a:rPr lang="en-GB"/>
                        <a:t>Extension - use of the future tense</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70850">
                <a:tc>
                  <a:txBody>
                    <a:bodyPr/>
                    <a:lstStyle/>
                    <a:p>
                      <a:pPr marL="0" marR="0" lvl="0" indent="0" algn="ctr" rtl="0">
                        <a:lnSpc>
                          <a:spcPct val="100000"/>
                        </a:lnSpc>
                        <a:spcBef>
                          <a:spcPts val="0"/>
                        </a:spcBef>
                        <a:spcAft>
                          <a:spcPts val="0"/>
                        </a:spcAft>
                        <a:buClr>
                          <a:srgbClr val="000000"/>
                        </a:buClr>
                        <a:buSzPts val="4800"/>
                        <a:buFont typeface="Arial"/>
                        <a:buNone/>
                      </a:pPr>
                      <a:r>
                        <a:rPr lang="en-GB" sz="4800" b="1" i="0" u="none" strike="noStrike" cap="none">
                          <a:solidFill>
                            <a:srgbClr val="000000"/>
                          </a:solidFill>
                          <a:latin typeface="Arial"/>
                          <a:ea typeface="Arial"/>
                          <a:cs typeface="Arial"/>
                          <a:sym typeface="Arial"/>
                        </a:rPr>
                        <a:t>4</a:t>
                      </a:r>
                      <a:endParaRPr sz="48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b="1" u="none" strike="noStrike" cap="none"/>
                        <a:t>L.O:</a:t>
                      </a:r>
                      <a:endParaRPr/>
                    </a:p>
                    <a:p>
                      <a:pPr marL="0" lvl="0" indent="0" algn="l" rtl="0">
                        <a:spcBef>
                          <a:spcPts val="0"/>
                        </a:spcBef>
                        <a:spcAft>
                          <a:spcPts val="0"/>
                        </a:spcAft>
                        <a:buClr>
                          <a:schemeClr val="dk1"/>
                        </a:buClr>
                        <a:buSzPts val="1400"/>
                        <a:buFont typeface="Arial"/>
                        <a:buNone/>
                      </a:pPr>
                      <a:r>
                        <a:rPr lang="en-GB" b="1">
                          <a:solidFill>
                            <a:schemeClr val="dk1"/>
                          </a:solidFill>
                        </a:rPr>
                        <a:t>To use time and timetables to describe our day in French</a:t>
                      </a:r>
                      <a:endParaRPr b="1">
                        <a:solidFill>
                          <a:schemeClr val="dk1"/>
                        </a:solidFill>
                      </a:endParaRPr>
                    </a:p>
                    <a:p>
                      <a:pPr marL="0" lvl="0" indent="0" algn="l" rtl="0">
                        <a:spcBef>
                          <a:spcPts val="0"/>
                        </a:spcBef>
                        <a:spcAft>
                          <a:spcPts val="0"/>
                        </a:spcAft>
                        <a:buClr>
                          <a:schemeClr val="dk1"/>
                        </a:buClr>
                        <a:buSzPts val="1400"/>
                        <a:buFont typeface="Arial"/>
                        <a:buNone/>
                      </a:pPr>
                      <a:endParaRPr>
                        <a:solidFill>
                          <a:srgbClr val="FF0000"/>
                        </a:solidFill>
                      </a:endParaRPr>
                    </a:p>
                    <a:p>
                      <a:pPr marL="0" lvl="0" indent="0" algn="l" rtl="0">
                        <a:spcBef>
                          <a:spcPts val="0"/>
                        </a:spcBef>
                        <a:spcAft>
                          <a:spcPts val="0"/>
                        </a:spcAft>
                        <a:buClr>
                          <a:schemeClr val="dk1"/>
                        </a:buClr>
                        <a:buSzPts val="1400"/>
                        <a:buFont typeface="Arial"/>
                        <a:buNone/>
                      </a:pPr>
                      <a:endParaRPr>
                        <a:solidFill>
                          <a:srgbClr val="FF0000"/>
                        </a:solidFill>
                      </a:endParaRPr>
                    </a:p>
                    <a:p>
                      <a:pPr marL="0" lvl="0" indent="0" algn="l" rtl="0">
                        <a:spcBef>
                          <a:spcPts val="0"/>
                        </a:spcBef>
                        <a:spcAft>
                          <a:spcPts val="0"/>
                        </a:spcAft>
                        <a:buClr>
                          <a:schemeClr val="dk1"/>
                        </a:buClr>
                        <a:buSzPts val="1400"/>
                        <a:buFont typeface="Arial"/>
                        <a:buNone/>
                      </a:pPr>
                      <a:r>
                        <a:rPr lang="en-GB" b="1">
                          <a:solidFill>
                            <a:srgbClr val="FF0000"/>
                          </a:solidFill>
                        </a:rPr>
                        <a:t>Link to maths- time and timetables</a:t>
                      </a:r>
                      <a:endParaRPr b="1"/>
                    </a:p>
                    <a:p>
                      <a:pPr marL="0" marR="0" lvl="0" indent="0" algn="l" rtl="0">
                        <a:lnSpc>
                          <a:spcPct val="100000"/>
                        </a:lnSpc>
                        <a:spcBef>
                          <a:spcPts val="0"/>
                        </a:spcBef>
                        <a:spcAft>
                          <a:spcPts val="0"/>
                        </a:spcAft>
                        <a:buClr>
                          <a:srgbClr val="000000"/>
                        </a:buClr>
                        <a:buSzPts val="1400"/>
                        <a:buFont typeface="Arial"/>
                        <a:buNone/>
                      </a:pPr>
                      <a:endParaRPr sz="1400" b="1" u="none" strike="noStrike" cap="none"/>
                    </a:p>
                    <a:p>
                      <a:pPr marL="0" marR="0" lvl="0" indent="0" algn="l" rtl="0">
                        <a:lnSpc>
                          <a:spcPct val="100000"/>
                        </a:lnSpc>
                        <a:spcBef>
                          <a:spcPts val="0"/>
                        </a:spcBef>
                        <a:spcAft>
                          <a:spcPts val="0"/>
                        </a:spcAft>
                        <a:buClr>
                          <a:srgbClr val="000000"/>
                        </a:buClr>
                        <a:buSzPts val="1400"/>
                        <a:buFont typeface="Arial"/>
                        <a:buNone/>
                      </a:pPr>
                      <a:endParaRPr/>
                    </a:p>
                    <a:p>
                      <a:pPr marL="0" marR="0" lvl="0" indent="0" algn="l" rtl="0">
                        <a:lnSpc>
                          <a:spcPct val="100000"/>
                        </a:lnSpc>
                        <a:spcBef>
                          <a:spcPts val="0"/>
                        </a:spcBef>
                        <a:spcAft>
                          <a:spcPts val="0"/>
                        </a:spcAft>
                        <a:buClr>
                          <a:srgbClr val="000000"/>
                        </a:buClr>
                        <a:buSzPts val="1400"/>
                        <a:buFont typeface="Arial"/>
                        <a:buNone/>
                      </a:pPr>
                      <a:endParaRPr sz="1400" b="1"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GB"/>
                        <a:t>Introduce how to tell the time in French.  Look at the conventions for writing the time in French and how this differs from English.  Children use French times to create a timetable for their school day.</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167"/>
        <p:cNvGrpSpPr/>
        <p:nvPr/>
      </p:nvGrpSpPr>
      <p:grpSpPr>
        <a:xfrm>
          <a:off x="0" y="0"/>
          <a:ext cx="0" cy="0"/>
          <a:chOff x="0" y="0"/>
          <a:chExt cx="0" cy="0"/>
        </a:xfrm>
      </p:grpSpPr>
      <p:sp>
        <p:nvSpPr>
          <p:cNvPr id="168" name="Google Shape;168;p18"/>
          <p:cNvSpPr txBox="1"/>
          <p:nvPr/>
        </p:nvSpPr>
        <p:spPr>
          <a:xfrm>
            <a:off x="755800" y="1244055"/>
            <a:ext cx="10651500" cy="1023600"/>
          </a:xfrm>
          <a:prstGeom prst="rect">
            <a:avLst/>
          </a:prstGeom>
          <a:solidFill>
            <a:srgbClr val="D8E2F3"/>
          </a:solidFill>
          <a:ln w="9525"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sng" strike="noStrike" cap="none">
                <a:solidFill>
                  <a:srgbClr val="20124D"/>
                </a:solidFill>
                <a:latin typeface="Arial"/>
                <a:ea typeface="Arial"/>
                <a:cs typeface="Arial"/>
                <a:sym typeface="Arial"/>
              </a:rPr>
              <a:t>Sequence of Teaching and Learning</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0124D"/>
              </a:solidFill>
              <a:latin typeface="Arial"/>
              <a:ea typeface="Arial"/>
              <a:cs typeface="Arial"/>
              <a:sym typeface="Arial"/>
            </a:endParaRPr>
          </a:p>
        </p:txBody>
      </p:sp>
      <p:pic>
        <p:nvPicPr>
          <p:cNvPr id="169" name="Google Shape;169;p18"/>
          <p:cNvPicPr preferRelativeResize="0"/>
          <p:nvPr/>
        </p:nvPicPr>
        <p:blipFill rotWithShape="1">
          <a:blip r:embed="rId3">
            <a:alphaModFix/>
          </a:blip>
          <a:srcRect/>
          <a:stretch/>
        </p:blipFill>
        <p:spPr>
          <a:xfrm>
            <a:off x="5246385" y="76137"/>
            <a:ext cx="1814680" cy="823455"/>
          </a:xfrm>
          <a:prstGeom prst="rect">
            <a:avLst/>
          </a:prstGeom>
          <a:noFill/>
          <a:ln>
            <a:noFill/>
          </a:ln>
        </p:spPr>
      </p:pic>
      <p:pic>
        <p:nvPicPr>
          <p:cNvPr id="170" name="Google Shape;170;p18"/>
          <p:cNvPicPr preferRelativeResize="0"/>
          <p:nvPr/>
        </p:nvPicPr>
        <p:blipFill rotWithShape="1">
          <a:blip r:embed="rId4">
            <a:alphaModFix/>
          </a:blip>
          <a:srcRect l="8376" t="7406" r="8376" b="6665"/>
          <a:stretch/>
        </p:blipFill>
        <p:spPr>
          <a:xfrm>
            <a:off x="1818841" y="89479"/>
            <a:ext cx="700803" cy="1023475"/>
          </a:xfrm>
          <a:prstGeom prst="rect">
            <a:avLst/>
          </a:prstGeom>
          <a:noFill/>
          <a:ln>
            <a:noFill/>
          </a:ln>
        </p:spPr>
      </p:pic>
      <p:pic>
        <p:nvPicPr>
          <p:cNvPr id="171" name="Google Shape;171;p18" descr="C:\Users\James\Desktop\Logos\Global Enquirers Large no border.jpg"/>
          <p:cNvPicPr preferRelativeResize="0"/>
          <p:nvPr/>
        </p:nvPicPr>
        <p:blipFill rotWithShape="1">
          <a:blip r:embed="rId5">
            <a:alphaModFix/>
          </a:blip>
          <a:srcRect l="7170" r="7567" b="6322"/>
          <a:stretch/>
        </p:blipFill>
        <p:spPr>
          <a:xfrm>
            <a:off x="2831525" y="89479"/>
            <a:ext cx="741770" cy="1035596"/>
          </a:xfrm>
          <a:prstGeom prst="rect">
            <a:avLst/>
          </a:prstGeom>
          <a:noFill/>
          <a:ln>
            <a:noFill/>
          </a:ln>
        </p:spPr>
      </p:pic>
      <p:pic>
        <p:nvPicPr>
          <p:cNvPr id="172" name="Google Shape;172;p18" descr="C:\Users\James\Desktop\Logos\Sustainability Ambassadors Large no border.jpg"/>
          <p:cNvPicPr preferRelativeResize="0"/>
          <p:nvPr/>
        </p:nvPicPr>
        <p:blipFill rotWithShape="1">
          <a:blip r:embed="rId6">
            <a:alphaModFix/>
          </a:blip>
          <a:srcRect b="7850"/>
          <a:stretch/>
        </p:blipFill>
        <p:spPr>
          <a:xfrm>
            <a:off x="8544272" y="92852"/>
            <a:ext cx="877679" cy="1032224"/>
          </a:xfrm>
          <a:prstGeom prst="rect">
            <a:avLst/>
          </a:prstGeom>
          <a:noFill/>
          <a:ln>
            <a:noFill/>
          </a:ln>
        </p:spPr>
      </p:pic>
      <p:pic>
        <p:nvPicPr>
          <p:cNvPr id="173" name="Google Shape;173;p18" descr="C:\Users\James\Desktop\Logos\Designers Large no border.jpg"/>
          <p:cNvPicPr preferRelativeResize="0"/>
          <p:nvPr/>
        </p:nvPicPr>
        <p:blipFill rotWithShape="1">
          <a:blip r:embed="rId7">
            <a:alphaModFix/>
          </a:blip>
          <a:srcRect l="8376" t="7196" r="8376" b="4746"/>
          <a:stretch/>
        </p:blipFill>
        <p:spPr>
          <a:xfrm>
            <a:off x="3791744" y="89479"/>
            <a:ext cx="742200" cy="1059571"/>
          </a:xfrm>
          <a:prstGeom prst="rect">
            <a:avLst/>
          </a:prstGeom>
          <a:noFill/>
          <a:ln>
            <a:noFill/>
          </a:ln>
        </p:spPr>
      </p:pic>
      <p:pic>
        <p:nvPicPr>
          <p:cNvPr id="174" name="Google Shape;174;p18"/>
          <p:cNvPicPr preferRelativeResize="0"/>
          <p:nvPr/>
        </p:nvPicPr>
        <p:blipFill rotWithShape="1">
          <a:blip r:embed="rId8">
            <a:alphaModFix/>
          </a:blip>
          <a:srcRect/>
          <a:stretch/>
        </p:blipFill>
        <p:spPr>
          <a:xfrm>
            <a:off x="806175" y="86818"/>
            <a:ext cx="700800" cy="1028798"/>
          </a:xfrm>
          <a:prstGeom prst="rect">
            <a:avLst/>
          </a:prstGeom>
          <a:noFill/>
          <a:ln>
            <a:noFill/>
          </a:ln>
        </p:spPr>
      </p:pic>
      <p:pic>
        <p:nvPicPr>
          <p:cNvPr id="175" name="Google Shape;175;p18"/>
          <p:cNvPicPr preferRelativeResize="0"/>
          <p:nvPr/>
        </p:nvPicPr>
        <p:blipFill rotWithShape="1">
          <a:blip r:embed="rId9">
            <a:alphaModFix/>
          </a:blip>
          <a:srcRect/>
          <a:stretch/>
        </p:blipFill>
        <p:spPr>
          <a:xfrm>
            <a:off x="7594588" y="83430"/>
            <a:ext cx="877676" cy="1032186"/>
          </a:xfrm>
          <a:prstGeom prst="rect">
            <a:avLst/>
          </a:prstGeom>
          <a:noFill/>
          <a:ln>
            <a:noFill/>
          </a:ln>
        </p:spPr>
      </p:pic>
      <p:pic>
        <p:nvPicPr>
          <p:cNvPr id="176" name="Google Shape;176;p18" descr="C:\Users\James\Desktop\cultural explorers.jpg"/>
          <p:cNvPicPr preferRelativeResize="0"/>
          <p:nvPr/>
        </p:nvPicPr>
        <p:blipFill rotWithShape="1">
          <a:blip r:embed="rId10">
            <a:alphaModFix/>
          </a:blip>
          <a:srcRect l="7956" r="7310" b="5291"/>
          <a:stretch/>
        </p:blipFill>
        <p:spPr>
          <a:xfrm>
            <a:off x="9552384" y="92851"/>
            <a:ext cx="723582" cy="1056199"/>
          </a:xfrm>
          <a:prstGeom prst="rect">
            <a:avLst/>
          </a:prstGeom>
          <a:noFill/>
          <a:ln>
            <a:noFill/>
          </a:ln>
        </p:spPr>
      </p:pic>
      <p:pic>
        <p:nvPicPr>
          <p:cNvPr id="177" name="Google Shape;177;p18" descr="C:\Users\James\Desktop\Careers.jpg"/>
          <p:cNvPicPr preferRelativeResize="0"/>
          <p:nvPr/>
        </p:nvPicPr>
        <p:blipFill rotWithShape="1">
          <a:blip r:embed="rId11">
            <a:alphaModFix/>
          </a:blip>
          <a:srcRect b="21389"/>
          <a:stretch/>
        </p:blipFill>
        <p:spPr>
          <a:xfrm>
            <a:off x="10416479" y="86818"/>
            <a:ext cx="861861" cy="884782"/>
          </a:xfrm>
          <a:prstGeom prst="rect">
            <a:avLst/>
          </a:prstGeom>
          <a:noFill/>
          <a:ln>
            <a:noFill/>
          </a:ln>
        </p:spPr>
      </p:pic>
      <p:graphicFrame>
        <p:nvGraphicFramePr>
          <p:cNvPr id="178" name="Google Shape;178;p18"/>
          <p:cNvGraphicFramePr/>
          <p:nvPr/>
        </p:nvGraphicFramePr>
        <p:xfrm>
          <a:off x="755800" y="2267655"/>
          <a:ext cx="3000000" cy="3000000"/>
        </p:xfrm>
        <a:graphic>
          <a:graphicData uri="http://schemas.openxmlformats.org/drawingml/2006/table">
            <a:tbl>
              <a:tblPr firstRow="1" bandRow="1">
                <a:noFill/>
                <a:tableStyleId>{7881B84C-A87D-4D04-BAC5-1028E12EEF9C}</a:tableStyleId>
              </a:tblPr>
              <a:tblGrid>
                <a:gridCol w="648725">
                  <a:extLst>
                    <a:ext uri="{9D8B030D-6E8A-4147-A177-3AD203B41FA5}">
                      <a16:colId xmlns:a16="http://schemas.microsoft.com/office/drawing/2014/main" val="20000"/>
                    </a:ext>
                  </a:extLst>
                </a:gridCol>
                <a:gridCol w="2387225">
                  <a:extLst>
                    <a:ext uri="{9D8B030D-6E8A-4147-A177-3AD203B41FA5}">
                      <a16:colId xmlns:a16="http://schemas.microsoft.com/office/drawing/2014/main" val="20001"/>
                    </a:ext>
                  </a:extLst>
                </a:gridCol>
                <a:gridCol w="7615550">
                  <a:extLst>
                    <a:ext uri="{9D8B030D-6E8A-4147-A177-3AD203B41FA5}">
                      <a16:colId xmlns:a16="http://schemas.microsoft.com/office/drawing/2014/main" val="20002"/>
                    </a:ext>
                  </a:extLst>
                </a:gridCol>
              </a:tblGrid>
              <a:tr h="3708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GB" sz="1400" b="1" i="0" u="none" strike="noStrike" cap="none">
                          <a:solidFill>
                            <a:srgbClr val="000000"/>
                          </a:solidFill>
                          <a:latin typeface="Arial"/>
                          <a:ea typeface="Arial"/>
                          <a:cs typeface="Arial"/>
                          <a:sym typeface="Arial"/>
                        </a:rPr>
                        <a:t>LO/EQ</a:t>
                      </a:r>
                      <a:endParaRPr sz="1400" u="none" strike="noStrike" cap="none"/>
                    </a:p>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rgbClr val="000000"/>
                          </a:solidFill>
                          <a:latin typeface="Arial"/>
                          <a:ea typeface="Arial"/>
                          <a:cs typeface="Arial"/>
                          <a:sym typeface="Arial"/>
                        </a:rPr>
                        <a:t>Lesson ideas/differentiation</a:t>
                      </a:r>
                      <a:endParaRPr sz="1400" u="none" strike="noStrike" cap="none"/>
                    </a:p>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2794300">
                <a:tc>
                  <a:txBody>
                    <a:bodyPr/>
                    <a:lstStyle/>
                    <a:p>
                      <a:pPr marL="0" marR="0" lvl="0" indent="0" algn="ctr" rtl="0">
                        <a:lnSpc>
                          <a:spcPct val="100000"/>
                        </a:lnSpc>
                        <a:spcBef>
                          <a:spcPts val="0"/>
                        </a:spcBef>
                        <a:spcAft>
                          <a:spcPts val="0"/>
                        </a:spcAft>
                        <a:buClr>
                          <a:srgbClr val="000000"/>
                        </a:buClr>
                        <a:buSzPts val="4800"/>
                        <a:buFont typeface="Arial"/>
                        <a:buNone/>
                      </a:pPr>
                      <a:r>
                        <a:rPr lang="en-GB" sz="4800" b="1" i="0" u="none" strike="noStrike" cap="none">
                          <a:solidFill>
                            <a:srgbClr val="000000"/>
                          </a:solidFill>
                          <a:latin typeface="Arial"/>
                          <a:ea typeface="Arial"/>
                          <a:cs typeface="Arial"/>
                          <a:sym typeface="Arial"/>
                        </a:rPr>
                        <a:t>5</a:t>
                      </a: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GB" b="1"/>
                        <a:t>L.O</a:t>
                      </a:r>
                      <a:r>
                        <a:rPr lang="en-GB" sz="1400" b="1" u="none" strike="noStrike" cap="none"/>
                        <a:t>: </a:t>
                      </a:r>
                      <a:endParaRPr/>
                    </a:p>
                    <a:p>
                      <a:pPr marL="0" marR="0" lvl="0" indent="0" algn="l" rtl="0">
                        <a:lnSpc>
                          <a:spcPct val="100000"/>
                        </a:lnSpc>
                        <a:spcBef>
                          <a:spcPts val="0"/>
                        </a:spcBef>
                        <a:spcAft>
                          <a:spcPts val="0"/>
                        </a:spcAft>
                        <a:buClr>
                          <a:srgbClr val="000000"/>
                        </a:buClr>
                        <a:buSzPts val="1400"/>
                        <a:buFont typeface="Arial"/>
                        <a:buNone/>
                      </a:pPr>
                      <a:r>
                        <a:rPr lang="en-GB" b="1"/>
                        <a:t>To use adjectives and adverbs to describe our teachers in French</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GB"/>
                        <a:t>Model how to talk about a person in French.  Look at how gender affects pronouns and spelling of adjectives.  Children write sentences describing their teachers appearance, personality and how they help the children to learn.</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70850">
                <a:tc>
                  <a:txBody>
                    <a:bodyPr/>
                    <a:lstStyle/>
                    <a:p>
                      <a:pPr marL="0" marR="0" lvl="0" indent="0" algn="ctr" rtl="0">
                        <a:lnSpc>
                          <a:spcPct val="100000"/>
                        </a:lnSpc>
                        <a:spcBef>
                          <a:spcPts val="0"/>
                        </a:spcBef>
                        <a:spcAft>
                          <a:spcPts val="0"/>
                        </a:spcAft>
                        <a:buClr>
                          <a:srgbClr val="000000"/>
                        </a:buClr>
                        <a:buSzPts val="4800"/>
                        <a:buFont typeface="Arial"/>
                        <a:buNone/>
                      </a:pPr>
                      <a:r>
                        <a:rPr lang="en-GB" sz="4800" b="1" i="0" u="none" strike="noStrike" cap="none">
                          <a:solidFill>
                            <a:srgbClr val="000000"/>
                          </a:solidFill>
                          <a:latin typeface="Arial"/>
                          <a:ea typeface="Arial"/>
                          <a:cs typeface="Arial"/>
                          <a:sym typeface="Arial"/>
                        </a:rPr>
                        <a:t>6</a:t>
                      </a:r>
                      <a:endParaRPr sz="48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b="1" u="none" strike="noStrike" cap="none"/>
                        <a:t>E.Q:</a:t>
                      </a:r>
                      <a:endParaRPr/>
                    </a:p>
                    <a:p>
                      <a:pPr marL="0" marR="0" lvl="0" indent="0" algn="l" rtl="0">
                        <a:lnSpc>
                          <a:spcPct val="100000"/>
                        </a:lnSpc>
                        <a:spcBef>
                          <a:spcPts val="0"/>
                        </a:spcBef>
                        <a:spcAft>
                          <a:spcPts val="0"/>
                        </a:spcAft>
                        <a:buClr>
                          <a:srgbClr val="000000"/>
                        </a:buClr>
                        <a:buSzPts val="1400"/>
                        <a:buFont typeface="Arial"/>
                        <a:buNone/>
                      </a:pPr>
                      <a:r>
                        <a:rPr lang="en-GB" b="1"/>
                        <a:t>How can we describe aspects of our school to a French speaker?</a:t>
                      </a:r>
                      <a:endParaRPr/>
                    </a:p>
                    <a:p>
                      <a:pPr marL="0" marR="0" lvl="0" indent="0" algn="l" rtl="0">
                        <a:lnSpc>
                          <a:spcPct val="100000"/>
                        </a:lnSpc>
                        <a:spcBef>
                          <a:spcPts val="0"/>
                        </a:spcBef>
                        <a:spcAft>
                          <a:spcPts val="0"/>
                        </a:spcAft>
                        <a:buClr>
                          <a:srgbClr val="000000"/>
                        </a:buClr>
                        <a:buSzPts val="1400"/>
                        <a:buFont typeface="Arial"/>
                        <a:buNone/>
                      </a:pPr>
                      <a:endParaRPr sz="1400" b="1" u="none" strike="noStrike" cap="none"/>
                    </a:p>
                    <a:p>
                      <a:pPr marL="0" marR="0" lvl="0" indent="0" algn="l" rtl="0">
                        <a:lnSpc>
                          <a:spcPct val="100000"/>
                        </a:lnSpc>
                        <a:spcBef>
                          <a:spcPts val="0"/>
                        </a:spcBef>
                        <a:spcAft>
                          <a:spcPts val="0"/>
                        </a:spcAft>
                        <a:buClr>
                          <a:srgbClr val="000000"/>
                        </a:buClr>
                        <a:buSzPts val="1400"/>
                        <a:buFont typeface="Arial"/>
                        <a:buNone/>
                      </a:pPr>
                      <a:endParaRPr sz="1400" b="1"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GB"/>
                        <a:t>Children use the knowledge they have gained this term to write an email to a French child describing what our school is like.  They should include information on the lessons we study, our daily routines and what our teachers are like.</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theme/theme1.xml><?xml version="1.0" encoding="utf-8"?>
<a:theme xmlns:a="http://schemas.openxmlformats.org/drawingml/2006/main" name="1_Custom Design">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1421</Words>
  <Application>Microsoft Office PowerPoint</Application>
  <PresentationFormat>Custom</PresentationFormat>
  <Paragraphs>209</Paragraphs>
  <Slides>7</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Louise Hall</dc:creator>
  <cp:lastModifiedBy>Louise Hall</cp:lastModifiedBy>
  <cp:revision>1</cp:revision>
  <dcterms:modified xsi:type="dcterms:W3CDTF">2019-09-04T12:15:46Z</dcterms:modified>
</cp:coreProperties>
</file>