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8" r:id="rId4"/>
    <p:sldMasterId id="2147483679" r:id="rId5"/>
    <p:sldMasterId id="2147483680"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9144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E182119-BE9C-484F-A897-46CC038E382A}">
  <a:tblStyle styleId="{AE182119-BE9C-484F-A897-46CC038E382A}"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96eb15f61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g596eb15f6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g596eb15f61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596eb15f61_0_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g596eb15f61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0" name="Google Shape;240;g596eb15f61_0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g596eb15f61_0_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1" name="Google Shape;251;g596eb15f61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2" name="Google Shape;252;g596eb15f61_0_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5bfd620f6b_1_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g5bfd620f6b_1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5" name="Google Shape;265;g5bfd620f6b_1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g596eb15f61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2" name="Google Shape;272;g596eb15f61_0_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596eb15f61_0_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0" name="Google Shape;280;g596eb15f61_0_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596eb15f61_0_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g596eb15f61_0_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5c4b0ace32_0_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5" name="Google Shape;295;g5c4b0ace32_0_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19" name="Google Shape;19;p2"/>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11"/>
          <p:cNvSpPr txBox="1"/>
          <p:nvPr>
            <p:ph type="title"/>
          </p:nvPr>
        </p:nvSpPr>
        <p:spPr>
          <a:xfrm rot="5400000">
            <a:off x="6164792" y="3046943"/>
            <a:ext cx="7749117"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 type="body"/>
          </p:nvPr>
        </p:nvSpPr>
        <p:spPr>
          <a:xfrm rot="5400000">
            <a:off x="830792" y="494243"/>
            <a:ext cx="7749117"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8" name="Google Shape;78;p1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88" name="Shape 88"/>
        <p:cNvGrpSpPr/>
        <p:nvPr/>
      </p:nvGrpSpPr>
      <p:grpSpPr>
        <a:xfrm>
          <a:off x="0" y="0"/>
          <a:ext cx="0" cy="0"/>
          <a:chOff x="0" y="0"/>
          <a:chExt cx="0" cy="0"/>
        </a:xfrm>
      </p:grpSpPr>
      <p:sp>
        <p:nvSpPr>
          <p:cNvPr id="89" name="Google Shape;89;p1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0" name="Google Shape;90;p1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91" name="Google Shape;91;p1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2" name="Google Shape;92;p1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3" name="Google Shape;93;p1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4" name="Shape 94"/>
        <p:cNvGrpSpPr/>
        <p:nvPr/>
      </p:nvGrpSpPr>
      <p:grpSpPr>
        <a:xfrm>
          <a:off x="0" y="0"/>
          <a:ext cx="0" cy="0"/>
          <a:chOff x="0" y="0"/>
          <a:chExt cx="0" cy="0"/>
        </a:xfrm>
      </p:grpSpPr>
      <p:sp>
        <p:nvSpPr>
          <p:cNvPr id="95" name="Google Shape;95;p14"/>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6" name="Google Shape;96;p14"/>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00"/>
              </a:spcBef>
              <a:spcAft>
                <a:spcPts val="0"/>
              </a:spcAft>
              <a:buClr>
                <a:schemeClr val="dk1"/>
              </a:buClr>
              <a:buSzPts val="3200"/>
              <a:buNone/>
              <a:defRPr sz="3200"/>
            </a:lvl1pPr>
            <a:lvl2pPr lvl="1" rtl="0" algn="ctr">
              <a:lnSpc>
                <a:spcPct val="90000"/>
              </a:lnSpc>
              <a:spcBef>
                <a:spcPts val="700"/>
              </a:spcBef>
              <a:spcAft>
                <a:spcPts val="0"/>
              </a:spcAft>
              <a:buClr>
                <a:schemeClr val="dk1"/>
              </a:buClr>
              <a:buSzPts val="2700"/>
              <a:buNone/>
              <a:defRPr sz="2700"/>
            </a:lvl2pPr>
            <a:lvl3pPr lvl="2" rtl="0" algn="ctr">
              <a:lnSpc>
                <a:spcPct val="90000"/>
              </a:lnSpc>
              <a:spcBef>
                <a:spcPts val="700"/>
              </a:spcBef>
              <a:spcAft>
                <a:spcPts val="0"/>
              </a:spcAft>
              <a:buClr>
                <a:schemeClr val="dk1"/>
              </a:buClr>
              <a:buSzPts val="2400"/>
              <a:buNone/>
              <a:defRPr sz="2400"/>
            </a:lvl3pPr>
            <a:lvl4pPr lvl="3" rtl="0" algn="ctr">
              <a:lnSpc>
                <a:spcPct val="90000"/>
              </a:lnSpc>
              <a:spcBef>
                <a:spcPts val="700"/>
              </a:spcBef>
              <a:spcAft>
                <a:spcPts val="0"/>
              </a:spcAft>
              <a:buClr>
                <a:schemeClr val="dk1"/>
              </a:buClr>
              <a:buSzPts val="2100"/>
              <a:buNone/>
              <a:defRPr sz="2100"/>
            </a:lvl4pPr>
            <a:lvl5pPr lvl="4" rtl="0" algn="ctr">
              <a:lnSpc>
                <a:spcPct val="90000"/>
              </a:lnSpc>
              <a:spcBef>
                <a:spcPts val="700"/>
              </a:spcBef>
              <a:spcAft>
                <a:spcPts val="0"/>
              </a:spcAft>
              <a:buClr>
                <a:schemeClr val="dk1"/>
              </a:buClr>
              <a:buSzPts val="2100"/>
              <a:buNone/>
              <a:defRPr sz="2100"/>
            </a:lvl5pPr>
            <a:lvl6pPr lvl="5" rtl="0" algn="ctr">
              <a:lnSpc>
                <a:spcPct val="90000"/>
              </a:lnSpc>
              <a:spcBef>
                <a:spcPts val="700"/>
              </a:spcBef>
              <a:spcAft>
                <a:spcPts val="0"/>
              </a:spcAft>
              <a:buClr>
                <a:schemeClr val="dk1"/>
              </a:buClr>
              <a:buSzPts val="2100"/>
              <a:buNone/>
              <a:defRPr sz="2100"/>
            </a:lvl6pPr>
            <a:lvl7pPr lvl="6" rtl="0" algn="ctr">
              <a:lnSpc>
                <a:spcPct val="90000"/>
              </a:lnSpc>
              <a:spcBef>
                <a:spcPts val="700"/>
              </a:spcBef>
              <a:spcAft>
                <a:spcPts val="0"/>
              </a:spcAft>
              <a:buClr>
                <a:schemeClr val="dk1"/>
              </a:buClr>
              <a:buSzPts val="2100"/>
              <a:buNone/>
              <a:defRPr sz="2100"/>
            </a:lvl7pPr>
            <a:lvl8pPr lvl="7" rtl="0" algn="ctr">
              <a:lnSpc>
                <a:spcPct val="90000"/>
              </a:lnSpc>
              <a:spcBef>
                <a:spcPts val="700"/>
              </a:spcBef>
              <a:spcAft>
                <a:spcPts val="0"/>
              </a:spcAft>
              <a:buClr>
                <a:schemeClr val="dk1"/>
              </a:buClr>
              <a:buSzPts val="2100"/>
              <a:buNone/>
              <a:defRPr sz="2100"/>
            </a:lvl8pPr>
            <a:lvl9pPr lvl="8" rtl="0" algn="ctr">
              <a:lnSpc>
                <a:spcPct val="90000"/>
              </a:lnSpc>
              <a:spcBef>
                <a:spcPts val="700"/>
              </a:spcBef>
              <a:spcAft>
                <a:spcPts val="0"/>
              </a:spcAft>
              <a:buClr>
                <a:schemeClr val="dk1"/>
              </a:buClr>
              <a:buSzPts val="2100"/>
              <a:buNone/>
              <a:defRPr sz="2100"/>
            </a:lvl9pPr>
          </a:lstStyle>
          <a:p/>
        </p:txBody>
      </p:sp>
      <p:sp>
        <p:nvSpPr>
          <p:cNvPr id="97" name="Google Shape;97;p1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8" name="Google Shape;98;p1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9" name="Google Shape;99;p1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00" name="Shape 100"/>
        <p:cNvGrpSpPr/>
        <p:nvPr/>
      </p:nvGrpSpPr>
      <p:grpSpPr>
        <a:xfrm>
          <a:off x="0" y="0"/>
          <a:ext cx="0" cy="0"/>
          <a:chOff x="0" y="0"/>
          <a:chExt cx="0" cy="0"/>
        </a:xfrm>
      </p:grpSpPr>
      <p:sp>
        <p:nvSpPr>
          <p:cNvPr id="101" name="Google Shape;101;p15"/>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2" name="Google Shape;102;p15"/>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sz="3200">
                <a:solidFill>
                  <a:schemeClr val="dk1"/>
                </a:solidFill>
              </a:defRPr>
            </a:lvl1pPr>
            <a:lvl2pPr indent="-228600" lvl="1" marL="914400" rtl="0" algn="l">
              <a:lnSpc>
                <a:spcPct val="90000"/>
              </a:lnSpc>
              <a:spcBef>
                <a:spcPts val="700"/>
              </a:spcBef>
              <a:spcAft>
                <a:spcPts val="0"/>
              </a:spcAft>
              <a:buClr>
                <a:srgbClr val="888888"/>
              </a:buClr>
              <a:buSzPts val="2700"/>
              <a:buNone/>
              <a:defRPr sz="2700">
                <a:solidFill>
                  <a:srgbClr val="888888"/>
                </a:solidFill>
              </a:defRPr>
            </a:lvl2pPr>
            <a:lvl3pPr indent="-228600" lvl="2" marL="1371600" rtl="0" algn="l">
              <a:lnSpc>
                <a:spcPct val="90000"/>
              </a:lnSpc>
              <a:spcBef>
                <a:spcPts val="700"/>
              </a:spcBef>
              <a:spcAft>
                <a:spcPts val="0"/>
              </a:spcAft>
              <a:buClr>
                <a:srgbClr val="888888"/>
              </a:buClr>
              <a:buSzPts val="2400"/>
              <a:buNone/>
              <a:defRPr sz="2400">
                <a:solidFill>
                  <a:srgbClr val="888888"/>
                </a:solidFill>
              </a:defRPr>
            </a:lvl3pPr>
            <a:lvl4pPr indent="-228600" lvl="3" marL="1828800" rtl="0" algn="l">
              <a:lnSpc>
                <a:spcPct val="90000"/>
              </a:lnSpc>
              <a:spcBef>
                <a:spcPts val="700"/>
              </a:spcBef>
              <a:spcAft>
                <a:spcPts val="0"/>
              </a:spcAft>
              <a:buClr>
                <a:srgbClr val="888888"/>
              </a:buClr>
              <a:buSzPts val="2100"/>
              <a:buNone/>
              <a:defRPr sz="2100">
                <a:solidFill>
                  <a:srgbClr val="888888"/>
                </a:solidFill>
              </a:defRPr>
            </a:lvl4pPr>
            <a:lvl5pPr indent="-228600" lvl="4" marL="2286000" rtl="0" algn="l">
              <a:lnSpc>
                <a:spcPct val="90000"/>
              </a:lnSpc>
              <a:spcBef>
                <a:spcPts val="700"/>
              </a:spcBef>
              <a:spcAft>
                <a:spcPts val="0"/>
              </a:spcAft>
              <a:buClr>
                <a:srgbClr val="888888"/>
              </a:buClr>
              <a:buSzPts val="2100"/>
              <a:buNone/>
              <a:defRPr sz="2100">
                <a:solidFill>
                  <a:srgbClr val="888888"/>
                </a:solidFill>
              </a:defRPr>
            </a:lvl5pPr>
            <a:lvl6pPr indent="-228600" lvl="5" marL="2743200" rtl="0" algn="l">
              <a:lnSpc>
                <a:spcPct val="90000"/>
              </a:lnSpc>
              <a:spcBef>
                <a:spcPts val="700"/>
              </a:spcBef>
              <a:spcAft>
                <a:spcPts val="0"/>
              </a:spcAft>
              <a:buClr>
                <a:srgbClr val="888888"/>
              </a:buClr>
              <a:buSzPts val="2100"/>
              <a:buNone/>
              <a:defRPr sz="2100">
                <a:solidFill>
                  <a:srgbClr val="888888"/>
                </a:solidFill>
              </a:defRPr>
            </a:lvl6pPr>
            <a:lvl7pPr indent="-228600" lvl="6" marL="3200400" rtl="0" algn="l">
              <a:lnSpc>
                <a:spcPct val="90000"/>
              </a:lnSpc>
              <a:spcBef>
                <a:spcPts val="700"/>
              </a:spcBef>
              <a:spcAft>
                <a:spcPts val="0"/>
              </a:spcAft>
              <a:buClr>
                <a:srgbClr val="888888"/>
              </a:buClr>
              <a:buSzPts val="2100"/>
              <a:buNone/>
              <a:defRPr sz="2100">
                <a:solidFill>
                  <a:srgbClr val="888888"/>
                </a:solidFill>
              </a:defRPr>
            </a:lvl7pPr>
            <a:lvl8pPr indent="-228600" lvl="7" marL="3657600" rtl="0" algn="l">
              <a:lnSpc>
                <a:spcPct val="90000"/>
              </a:lnSpc>
              <a:spcBef>
                <a:spcPts val="700"/>
              </a:spcBef>
              <a:spcAft>
                <a:spcPts val="0"/>
              </a:spcAft>
              <a:buClr>
                <a:srgbClr val="888888"/>
              </a:buClr>
              <a:buSzPts val="2100"/>
              <a:buNone/>
              <a:defRPr sz="2100">
                <a:solidFill>
                  <a:srgbClr val="888888"/>
                </a:solidFill>
              </a:defRPr>
            </a:lvl8pPr>
            <a:lvl9pPr indent="-228600" lvl="8" marL="4114800" rtl="0" algn="l">
              <a:lnSpc>
                <a:spcPct val="90000"/>
              </a:lnSpc>
              <a:spcBef>
                <a:spcPts val="700"/>
              </a:spcBef>
              <a:spcAft>
                <a:spcPts val="0"/>
              </a:spcAft>
              <a:buClr>
                <a:srgbClr val="888888"/>
              </a:buClr>
              <a:buSzPts val="2100"/>
              <a:buNone/>
              <a:defRPr sz="2100">
                <a:solidFill>
                  <a:srgbClr val="888888"/>
                </a:solidFill>
              </a:defRPr>
            </a:lvl9pPr>
          </a:lstStyle>
          <a:p/>
        </p:txBody>
      </p:sp>
      <p:sp>
        <p:nvSpPr>
          <p:cNvPr id="103" name="Google Shape;103;p1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4" name="Google Shape;104;p1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5" name="Google Shape;105;p1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06" name="Shape 106"/>
        <p:cNvGrpSpPr/>
        <p:nvPr/>
      </p:nvGrpSpPr>
      <p:grpSpPr>
        <a:xfrm>
          <a:off x="0" y="0"/>
          <a:ext cx="0" cy="0"/>
          <a:chOff x="0" y="0"/>
          <a:chExt cx="0" cy="0"/>
        </a:xfrm>
      </p:grpSpPr>
      <p:sp>
        <p:nvSpPr>
          <p:cNvPr id="107" name="Google Shape;107;p16"/>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8" name="Google Shape;108;p16"/>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09" name="Google Shape;109;p16"/>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0" name="Google Shape;110;p1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1" name="Google Shape;111;p1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2" name="Google Shape;112;p1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13" name="Shape 113"/>
        <p:cNvGrpSpPr/>
        <p:nvPr/>
      </p:nvGrpSpPr>
      <p:grpSpPr>
        <a:xfrm>
          <a:off x="0" y="0"/>
          <a:ext cx="0" cy="0"/>
          <a:chOff x="0" y="0"/>
          <a:chExt cx="0" cy="0"/>
        </a:xfrm>
      </p:grpSpPr>
      <p:sp>
        <p:nvSpPr>
          <p:cNvPr id="114" name="Google Shape;114;p17"/>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5" name="Google Shape;115;p17"/>
          <p:cNvSpPr txBox="1"/>
          <p:nvPr>
            <p:ph idx="1" type="body"/>
          </p:nvPr>
        </p:nvSpPr>
        <p:spPr>
          <a:xfrm>
            <a:off x="839789" y="2241551"/>
            <a:ext cx="51579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6" name="Google Shape;116;p17"/>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7" name="Google Shape;117;p17"/>
          <p:cNvSpPr txBox="1"/>
          <p:nvPr>
            <p:ph idx="3" type="body"/>
          </p:nvPr>
        </p:nvSpPr>
        <p:spPr>
          <a:xfrm>
            <a:off x="6172201" y="2241551"/>
            <a:ext cx="51831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8" name="Google Shape;118;p17"/>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9" name="Google Shape;119;p1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0" name="Google Shape;120;p1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1" name="Google Shape;121;p1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22" name="Shape 122"/>
        <p:cNvGrpSpPr/>
        <p:nvPr/>
      </p:nvGrpSpPr>
      <p:grpSpPr>
        <a:xfrm>
          <a:off x="0" y="0"/>
          <a:ext cx="0" cy="0"/>
          <a:chOff x="0" y="0"/>
          <a:chExt cx="0" cy="0"/>
        </a:xfrm>
      </p:grpSpPr>
      <p:sp>
        <p:nvSpPr>
          <p:cNvPr id="123" name="Google Shape;123;p18"/>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4" name="Google Shape;124;p1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5" name="Google Shape;125;p1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6" name="Google Shape;126;p1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27" name="Shape 127"/>
        <p:cNvGrpSpPr/>
        <p:nvPr/>
      </p:nvGrpSpPr>
      <p:grpSpPr>
        <a:xfrm>
          <a:off x="0" y="0"/>
          <a:ext cx="0" cy="0"/>
          <a:chOff x="0" y="0"/>
          <a:chExt cx="0" cy="0"/>
        </a:xfrm>
      </p:grpSpPr>
      <p:sp>
        <p:nvSpPr>
          <p:cNvPr id="128" name="Google Shape;128;p19"/>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9" name="Google Shape;129;p19"/>
          <p:cNvSpPr txBox="1"/>
          <p:nvPr>
            <p:ph idx="1" type="body"/>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indent="-501650" lvl="0" marL="457200" rtl="0" algn="l">
              <a:lnSpc>
                <a:spcPct val="90000"/>
              </a:lnSpc>
              <a:spcBef>
                <a:spcPts val="1300"/>
              </a:spcBef>
              <a:spcAft>
                <a:spcPts val="0"/>
              </a:spcAft>
              <a:buClr>
                <a:schemeClr val="dk1"/>
              </a:buClr>
              <a:buSzPts val="4300"/>
              <a:buChar char="•"/>
              <a:defRPr sz="4300"/>
            </a:lvl1pPr>
            <a:lvl2pPr indent="-463550" lvl="1" marL="914400" rtl="0" algn="l">
              <a:lnSpc>
                <a:spcPct val="90000"/>
              </a:lnSpc>
              <a:spcBef>
                <a:spcPts val="700"/>
              </a:spcBef>
              <a:spcAft>
                <a:spcPts val="0"/>
              </a:spcAft>
              <a:buClr>
                <a:schemeClr val="dk1"/>
              </a:buClr>
              <a:buSzPts val="3700"/>
              <a:buChar char="•"/>
              <a:defRPr sz="3700"/>
            </a:lvl2pPr>
            <a:lvl3pPr indent="-431800" lvl="2" marL="1371600" rtl="0" algn="l">
              <a:lnSpc>
                <a:spcPct val="90000"/>
              </a:lnSpc>
              <a:spcBef>
                <a:spcPts val="700"/>
              </a:spcBef>
              <a:spcAft>
                <a:spcPts val="0"/>
              </a:spcAft>
              <a:buClr>
                <a:schemeClr val="dk1"/>
              </a:buClr>
              <a:buSzPts val="3200"/>
              <a:buChar char="•"/>
              <a:defRPr sz="3200"/>
            </a:lvl3pPr>
            <a:lvl4pPr indent="-400050" lvl="3" marL="1828800" rtl="0" algn="l">
              <a:lnSpc>
                <a:spcPct val="90000"/>
              </a:lnSpc>
              <a:spcBef>
                <a:spcPts val="700"/>
              </a:spcBef>
              <a:spcAft>
                <a:spcPts val="0"/>
              </a:spcAft>
              <a:buClr>
                <a:schemeClr val="dk1"/>
              </a:buClr>
              <a:buSzPts val="2700"/>
              <a:buChar char="•"/>
              <a:defRPr sz="2700"/>
            </a:lvl4pPr>
            <a:lvl5pPr indent="-400050" lvl="4" marL="2286000" rtl="0" algn="l">
              <a:lnSpc>
                <a:spcPct val="90000"/>
              </a:lnSpc>
              <a:spcBef>
                <a:spcPts val="700"/>
              </a:spcBef>
              <a:spcAft>
                <a:spcPts val="0"/>
              </a:spcAft>
              <a:buClr>
                <a:schemeClr val="dk1"/>
              </a:buClr>
              <a:buSzPts val="2700"/>
              <a:buChar char="•"/>
              <a:defRPr sz="2700"/>
            </a:lvl5pPr>
            <a:lvl6pPr indent="-400050" lvl="5" marL="2743200" rtl="0" algn="l">
              <a:lnSpc>
                <a:spcPct val="90000"/>
              </a:lnSpc>
              <a:spcBef>
                <a:spcPts val="700"/>
              </a:spcBef>
              <a:spcAft>
                <a:spcPts val="0"/>
              </a:spcAft>
              <a:buClr>
                <a:schemeClr val="dk1"/>
              </a:buClr>
              <a:buSzPts val="2700"/>
              <a:buChar char="•"/>
              <a:defRPr sz="2700"/>
            </a:lvl6pPr>
            <a:lvl7pPr indent="-400050" lvl="6" marL="3200400" rtl="0" algn="l">
              <a:lnSpc>
                <a:spcPct val="90000"/>
              </a:lnSpc>
              <a:spcBef>
                <a:spcPts val="700"/>
              </a:spcBef>
              <a:spcAft>
                <a:spcPts val="0"/>
              </a:spcAft>
              <a:buClr>
                <a:schemeClr val="dk1"/>
              </a:buClr>
              <a:buSzPts val="2700"/>
              <a:buChar char="•"/>
              <a:defRPr sz="2700"/>
            </a:lvl7pPr>
            <a:lvl8pPr indent="-400050" lvl="7" marL="3657600" rtl="0" algn="l">
              <a:lnSpc>
                <a:spcPct val="90000"/>
              </a:lnSpc>
              <a:spcBef>
                <a:spcPts val="700"/>
              </a:spcBef>
              <a:spcAft>
                <a:spcPts val="0"/>
              </a:spcAft>
              <a:buClr>
                <a:schemeClr val="dk1"/>
              </a:buClr>
              <a:buSzPts val="2700"/>
              <a:buChar char="•"/>
              <a:defRPr sz="2700"/>
            </a:lvl8pPr>
            <a:lvl9pPr indent="-400050" lvl="8" marL="4114800" rtl="0" algn="l">
              <a:lnSpc>
                <a:spcPct val="90000"/>
              </a:lnSpc>
              <a:spcBef>
                <a:spcPts val="700"/>
              </a:spcBef>
              <a:spcAft>
                <a:spcPts val="0"/>
              </a:spcAft>
              <a:buClr>
                <a:schemeClr val="dk1"/>
              </a:buClr>
              <a:buSzPts val="2700"/>
              <a:buChar char="•"/>
              <a:defRPr sz="2700"/>
            </a:lvl9pPr>
          </a:lstStyle>
          <a:p/>
        </p:txBody>
      </p:sp>
      <p:sp>
        <p:nvSpPr>
          <p:cNvPr id="130" name="Google Shape;130;p19"/>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1" name="Google Shape;131;p1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2" name="Google Shape;132;p1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3" name="Google Shape;133;p1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34" name="Shape 134"/>
        <p:cNvGrpSpPr/>
        <p:nvPr/>
      </p:nvGrpSpPr>
      <p:grpSpPr>
        <a:xfrm>
          <a:off x="0" y="0"/>
          <a:ext cx="0" cy="0"/>
          <a:chOff x="0" y="0"/>
          <a:chExt cx="0" cy="0"/>
        </a:xfrm>
      </p:grpSpPr>
      <p:sp>
        <p:nvSpPr>
          <p:cNvPr id="135" name="Google Shape;135;p2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6" name="Google Shape;136;p20"/>
          <p:cNvSpPr/>
          <p:nvPr>
            <p:ph idx="2" type="pic"/>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00"/>
              </a:spcBef>
              <a:spcAft>
                <a:spcPts val="0"/>
              </a:spcAft>
              <a:buClr>
                <a:schemeClr val="dk1"/>
              </a:buClr>
              <a:buSzPts val="4300"/>
              <a:buFont typeface="Arial"/>
              <a:buNone/>
              <a:defRPr b="0" i="0" sz="4300" u="none" cap="none" strike="noStrike">
                <a:solidFill>
                  <a:schemeClr val="dk1"/>
                </a:solidFill>
                <a:latin typeface="Calibri"/>
                <a:ea typeface="Calibri"/>
                <a:cs typeface="Calibri"/>
                <a:sym typeface="Calibri"/>
              </a:defRPr>
            </a:lvl1pPr>
            <a:lvl2pPr lvl="1" marR="0" rtl="0" algn="l">
              <a:lnSpc>
                <a:spcPct val="90000"/>
              </a:lnSpc>
              <a:spcBef>
                <a:spcPts val="700"/>
              </a:spcBef>
              <a:spcAft>
                <a:spcPts val="0"/>
              </a:spcAft>
              <a:buClr>
                <a:schemeClr val="dk1"/>
              </a:buClr>
              <a:buSzPts val="3700"/>
              <a:buFont typeface="Arial"/>
              <a:buNone/>
              <a:defRPr b="0" i="0" sz="3700" u="none" cap="none" strike="noStrike">
                <a:solidFill>
                  <a:schemeClr val="dk1"/>
                </a:solidFill>
                <a:latin typeface="Calibri"/>
                <a:ea typeface="Calibri"/>
                <a:cs typeface="Calibri"/>
                <a:sym typeface="Calibri"/>
              </a:defRPr>
            </a:lvl2pPr>
            <a:lvl3pPr lvl="2" marR="0" rtl="0" algn="l">
              <a:lnSpc>
                <a:spcPct val="90000"/>
              </a:lnSpc>
              <a:spcBef>
                <a:spcPts val="7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4pPr>
            <a:lvl5pPr lvl="4"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5pPr>
            <a:lvl6pPr lvl="5"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6pPr>
            <a:lvl7pPr lvl="6"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7pPr>
            <a:lvl8pPr lvl="7"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8pPr>
            <a:lvl9pPr lvl="8"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9pPr>
          </a:lstStyle>
          <a:p/>
        </p:txBody>
      </p:sp>
      <p:sp>
        <p:nvSpPr>
          <p:cNvPr id="137" name="Google Shape;137;p20"/>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8" name="Google Shape;138;p2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9" name="Google Shape;139;p2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0" name="Google Shape;140;p2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41" name="Shape 141"/>
        <p:cNvGrpSpPr/>
        <p:nvPr/>
      </p:nvGrpSpPr>
      <p:grpSpPr>
        <a:xfrm>
          <a:off x="0" y="0"/>
          <a:ext cx="0" cy="0"/>
          <a:chOff x="0" y="0"/>
          <a:chExt cx="0" cy="0"/>
        </a:xfrm>
      </p:grpSpPr>
      <p:sp>
        <p:nvSpPr>
          <p:cNvPr id="142" name="Google Shape;142;p21"/>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3" name="Google Shape;143;p21"/>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44" name="Google Shape;144;p2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5" name="Google Shape;145;p2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6" name="Google Shape;146;p2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2" name="Shape 22"/>
        <p:cNvGrpSpPr/>
        <p:nvPr/>
      </p:nvGrpSpPr>
      <p:grpSpPr>
        <a:xfrm>
          <a:off x="0" y="0"/>
          <a:ext cx="0" cy="0"/>
          <a:chOff x="0" y="0"/>
          <a:chExt cx="0" cy="0"/>
        </a:xfrm>
      </p:grpSpPr>
      <p:sp>
        <p:nvSpPr>
          <p:cNvPr id="23" name="Google Shape;23;p3"/>
          <p:cNvSpPr txBox="1"/>
          <p:nvPr>
            <p:ph type="ctrTitle"/>
          </p:nvPr>
        </p:nvSpPr>
        <p:spPr>
          <a:xfrm>
            <a:off x="914400" y="1496484"/>
            <a:ext cx="10363200" cy="318346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 type="subTitle"/>
          </p:nvPr>
        </p:nvSpPr>
        <p:spPr>
          <a:xfrm>
            <a:off x="1524000" y="4802717"/>
            <a:ext cx="9144000" cy="2207683"/>
          </a:xfrm>
          <a:prstGeom prst="rect">
            <a:avLst/>
          </a:prstGeom>
          <a:noFill/>
          <a:ln>
            <a:noFill/>
          </a:ln>
        </p:spPr>
        <p:txBody>
          <a:bodyPr anchorCtr="0" anchor="t" bIns="45700" lIns="91425" spcFirstLastPara="1" rIns="91425" wrap="square" tIns="45700">
            <a:noAutofit/>
          </a:bodyPr>
          <a:lstStyle>
            <a:lvl1pPr lvl="0" algn="ctr">
              <a:lnSpc>
                <a:spcPct val="90000"/>
              </a:lnSpc>
              <a:spcBef>
                <a:spcPts val="1333"/>
              </a:spcBef>
              <a:spcAft>
                <a:spcPts val="0"/>
              </a:spcAft>
              <a:buClr>
                <a:schemeClr val="dk1"/>
              </a:buClr>
              <a:buSzPts val="3200"/>
              <a:buNone/>
              <a:defRPr sz="3200"/>
            </a:lvl1pPr>
            <a:lvl2pPr lvl="1" algn="ctr">
              <a:lnSpc>
                <a:spcPct val="90000"/>
              </a:lnSpc>
              <a:spcBef>
                <a:spcPts val="667"/>
              </a:spcBef>
              <a:spcAft>
                <a:spcPts val="0"/>
              </a:spcAft>
              <a:buClr>
                <a:schemeClr val="dk1"/>
              </a:buClr>
              <a:buSzPts val="2667"/>
              <a:buNone/>
              <a:defRPr sz="2667"/>
            </a:lvl2pPr>
            <a:lvl3pPr lvl="2" algn="ctr">
              <a:lnSpc>
                <a:spcPct val="90000"/>
              </a:lnSpc>
              <a:spcBef>
                <a:spcPts val="667"/>
              </a:spcBef>
              <a:spcAft>
                <a:spcPts val="0"/>
              </a:spcAft>
              <a:buClr>
                <a:schemeClr val="dk1"/>
              </a:buClr>
              <a:buSzPts val="2400"/>
              <a:buNone/>
              <a:defRPr sz="2400"/>
            </a:lvl3pPr>
            <a:lvl4pPr lvl="3" algn="ctr">
              <a:lnSpc>
                <a:spcPct val="90000"/>
              </a:lnSpc>
              <a:spcBef>
                <a:spcPts val="667"/>
              </a:spcBef>
              <a:spcAft>
                <a:spcPts val="0"/>
              </a:spcAft>
              <a:buClr>
                <a:schemeClr val="dk1"/>
              </a:buClr>
              <a:buSzPts val="2133"/>
              <a:buNone/>
              <a:defRPr sz="2133"/>
            </a:lvl4pPr>
            <a:lvl5pPr lvl="4" algn="ctr">
              <a:lnSpc>
                <a:spcPct val="90000"/>
              </a:lnSpc>
              <a:spcBef>
                <a:spcPts val="667"/>
              </a:spcBef>
              <a:spcAft>
                <a:spcPts val="0"/>
              </a:spcAft>
              <a:buClr>
                <a:schemeClr val="dk1"/>
              </a:buClr>
              <a:buSzPts val="2133"/>
              <a:buNone/>
              <a:defRPr sz="2133"/>
            </a:lvl5pPr>
            <a:lvl6pPr lvl="5" algn="ctr">
              <a:lnSpc>
                <a:spcPct val="90000"/>
              </a:lnSpc>
              <a:spcBef>
                <a:spcPts val="667"/>
              </a:spcBef>
              <a:spcAft>
                <a:spcPts val="0"/>
              </a:spcAft>
              <a:buClr>
                <a:schemeClr val="dk1"/>
              </a:buClr>
              <a:buSzPts val="2133"/>
              <a:buNone/>
              <a:defRPr sz="2133"/>
            </a:lvl6pPr>
            <a:lvl7pPr lvl="6" algn="ctr">
              <a:lnSpc>
                <a:spcPct val="90000"/>
              </a:lnSpc>
              <a:spcBef>
                <a:spcPts val="667"/>
              </a:spcBef>
              <a:spcAft>
                <a:spcPts val="0"/>
              </a:spcAft>
              <a:buClr>
                <a:schemeClr val="dk1"/>
              </a:buClr>
              <a:buSzPts val="2133"/>
              <a:buNone/>
              <a:defRPr sz="2133"/>
            </a:lvl7pPr>
            <a:lvl8pPr lvl="7" algn="ctr">
              <a:lnSpc>
                <a:spcPct val="90000"/>
              </a:lnSpc>
              <a:spcBef>
                <a:spcPts val="667"/>
              </a:spcBef>
              <a:spcAft>
                <a:spcPts val="0"/>
              </a:spcAft>
              <a:buClr>
                <a:schemeClr val="dk1"/>
              </a:buClr>
              <a:buSzPts val="2133"/>
              <a:buNone/>
              <a:defRPr sz="2133"/>
            </a:lvl8pPr>
            <a:lvl9pPr lvl="8" algn="ctr">
              <a:lnSpc>
                <a:spcPct val="90000"/>
              </a:lnSpc>
              <a:spcBef>
                <a:spcPts val="667"/>
              </a:spcBef>
              <a:spcAft>
                <a:spcPts val="0"/>
              </a:spcAft>
              <a:buClr>
                <a:schemeClr val="dk1"/>
              </a:buClr>
              <a:buSzPts val="2133"/>
              <a:buNone/>
              <a:defRPr sz="2133"/>
            </a:lvl9pPr>
          </a:lstStyle>
          <a:p/>
        </p:txBody>
      </p:sp>
      <p:sp>
        <p:nvSpPr>
          <p:cNvPr id="25" name="Google Shape;25;p3"/>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47" name="Shape 147"/>
        <p:cNvGrpSpPr/>
        <p:nvPr/>
      </p:nvGrpSpPr>
      <p:grpSpPr>
        <a:xfrm>
          <a:off x="0" y="0"/>
          <a:ext cx="0" cy="0"/>
          <a:chOff x="0" y="0"/>
          <a:chExt cx="0" cy="0"/>
        </a:xfrm>
      </p:grpSpPr>
      <p:sp>
        <p:nvSpPr>
          <p:cNvPr id="148" name="Google Shape;148;p22"/>
          <p:cNvSpPr txBox="1"/>
          <p:nvPr>
            <p:ph type="title"/>
          </p:nvPr>
        </p:nvSpPr>
        <p:spPr>
          <a:xfrm rot="5400000">
            <a:off x="6164701" y="3047035"/>
            <a:ext cx="77493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9" name="Google Shape;149;p22"/>
          <p:cNvSpPr txBox="1"/>
          <p:nvPr>
            <p:ph idx="1" type="body"/>
          </p:nvPr>
        </p:nvSpPr>
        <p:spPr>
          <a:xfrm rot="5400000">
            <a:off x="830701" y="494335"/>
            <a:ext cx="7749300" cy="77343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50" name="Google Shape;150;p2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1" name="Google Shape;151;p2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2" name="Google Shape;152;p2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0" name="Shape 160"/>
        <p:cNvGrpSpPr/>
        <p:nvPr/>
      </p:nvGrpSpPr>
      <p:grpSpPr>
        <a:xfrm>
          <a:off x="0" y="0"/>
          <a:ext cx="0" cy="0"/>
          <a:chOff x="0" y="0"/>
          <a:chExt cx="0" cy="0"/>
        </a:xfrm>
      </p:grpSpPr>
      <p:sp>
        <p:nvSpPr>
          <p:cNvPr id="161" name="Google Shape;161;p24"/>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2" name="Google Shape;162;p24"/>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63" name="Google Shape;163;p2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4" name="Google Shape;164;p2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5" name="Google Shape;165;p2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6" name="Shape 166"/>
        <p:cNvGrpSpPr/>
        <p:nvPr/>
      </p:nvGrpSpPr>
      <p:grpSpPr>
        <a:xfrm>
          <a:off x="0" y="0"/>
          <a:ext cx="0" cy="0"/>
          <a:chOff x="0" y="0"/>
          <a:chExt cx="0" cy="0"/>
        </a:xfrm>
      </p:grpSpPr>
      <p:sp>
        <p:nvSpPr>
          <p:cNvPr id="167" name="Google Shape;167;p25"/>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8" name="Google Shape;168;p25"/>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33"/>
              </a:spcBef>
              <a:spcAft>
                <a:spcPts val="0"/>
              </a:spcAft>
              <a:buClr>
                <a:schemeClr val="dk1"/>
              </a:buClr>
              <a:buSzPts val="3200"/>
              <a:buNone/>
              <a:defRPr sz="3200"/>
            </a:lvl1pPr>
            <a:lvl2pPr lvl="1" rtl="0" algn="ctr">
              <a:lnSpc>
                <a:spcPct val="90000"/>
              </a:lnSpc>
              <a:spcBef>
                <a:spcPts val="667"/>
              </a:spcBef>
              <a:spcAft>
                <a:spcPts val="0"/>
              </a:spcAft>
              <a:buClr>
                <a:schemeClr val="dk1"/>
              </a:buClr>
              <a:buSzPts val="2667"/>
              <a:buNone/>
              <a:defRPr sz="2667"/>
            </a:lvl2pPr>
            <a:lvl3pPr lvl="2" rtl="0" algn="ctr">
              <a:lnSpc>
                <a:spcPct val="90000"/>
              </a:lnSpc>
              <a:spcBef>
                <a:spcPts val="667"/>
              </a:spcBef>
              <a:spcAft>
                <a:spcPts val="0"/>
              </a:spcAft>
              <a:buClr>
                <a:schemeClr val="dk1"/>
              </a:buClr>
              <a:buSzPts val="2400"/>
              <a:buNone/>
              <a:defRPr sz="2400"/>
            </a:lvl3pPr>
            <a:lvl4pPr lvl="3" rtl="0" algn="ctr">
              <a:lnSpc>
                <a:spcPct val="90000"/>
              </a:lnSpc>
              <a:spcBef>
                <a:spcPts val="667"/>
              </a:spcBef>
              <a:spcAft>
                <a:spcPts val="0"/>
              </a:spcAft>
              <a:buClr>
                <a:schemeClr val="dk1"/>
              </a:buClr>
              <a:buSzPts val="2133"/>
              <a:buNone/>
              <a:defRPr sz="2133"/>
            </a:lvl4pPr>
            <a:lvl5pPr lvl="4" rtl="0" algn="ctr">
              <a:lnSpc>
                <a:spcPct val="90000"/>
              </a:lnSpc>
              <a:spcBef>
                <a:spcPts val="667"/>
              </a:spcBef>
              <a:spcAft>
                <a:spcPts val="0"/>
              </a:spcAft>
              <a:buClr>
                <a:schemeClr val="dk1"/>
              </a:buClr>
              <a:buSzPts val="2133"/>
              <a:buNone/>
              <a:defRPr sz="2133"/>
            </a:lvl5pPr>
            <a:lvl6pPr lvl="5" rtl="0" algn="ctr">
              <a:lnSpc>
                <a:spcPct val="90000"/>
              </a:lnSpc>
              <a:spcBef>
                <a:spcPts val="667"/>
              </a:spcBef>
              <a:spcAft>
                <a:spcPts val="0"/>
              </a:spcAft>
              <a:buClr>
                <a:schemeClr val="dk1"/>
              </a:buClr>
              <a:buSzPts val="2133"/>
              <a:buNone/>
              <a:defRPr sz="2133"/>
            </a:lvl6pPr>
            <a:lvl7pPr lvl="6" rtl="0" algn="ctr">
              <a:lnSpc>
                <a:spcPct val="90000"/>
              </a:lnSpc>
              <a:spcBef>
                <a:spcPts val="667"/>
              </a:spcBef>
              <a:spcAft>
                <a:spcPts val="0"/>
              </a:spcAft>
              <a:buClr>
                <a:schemeClr val="dk1"/>
              </a:buClr>
              <a:buSzPts val="2133"/>
              <a:buNone/>
              <a:defRPr sz="2133"/>
            </a:lvl7pPr>
            <a:lvl8pPr lvl="7" rtl="0" algn="ctr">
              <a:lnSpc>
                <a:spcPct val="90000"/>
              </a:lnSpc>
              <a:spcBef>
                <a:spcPts val="667"/>
              </a:spcBef>
              <a:spcAft>
                <a:spcPts val="0"/>
              </a:spcAft>
              <a:buClr>
                <a:schemeClr val="dk1"/>
              </a:buClr>
              <a:buSzPts val="2133"/>
              <a:buNone/>
              <a:defRPr sz="2133"/>
            </a:lvl8pPr>
            <a:lvl9pPr lvl="8" rtl="0" algn="ctr">
              <a:lnSpc>
                <a:spcPct val="90000"/>
              </a:lnSpc>
              <a:spcBef>
                <a:spcPts val="667"/>
              </a:spcBef>
              <a:spcAft>
                <a:spcPts val="0"/>
              </a:spcAft>
              <a:buClr>
                <a:schemeClr val="dk1"/>
              </a:buClr>
              <a:buSzPts val="2133"/>
              <a:buNone/>
              <a:defRPr sz="2133"/>
            </a:lvl9pPr>
          </a:lstStyle>
          <a:p/>
        </p:txBody>
      </p:sp>
      <p:sp>
        <p:nvSpPr>
          <p:cNvPr id="169" name="Google Shape;169;p2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0" name="Google Shape;170;p2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1" name="Google Shape;171;p2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2" name="Shape 172"/>
        <p:cNvGrpSpPr/>
        <p:nvPr/>
      </p:nvGrpSpPr>
      <p:grpSpPr>
        <a:xfrm>
          <a:off x="0" y="0"/>
          <a:ext cx="0" cy="0"/>
          <a:chOff x="0" y="0"/>
          <a:chExt cx="0" cy="0"/>
        </a:xfrm>
      </p:grpSpPr>
      <p:sp>
        <p:nvSpPr>
          <p:cNvPr id="173" name="Google Shape;173;p26"/>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4" name="Google Shape;174;p26"/>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sz="3200">
                <a:solidFill>
                  <a:schemeClr val="dk1"/>
                </a:solidFill>
              </a:defRPr>
            </a:lvl1pPr>
            <a:lvl2pPr indent="-228600" lvl="1" marL="914400" rtl="0" algn="l">
              <a:lnSpc>
                <a:spcPct val="90000"/>
              </a:lnSpc>
              <a:spcBef>
                <a:spcPts val="667"/>
              </a:spcBef>
              <a:spcAft>
                <a:spcPts val="0"/>
              </a:spcAft>
              <a:buClr>
                <a:srgbClr val="888888"/>
              </a:buClr>
              <a:buSzPts val="2667"/>
              <a:buNone/>
              <a:defRPr sz="2667">
                <a:solidFill>
                  <a:srgbClr val="888888"/>
                </a:solidFill>
              </a:defRPr>
            </a:lvl2pPr>
            <a:lvl3pPr indent="-228600" lvl="2" marL="1371600" rtl="0" algn="l">
              <a:lnSpc>
                <a:spcPct val="90000"/>
              </a:lnSpc>
              <a:spcBef>
                <a:spcPts val="667"/>
              </a:spcBef>
              <a:spcAft>
                <a:spcPts val="0"/>
              </a:spcAft>
              <a:buClr>
                <a:srgbClr val="888888"/>
              </a:buClr>
              <a:buSzPts val="2400"/>
              <a:buNone/>
              <a:defRPr sz="2400">
                <a:solidFill>
                  <a:srgbClr val="888888"/>
                </a:solidFill>
              </a:defRPr>
            </a:lvl3pPr>
            <a:lvl4pPr indent="-228600" lvl="3" marL="1828800" rtl="0" algn="l">
              <a:lnSpc>
                <a:spcPct val="90000"/>
              </a:lnSpc>
              <a:spcBef>
                <a:spcPts val="667"/>
              </a:spcBef>
              <a:spcAft>
                <a:spcPts val="0"/>
              </a:spcAft>
              <a:buClr>
                <a:srgbClr val="888888"/>
              </a:buClr>
              <a:buSzPts val="2133"/>
              <a:buNone/>
              <a:defRPr sz="2133">
                <a:solidFill>
                  <a:srgbClr val="888888"/>
                </a:solidFill>
              </a:defRPr>
            </a:lvl4pPr>
            <a:lvl5pPr indent="-228600" lvl="4" marL="2286000" rtl="0" algn="l">
              <a:lnSpc>
                <a:spcPct val="90000"/>
              </a:lnSpc>
              <a:spcBef>
                <a:spcPts val="667"/>
              </a:spcBef>
              <a:spcAft>
                <a:spcPts val="0"/>
              </a:spcAft>
              <a:buClr>
                <a:srgbClr val="888888"/>
              </a:buClr>
              <a:buSzPts val="2133"/>
              <a:buNone/>
              <a:defRPr sz="2133">
                <a:solidFill>
                  <a:srgbClr val="888888"/>
                </a:solidFill>
              </a:defRPr>
            </a:lvl5pPr>
            <a:lvl6pPr indent="-228600" lvl="5" marL="2743200" rtl="0" algn="l">
              <a:lnSpc>
                <a:spcPct val="90000"/>
              </a:lnSpc>
              <a:spcBef>
                <a:spcPts val="667"/>
              </a:spcBef>
              <a:spcAft>
                <a:spcPts val="0"/>
              </a:spcAft>
              <a:buClr>
                <a:srgbClr val="888888"/>
              </a:buClr>
              <a:buSzPts val="2133"/>
              <a:buNone/>
              <a:defRPr sz="2133">
                <a:solidFill>
                  <a:srgbClr val="888888"/>
                </a:solidFill>
              </a:defRPr>
            </a:lvl6pPr>
            <a:lvl7pPr indent="-228600" lvl="6" marL="3200400" rtl="0" algn="l">
              <a:lnSpc>
                <a:spcPct val="90000"/>
              </a:lnSpc>
              <a:spcBef>
                <a:spcPts val="667"/>
              </a:spcBef>
              <a:spcAft>
                <a:spcPts val="0"/>
              </a:spcAft>
              <a:buClr>
                <a:srgbClr val="888888"/>
              </a:buClr>
              <a:buSzPts val="2133"/>
              <a:buNone/>
              <a:defRPr sz="2133">
                <a:solidFill>
                  <a:srgbClr val="888888"/>
                </a:solidFill>
              </a:defRPr>
            </a:lvl7pPr>
            <a:lvl8pPr indent="-228600" lvl="7" marL="3657600" rtl="0" algn="l">
              <a:lnSpc>
                <a:spcPct val="90000"/>
              </a:lnSpc>
              <a:spcBef>
                <a:spcPts val="667"/>
              </a:spcBef>
              <a:spcAft>
                <a:spcPts val="0"/>
              </a:spcAft>
              <a:buClr>
                <a:srgbClr val="888888"/>
              </a:buClr>
              <a:buSzPts val="2133"/>
              <a:buNone/>
              <a:defRPr sz="2133">
                <a:solidFill>
                  <a:srgbClr val="888888"/>
                </a:solidFill>
              </a:defRPr>
            </a:lvl8pPr>
            <a:lvl9pPr indent="-228600" lvl="8" marL="4114800" rtl="0" algn="l">
              <a:lnSpc>
                <a:spcPct val="90000"/>
              </a:lnSpc>
              <a:spcBef>
                <a:spcPts val="667"/>
              </a:spcBef>
              <a:spcAft>
                <a:spcPts val="0"/>
              </a:spcAft>
              <a:buClr>
                <a:srgbClr val="888888"/>
              </a:buClr>
              <a:buSzPts val="2133"/>
              <a:buNone/>
              <a:defRPr sz="2133">
                <a:solidFill>
                  <a:srgbClr val="888888"/>
                </a:solidFill>
              </a:defRPr>
            </a:lvl9pPr>
          </a:lstStyle>
          <a:p/>
        </p:txBody>
      </p:sp>
      <p:sp>
        <p:nvSpPr>
          <p:cNvPr id="175" name="Google Shape;175;p2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6" name="Google Shape;176;p2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7" name="Google Shape;177;p2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78" name="Shape 178"/>
        <p:cNvGrpSpPr/>
        <p:nvPr/>
      </p:nvGrpSpPr>
      <p:grpSpPr>
        <a:xfrm>
          <a:off x="0" y="0"/>
          <a:ext cx="0" cy="0"/>
          <a:chOff x="0" y="0"/>
          <a:chExt cx="0" cy="0"/>
        </a:xfrm>
      </p:grpSpPr>
      <p:sp>
        <p:nvSpPr>
          <p:cNvPr id="179" name="Google Shape;179;p27"/>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0" name="Google Shape;180;p27"/>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1" name="Google Shape;181;p27"/>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2" name="Google Shape;182;p2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3" name="Google Shape;183;p2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4" name="Google Shape;184;p2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85" name="Shape 185"/>
        <p:cNvGrpSpPr/>
        <p:nvPr/>
      </p:nvGrpSpPr>
      <p:grpSpPr>
        <a:xfrm>
          <a:off x="0" y="0"/>
          <a:ext cx="0" cy="0"/>
          <a:chOff x="0" y="0"/>
          <a:chExt cx="0" cy="0"/>
        </a:xfrm>
      </p:grpSpPr>
      <p:sp>
        <p:nvSpPr>
          <p:cNvPr id="186" name="Google Shape;186;p28"/>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7" name="Google Shape;187;p28"/>
          <p:cNvSpPr txBox="1"/>
          <p:nvPr>
            <p:ph idx="1" type="body"/>
          </p:nvPr>
        </p:nvSpPr>
        <p:spPr>
          <a:xfrm>
            <a:off x="839789" y="2241551"/>
            <a:ext cx="51579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88" name="Google Shape;188;p28"/>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9" name="Google Shape;189;p28"/>
          <p:cNvSpPr txBox="1"/>
          <p:nvPr>
            <p:ph idx="3" type="body"/>
          </p:nvPr>
        </p:nvSpPr>
        <p:spPr>
          <a:xfrm>
            <a:off x="6172201" y="2241551"/>
            <a:ext cx="51831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90" name="Google Shape;190;p28"/>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91" name="Google Shape;191;p2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2" name="Google Shape;192;p2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3" name="Google Shape;193;p2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4" name="Shape 194"/>
        <p:cNvGrpSpPr/>
        <p:nvPr/>
      </p:nvGrpSpPr>
      <p:grpSpPr>
        <a:xfrm>
          <a:off x="0" y="0"/>
          <a:ext cx="0" cy="0"/>
          <a:chOff x="0" y="0"/>
          <a:chExt cx="0" cy="0"/>
        </a:xfrm>
      </p:grpSpPr>
      <p:sp>
        <p:nvSpPr>
          <p:cNvPr id="195" name="Google Shape;195;p29"/>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6" name="Google Shape;196;p2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7" name="Google Shape;197;p2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8" name="Google Shape;198;p2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99" name="Shape 199"/>
        <p:cNvGrpSpPr/>
        <p:nvPr/>
      </p:nvGrpSpPr>
      <p:grpSpPr>
        <a:xfrm>
          <a:off x="0" y="0"/>
          <a:ext cx="0" cy="0"/>
          <a:chOff x="0" y="0"/>
          <a:chExt cx="0" cy="0"/>
        </a:xfrm>
      </p:grpSpPr>
      <p:sp>
        <p:nvSpPr>
          <p:cNvPr id="200" name="Google Shape;200;p3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1" name="Google Shape;201;p30"/>
          <p:cNvSpPr txBox="1"/>
          <p:nvPr>
            <p:ph idx="1" type="body"/>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indent="-499554" lvl="0" marL="457200" rtl="0" algn="l">
              <a:lnSpc>
                <a:spcPct val="90000"/>
              </a:lnSpc>
              <a:spcBef>
                <a:spcPts val="1333"/>
              </a:spcBef>
              <a:spcAft>
                <a:spcPts val="0"/>
              </a:spcAft>
              <a:buClr>
                <a:schemeClr val="dk1"/>
              </a:buClr>
              <a:buSzPts val="4267"/>
              <a:buChar char="•"/>
              <a:defRPr sz="4267"/>
            </a:lvl1pPr>
            <a:lvl2pPr indent="-465645" lvl="1" marL="914400" rtl="0" algn="l">
              <a:lnSpc>
                <a:spcPct val="90000"/>
              </a:lnSpc>
              <a:spcBef>
                <a:spcPts val="667"/>
              </a:spcBef>
              <a:spcAft>
                <a:spcPts val="0"/>
              </a:spcAft>
              <a:buClr>
                <a:schemeClr val="dk1"/>
              </a:buClr>
              <a:buSzPts val="3733"/>
              <a:buChar char="•"/>
              <a:defRPr sz="3733"/>
            </a:lvl2pPr>
            <a:lvl3pPr indent="-431800" lvl="2" marL="1371600" rtl="0" algn="l">
              <a:lnSpc>
                <a:spcPct val="90000"/>
              </a:lnSpc>
              <a:spcBef>
                <a:spcPts val="667"/>
              </a:spcBef>
              <a:spcAft>
                <a:spcPts val="0"/>
              </a:spcAft>
              <a:buClr>
                <a:schemeClr val="dk1"/>
              </a:buClr>
              <a:buSzPts val="3200"/>
              <a:buChar char="•"/>
              <a:defRPr sz="3200"/>
            </a:lvl3pPr>
            <a:lvl4pPr indent="-397954" lvl="3" marL="1828800" rtl="0" algn="l">
              <a:lnSpc>
                <a:spcPct val="90000"/>
              </a:lnSpc>
              <a:spcBef>
                <a:spcPts val="667"/>
              </a:spcBef>
              <a:spcAft>
                <a:spcPts val="0"/>
              </a:spcAft>
              <a:buClr>
                <a:schemeClr val="dk1"/>
              </a:buClr>
              <a:buSzPts val="2667"/>
              <a:buChar char="•"/>
              <a:defRPr sz="2667"/>
            </a:lvl4pPr>
            <a:lvl5pPr indent="-397954" lvl="4" marL="2286000" rtl="0" algn="l">
              <a:lnSpc>
                <a:spcPct val="90000"/>
              </a:lnSpc>
              <a:spcBef>
                <a:spcPts val="667"/>
              </a:spcBef>
              <a:spcAft>
                <a:spcPts val="0"/>
              </a:spcAft>
              <a:buClr>
                <a:schemeClr val="dk1"/>
              </a:buClr>
              <a:buSzPts val="2667"/>
              <a:buChar char="•"/>
              <a:defRPr sz="2667"/>
            </a:lvl5pPr>
            <a:lvl6pPr indent="-397954" lvl="5" marL="2743200" rtl="0" algn="l">
              <a:lnSpc>
                <a:spcPct val="90000"/>
              </a:lnSpc>
              <a:spcBef>
                <a:spcPts val="667"/>
              </a:spcBef>
              <a:spcAft>
                <a:spcPts val="0"/>
              </a:spcAft>
              <a:buClr>
                <a:schemeClr val="dk1"/>
              </a:buClr>
              <a:buSzPts val="2667"/>
              <a:buChar char="•"/>
              <a:defRPr sz="2667"/>
            </a:lvl6pPr>
            <a:lvl7pPr indent="-397954" lvl="6" marL="3200400" rtl="0" algn="l">
              <a:lnSpc>
                <a:spcPct val="90000"/>
              </a:lnSpc>
              <a:spcBef>
                <a:spcPts val="667"/>
              </a:spcBef>
              <a:spcAft>
                <a:spcPts val="0"/>
              </a:spcAft>
              <a:buClr>
                <a:schemeClr val="dk1"/>
              </a:buClr>
              <a:buSzPts val="2667"/>
              <a:buChar char="•"/>
              <a:defRPr sz="2667"/>
            </a:lvl7pPr>
            <a:lvl8pPr indent="-397954" lvl="7" marL="3657600" rtl="0" algn="l">
              <a:lnSpc>
                <a:spcPct val="90000"/>
              </a:lnSpc>
              <a:spcBef>
                <a:spcPts val="667"/>
              </a:spcBef>
              <a:spcAft>
                <a:spcPts val="0"/>
              </a:spcAft>
              <a:buClr>
                <a:schemeClr val="dk1"/>
              </a:buClr>
              <a:buSzPts val="2667"/>
              <a:buChar char="•"/>
              <a:defRPr sz="2667"/>
            </a:lvl8pPr>
            <a:lvl9pPr indent="-397954" lvl="8" marL="4114800" rtl="0" algn="l">
              <a:lnSpc>
                <a:spcPct val="90000"/>
              </a:lnSpc>
              <a:spcBef>
                <a:spcPts val="667"/>
              </a:spcBef>
              <a:spcAft>
                <a:spcPts val="0"/>
              </a:spcAft>
              <a:buClr>
                <a:schemeClr val="dk1"/>
              </a:buClr>
              <a:buSzPts val="2667"/>
              <a:buChar char="•"/>
              <a:defRPr sz="2667"/>
            </a:lvl9pPr>
          </a:lstStyle>
          <a:p/>
        </p:txBody>
      </p:sp>
      <p:sp>
        <p:nvSpPr>
          <p:cNvPr id="202" name="Google Shape;202;p30"/>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03" name="Google Shape;203;p3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4" name="Google Shape;204;p3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5" name="Google Shape;205;p3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06" name="Shape 206"/>
        <p:cNvGrpSpPr/>
        <p:nvPr/>
      </p:nvGrpSpPr>
      <p:grpSpPr>
        <a:xfrm>
          <a:off x="0" y="0"/>
          <a:ext cx="0" cy="0"/>
          <a:chOff x="0" y="0"/>
          <a:chExt cx="0" cy="0"/>
        </a:xfrm>
      </p:grpSpPr>
      <p:sp>
        <p:nvSpPr>
          <p:cNvPr id="207" name="Google Shape;207;p31"/>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8" name="Google Shape;208;p31"/>
          <p:cNvSpPr/>
          <p:nvPr>
            <p:ph idx="2" type="pic"/>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209" name="Google Shape;209;p31"/>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10" name="Google Shape;210;p3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1" name="Google Shape;211;p3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2" name="Google Shape;212;p3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13" name="Shape 213"/>
        <p:cNvGrpSpPr/>
        <p:nvPr/>
      </p:nvGrpSpPr>
      <p:grpSpPr>
        <a:xfrm>
          <a:off x="0" y="0"/>
          <a:ext cx="0" cy="0"/>
          <a:chOff x="0" y="0"/>
          <a:chExt cx="0" cy="0"/>
        </a:xfrm>
      </p:grpSpPr>
      <p:sp>
        <p:nvSpPr>
          <p:cNvPr id="214" name="Google Shape;214;p3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5" name="Google Shape;215;p32"/>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16" name="Google Shape;216;p3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7" name="Google Shape;217;p3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8" name="Google Shape;218;p3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831851" y="2279653"/>
            <a:ext cx="10515600" cy="380364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 type="body"/>
          </p:nvPr>
        </p:nvSpPr>
        <p:spPr>
          <a:xfrm>
            <a:off x="831851" y="6119286"/>
            <a:ext cx="10515600" cy="2000249"/>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sz="3200">
                <a:solidFill>
                  <a:schemeClr val="dk1"/>
                </a:solidFill>
              </a:defRPr>
            </a:lvl1pPr>
            <a:lvl2pPr indent="-228600" lvl="1" marL="914400" algn="l">
              <a:lnSpc>
                <a:spcPct val="90000"/>
              </a:lnSpc>
              <a:spcBef>
                <a:spcPts val="667"/>
              </a:spcBef>
              <a:spcAft>
                <a:spcPts val="0"/>
              </a:spcAft>
              <a:buClr>
                <a:srgbClr val="888888"/>
              </a:buClr>
              <a:buSzPts val="2667"/>
              <a:buNone/>
              <a:defRPr sz="2667">
                <a:solidFill>
                  <a:srgbClr val="888888"/>
                </a:solidFill>
              </a:defRPr>
            </a:lvl2pPr>
            <a:lvl3pPr indent="-228600" lvl="2" marL="1371600" algn="l">
              <a:lnSpc>
                <a:spcPct val="90000"/>
              </a:lnSpc>
              <a:spcBef>
                <a:spcPts val="667"/>
              </a:spcBef>
              <a:spcAft>
                <a:spcPts val="0"/>
              </a:spcAft>
              <a:buClr>
                <a:srgbClr val="888888"/>
              </a:buClr>
              <a:buSzPts val="2400"/>
              <a:buNone/>
              <a:defRPr sz="2400">
                <a:solidFill>
                  <a:srgbClr val="888888"/>
                </a:solidFill>
              </a:defRPr>
            </a:lvl3pPr>
            <a:lvl4pPr indent="-228600" lvl="3" marL="1828800" algn="l">
              <a:lnSpc>
                <a:spcPct val="90000"/>
              </a:lnSpc>
              <a:spcBef>
                <a:spcPts val="667"/>
              </a:spcBef>
              <a:spcAft>
                <a:spcPts val="0"/>
              </a:spcAft>
              <a:buClr>
                <a:srgbClr val="888888"/>
              </a:buClr>
              <a:buSzPts val="2133"/>
              <a:buNone/>
              <a:defRPr sz="2133">
                <a:solidFill>
                  <a:srgbClr val="888888"/>
                </a:solidFill>
              </a:defRPr>
            </a:lvl4pPr>
            <a:lvl5pPr indent="-228600" lvl="4" marL="2286000" algn="l">
              <a:lnSpc>
                <a:spcPct val="90000"/>
              </a:lnSpc>
              <a:spcBef>
                <a:spcPts val="667"/>
              </a:spcBef>
              <a:spcAft>
                <a:spcPts val="0"/>
              </a:spcAft>
              <a:buClr>
                <a:srgbClr val="888888"/>
              </a:buClr>
              <a:buSzPts val="2133"/>
              <a:buNone/>
              <a:defRPr sz="2133">
                <a:solidFill>
                  <a:srgbClr val="888888"/>
                </a:solidFill>
              </a:defRPr>
            </a:lvl5pPr>
            <a:lvl6pPr indent="-228600" lvl="5" marL="2743200" algn="l">
              <a:lnSpc>
                <a:spcPct val="90000"/>
              </a:lnSpc>
              <a:spcBef>
                <a:spcPts val="667"/>
              </a:spcBef>
              <a:spcAft>
                <a:spcPts val="0"/>
              </a:spcAft>
              <a:buClr>
                <a:srgbClr val="888888"/>
              </a:buClr>
              <a:buSzPts val="2133"/>
              <a:buNone/>
              <a:defRPr sz="2133">
                <a:solidFill>
                  <a:srgbClr val="888888"/>
                </a:solidFill>
              </a:defRPr>
            </a:lvl6pPr>
            <a:lvl7pPr indent="-228600" lvl="6" marL="3200400" algn="l">
              <a:lnSpc>
                <a:spcPct val="90000"/>
              </a:lnSpc>
              <a:spcBef>
                <a:spcPts val="667"/>
              </a:spcBef>
              <a:spcAft>
                <a:spcPts val="0"/>
              </a:spcAft>
              <a:buClr>
                <a:srgbClr val="888888"/>
              </a:buClr>
              <a:buSzPts val="2133"/>
              <a:buNone/>
              <a:defRPr sz="2133">
                <a:solidFill>
                  <a:srgbClr val="888888"/>
                </a:solidFill>
              </a:defRPr>
            </a:lvl7pPr>
            <a:lvl8pPr indent="-228600" lvl="7" marL="3657600" algn="l">
              <a:lnSpc>
                <a:spcPct val="90000"/>
              </a:lnSpc>
              <a:spcBef>
                <a:spcPts val="667"/>
              </a:spcBef>
              <a:spcAft>
                <a:spcPts val="0"/>
              </a:spcAft>
              <a:buClr>
                <a:srgbClr val="888888"/>
              </a:buClr>
              <a:buSzPts val="2133"/>
              <a:buNone/>
              <a:defRPr sz="2133">
                <a:solidFill>
                  <a:srgbClr val="888888"/>
                </a:solidFill>
              </a:defRPr>
            </a:lvl8pPr>
            <a:lvl9pPr indent="-228600" lvl="8" marL="4114800" algn="l">
              <a:lnSpc>
                <a:spcPct val="90000"/>
              </a:lnSpc>
              <a:spcBef>
                <a:spcPts val="667"/>
              </a:spcBef>
              <a:spcAft>
                <a:spcPts val="0"/>
              </a:spcAft>
              <a:buClr>
                <a:srgbClr val="888888"/>
              </a:buClr>
              <a:buSzPts val="2133"/>
              <a:buNone/>
              <a:defRPr sz="2133">
                <a:solidFill>
                  <a:srgbClr val="888888"/>
                </a:solidFill>
              </a:defRPr>
            </a:lvl9pPr>
          </a:lstStyle>
          <a:p/>
        </p:txBody>
      </p:sp>
      <p:sp>
        <p:nvSpPr>
          <p:cNvPr id="31" name="Google Shape;31;p4"/>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19" name="Shape 219"/>
        <p:cNvGrpSpPr/>
        <p:nvPr/>
      </p:nvGrpSpPr>
      <p:grpSpPr>
        <a:xfrm>
          <a:off x="0" y="0"/>
          <a:ext cx="0" cy="0"/>
          <a:chOff x="0" y="0"/>
          <a:chExt cx="0" cy="0"/>
        </a:xfrm>
      </p:grpSpPr>
      <p:sp>
        <p:nvSpPr>
          <p:cNvPr id="220" name="Google Shape;220;p33"/>
          <p:cNvSpPr txBox="1"/>
          <p:nvPr>
            <p:ph type="title"/>
          </p:nvPr>
        </p:nvSpPr>
        <p:spPr>
          <a:xfrm rot="5400000">
            <a:off x="6164851" y="3046885"/>
            <a:ext cx="77490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1" name="Google Shape;221;p33"/>
          <p:cNvSpPr txBox="1"/>
          <p:nvPr>
            <p:ph idx="1" type="body"/>
          </p:nvPr>
        </p:nvSpPr>
        <p:spPr>
          <a:xfrm rot="5400000">
            <a:off x="830851" y="494185"/>
            <a:ext cx="7749000" cy="77343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22" name="Google Shape;222;p3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3" name="Google Shape;223;p3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4" name="Google Shape;224;p3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838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7" name="Google Shape;37;p5"/>
          <p:cNvSpPr txBox="1"/>
          <p:nvPr>
            <p:ph idx="2" type="body"/>
          </p:nvPr>
        </p:nvSpPr>
        <p:spPr>
          <a:xfrm>
            <a:off x="6172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8" name="Google Shape;38;p5"/>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839788"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 type="body"/>
          </p:nvPr>
        </p:nvSpPr>
        <p:spPr>
          <a:xfrm>
            <a:off x="839789" y="2241551"/>
            <a:ext cx="5157787"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4" name="Google Shape;44;p6"/>
          <p:cNvSpPr txBox="1"/>
          <p:nvPr>
            <p:ph idx="2" type="body"/>
          </p:nvPr>
        </p:nvSpPr>
        <p:spPr>
          <a:xfrm>
            <a:off x="839789" y="3340100"/>
            <a:ext cx="5157787"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5" name="Google Shape;45;p6"/>
          <p:cNvSpPr txBox="1"/>
          <p:nvPr>
            <p:ph idx="3" type="body"/>
          </p:nvPr>
        </p:nvSpPr>
        <p:spPr>
          <a:xfrm>
            <a:off x="6172201" y="2241551"/>
            <a:ext cx="5183188"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6" name="Google Shape;46;p6"/>
          <p:cNvSpPr txBox="1"/>
          <p:nvPr>
            <p:ph idx="4" type="body"/>
          </p:nvPr>
        </p:nvSpPr>
        <p:spPr>
          <a:xfrm>
            <a:off x="6172201" y="3340100"/>
            <a:ext cx="5183188"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7" name="Google Shape;47;p6"/>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6"/>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5" name="Shape 55"/>
        <p:cNvGrpSpPr/>
        <p:nvPr/>
      </p:nvGrpSpPr>
      <p:grpSpPr>
        <a:xfrm>
          <a:off x="0" y="0"/>
          <a:ext cx="0" cy="0"/>
          <a:chOff x="0" y="0"/>
          <a:chExt cx="0" cy="0"/>
        </a:xfrm>
      </p:grpSpPr>
      <p:sp>
        <p:nvSpPr>
          <p:cNvPr id="56" name="Google Shape;56;p8"/>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 type="body"/>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indent="-499554" lvl="0" marL="457200" algn="l">
              <a:lnSpc>
                <a:spcPct val="90000"/>
              </a:lnSpc>
              <a:spcBef>
                <a:spcPts val="1333"/>
              </a:spcBef>
              <a:spcAft>
                <a:spcPts val="0"/>
              </a:spcAft>
              <a:buClr>
                <a:schemeClr val="dk1"/>
              </a:buClr>
              <a:buSzPts val="4267"/>
              <a:buChar char="•"/>
              <a:defRPr sz="4267"/>
            </a:lvl1pPr>
            <a:lvl2pPr indent="-465645" lvl="1" marL="914400" algn="l">
              <a:lnSpc>
                <a:spcPct val="90000"/>
              </a:lnSpc>
              <a:spcBef>
                <a:spcPts val="667"/>
              </a:spcBef>
              <a:spcAft>
                <a:spcPts val="0"/>
              </a:spcAft>
              <a:buClr>
                <a:schemeClr val="dk1"/>
              </a:buClr>
              <a:buSzPts val="3733"/>
              <a:buChar char="•"/>
              <a:defRPr sz="3733"/>
            </a:lvl2pPr>
            <a:lvl3pPr indent="-431800" lvl="2" marL="1371600" algn="l">
              <a:lnSpc>
                <a:spcPct val="90000"/>
              </a:lnSpc>
              <a:spcBef>
                <a:spcPts val="667"/>
              </a:spcBef>
              <a:spcAft>
                <a:spcPts val="0"/>
              </a:spcAft>
              <a:buClr>
                <a:schemeClr val="dk1"/>
              </a:buClr>
              <a:buSzPts val="3200"/>
              <a:buChar char="•"/>
              <a:defRPr sz="3200"/>
            </a:lvl3pPr>
            <a:lvl4pPr indent="-397954" lvl="3" marL="1828800" algn="l">
              <a:lnSpc>
                <a:spcPct val="90000"/>
              </a:lnSpc>
              <a:spcBef>
                <a:spcPts val="667"/>
              </a:spcBef>
              <a:spcAft>
                <a:spcPts val="0"/>
              </a:spcAft>
              <a:buClr>
                <a:schemeClr val="dk1"/>
              </a:buClr>
              <a:buSzPts val="2667"/>
              <a:buChar char="•"/>
              <a:defRPr sz="2667"/>
            </a:lvl4pPr>
            <a:lvl5pPr indent="-397954" lvl="4" marL="2286000" algn="l">
              <a:lnSpc>
                <a:spcPct val="90000"/>
              </a:lnSpc>
              <a:spcBef>
                <a:spcPts val="667"/>
              </a:spcBef>
              <a:spcAft>
                <a:spcPts val="0"/>
              </a:spcAft>
              <a:buClr>
                <a:schemeClr val="dk1"/>
              </a:buClr>
              <a:buSzPts val="2667"/>
              <a:buChar char="•"/>
              <a:defRPr sz="2667"/>
            </a:lvl5pPr>
            <a:lvl6pPr indent="-397954" lvl="5" marL="2743200" algn="l">
              <a:lnSpc>
                <a:spcPct val="90000"/>
              </a:lnSpc>
              <a:spcBef>
                <a:spcPts val="667"/>
              </a:spcBef>
              <a:spcAft>
                <a:spcPts val="0"/>
              </a:spcAft>
              <a:buClr>
                <a:schemeClr val="dk1"/>
              </a:buClr>
              <a:buSzPts val="2667"/>
              <a:buChar char="•"/>
              <a:defRPr sz="2667"/>
            </a:lvl6pPr>
            <a:lvl7pPr indent="-397954" lvl="6" marL="3200400" algn="l">
              <a:lnSpc>
                <a:spcPct val="90000"/>
              </a:lnSpc>
              <a:spcBef>
                <a:spcPts val="667"/>
              </a:spcBef>
              <a:spcAft>
                <a:spcPts val="0"/>
              </a:spcAft>
              <a:buClr>
                <a:schemeClr val="dk1"/>
              </a:buClr>
              <a:buSzPts val="2667"/>
              <a:buChar char="•"/>
              <a:defRPr sz="2667"/>
            </a:lvl7pPr>
            <a:lvl8pPr indent="-397954" lvl="7" marL="3657600" algn="l">
              <a:lnSpc>
                <a:spcPct val="90000"/>
              </a:lnSpc>
              <a:spcBef>
                <a:spcPts val="667"/>
              </a:spcBef>
              <a:spcAft>
                <a:spcPts val="0"/>
              </a:spcAft>
              <a:buClr>
                <a:schemeClr val="dk1"/>
              </a:buClr>
              <a:buSzPts val="2667"/>
              <a:buChar char="•"/>
              <a:defRPr sz="2667"/>
            </a:lvl8pPr>
            <a:lvl9pPr indent="-397954" lvl="8" marL="4114800" algn="l">
              <a:lnSpc>
                <a:spcPct val="90000"/>
              </a:lnSpc>
              <a:spcBef>
                <a:spcPts val="667"/>
              </a:spcBef>
              <a:spcAft>
                <a:spcPts val="0"/>
              </a:spcAft>
              <a:buClr>
                <a:schemeClr val="dk1"/>
              </a:buClr>
              <a:buSzPts val="2667"/>
              <a:buChar char="•"/>
              <a:defRPr sz="2667"/>
            </a:lvl9pPr>
          </a:lstStyle>
          <a:p/>
        </p:txBody>
      </p:sp>
      <p:sp>
        <p:nvSpPr>
          <p:cNvPr id="58" name="Google Shape;58;p8"/>
          <p:cNvSpPr txBox="1"/>
          <p:nvPr>
            <p:ph idx="2"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59" name="Google Shape;59;p8"/>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2" name="Shape 62"/>
        <p:cNvGrpSpPr/>
        <p:nvPr/>
      </p:nvGrpSpPr>
      <p:grpSpPr>
        <a:xfrm>
          <a:off x="0" y="0"/>
          <a:ext cx="0" cy="0"/>
          <a:chOff x="0" y="0"/>
          <a:chExt cx="0" cy="0"/>
        </a:xfrm>
      </p:grpSpPr>
      <p:sp>
        <p:nvSpPr>
          <p:cNvPr id="63" name="Google Shape;63;p9"/>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p:nvPr>
            <p:ph idx="2" type="pic"/>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65" name="Google Shape;65;p9"/>
          <p:cNvSpPr txBox="1"/>
          <p:nvPr>
            <p:ph idx="1"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6" name="Google Shape;66;p9"/>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9" name="Shape 69"/>
        <p:cNvGrpSpPr/>
        <p:nvPr/>
      </p:nvGrpSpPr>
      <p:grpSpPr>
        <a:xfrm>
          <a:off x="0" y="0"/>
          <a:ext cx="0" cy="0"/>
          <a:chOff x="0" y="0"/>
          <a:chExt cx="0" cy="0"/>
        </a:xfrm>
      </p:grpSpPr>
      <p:sp>
        <p:nvSpPr>
          <p:cNvPr id="70" name="Google Shape;70;p10"/>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 type="body"/>
          </p:nvPr>
        </p:nvSpPr>
        <p:spPr>
          <a:xfrm rot="5400000">
            <a:off x="3195108" y="77259"/>
            <a:ext cx="5801784"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2" name="Google Shape;72;p10"/>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0"/>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11" Type="http://schemas.openxmlformats.org/officeDocument/2006/relationships/slideLayout" Target="../slideLayouts/slideLayout20.xml"/><Relationship Id="rId10" Type="http://schemas.openxmlformats.org/officeDocument/2006/relationships/slideLayout" Target="../slideLayouts/slideLayout19.xml"/><Relationship Id="rId12" Type="http://schemas.openxmlformats.org/officeDocument/2006/relationships/theme" Target="../theme/theme4.xml"/><Relationship Id="rId9" Type="http://schemas.openxmlformats.org/officeDocument/2006/relationships/slideLayout" Target="../slideLayouts/slideLayout18.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11" Type="http://schemas.openxmlformats.org/officeDocument/2006/relationships/theme" Target="../theme/theme2.xml"/><Relationship Id="rId10" Type="http://schemas.openxmlformats.org/officeDocument/2006/relationships/slideLayout" Target="../slideLayouts/slideLayout30.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15" name="Google Shape;15;p1"/>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1" name="Shape 81"/>
        <p:cNvGrpSpPr/>
        <p:nvPr/>
      </p:nvGrpSpPr>
      <p:grpSpPr>
        <a:xfrm>
          <a:off x="0" y="0"/>
          <a:ext cx="0" cy="0"/>
          <a:chOff x="0" y="0"/>
          <a:chExt cx="0" cy="0"/>
        </a:xfrm>
      </p:grpSpPr>
      <p:sp>
        <p:nvSpPr>
          <p:cNvPr id="82" name="Google Shape;82;p1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900"/>
              <a:buFont typeface="Calibri"/>
              <a:buNone/>
              <a:defRPr b="0" i="0" sz="59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9pPr>
          </a:lstStyle>
          <a:p/>
        </p:txBody>
      </p:sp>
      <p:sp>
        <p:nvSpPr>
          <p:cNvPr id="83" name="Google Shape;83;p12"/>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3550" lvl="0" marL="457200" marR="0" rtl="0" algn="l">
              <a:lnSpc>
                <a:spcPct val="90000"/>
              </a:lnSpc>
              <a:spcBef>
                <a:spcPts val="1300"/>
              </a:spcBef>
              <a:spcAft>
                <a:spcPts val="0"/>
              </a:spcAft>
              <a:buClr>
                <a:schemeClr val="dk1"/>
              </a:buClr>
              <a:buSzPts val="3700"/>
              <a:buFont typeface="Arial"/>
              <a:buChar char="•"/>
              <a:defRPr b="0" i="0" sz="3700" u="none" cap="none" strike="noStrike">
                <a:solidFill>
                  <a:schemeClr val="dk1"/>
                </a:solidFill>
                <a:latin typeface="Calibri"/>
                <a:ea typeface="Calibri"/>
                <a:cs typeface="Calibri"/>
                <a:sym typeface="Calibri"/>
              </a:defRPr>
            </a:lvl1pPr>
            <a:lvl2pPr indent="-431800" lvl="1" marL="914400" marR="0" rtl="0" algn="l">
              <a:lnSpc>
                <a:spcPct val="90000"/>
              </a:lnSpc>
              <a:spcBef>
                <a:spcPts val="7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400050" lvl="2" marL="1371600" marR="0" rtl="0" algn="l">
              <a:lnSpc>
                <a:spcPct val="90000"/>
              </a:lnSpc>
              <a:spcBef>
                <a:spcPts val="70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3pPr>
            <a:lvl4pPr indent="-381000" lvl="3" marL="1828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84" name="Google Shape;84;p1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5" name="Google Shape;85;p1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6" name="Google Shape;86;p1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87" name="Google Shape;87;p12"/>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3" name="Shape 153"/>
        <p:cNvGrpSpPr/>
        <p:nvPr/>
      </p:nvGrpSpPr>
      <p:grpSpPr>
        <a:xfrm>
          <a:off x="0" y="0"/>
          <a:ext cx="0" cy="0"/>
          <a:chOff x="0" y="0"/>
          <a:chExt cx="0" cy="0"/>
        </a:xfrm>
      </p:grpSpPr>
      <p:sp>
        <p:nvSpPr>
          <p:cNvPr id="154" name="Google Shape;154;p2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5" name="Google Shape;155;p2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56" name="Google Shape;156;p2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7" name="Google Shape;157;p2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8" name="Google Shape;158;p2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59" name="Google Shape;159;p23"/>
          <p:cNvSpPr/>
          <p:nvPr/>
        </p:nvSpPr>
        <p:spPr>
          <a:xfrm>
            <a:off x="10042368" y="8493249"/>
            <a:ext cx="1311300" cy="451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29" name="Shape 229"/>
        <p:cNvGrpSpPr/>
        <p:nvPr/>
      </p:nvGrpSpPr>
      <p:grpSpPr>
        <a:xfrm>
          <a:off x="0" y="0"/>
          <a:ext cx="0" cy="0"/>
          <a:chOff x="0" y="0"/>
          <a:chExt cx="0" cy="0"/>
        </a:xfrm>
      </p:grpSpPr>
      <p:sp>
        <p:nvSpPr>
          <p:cNvPr id="230" name="Google Shape;230;p34"/>
          <p:cNvSpPr txBox="1"/>
          <p:nvPr/>
        </p:nvSpPr>
        <p:spPr>
          <a:xfrm>
            <a:off x="6191250" y="2606850"/>
            <a:ext cx="5309700" cy="1545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Transferable Knowledge:</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1" lang="en-GB" sz="1200"/>
              <a:t>Science links to our known universe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31" name="Google Shape;231;p34"/>
          <p:cNvSpPr txBox="1"/>
          <p:nvPr/>
        </p:nvSpPr>
        <p:spPr>
          <a:xfrm>
            <a:off x="806825" y="4262550"/>
            <a:ext cx="10693500" cy="39792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900"/>
              <a:buFont typeface="Arial"/>
              <a:buNone/>
            </a:pPr>
            <a:r>
              <a:rPr b="1" i="0" lang="en-GB" sz="1900" u="none" cap="none" strike="noStrike">
                <a:solidFill>
                  <a:schemeClr val="dk1"/>
                </a:solidFill>
                <a:latin typeface="Arial"/>
                <a:ea typeface="Arial"/>
                <a:cs typeface="Arial"/>
                <a:sym typeface="Arial"/>
              </a:rPr>
              <a:t>National Curriculum Overview of Programme of Study</a:t>
            </a:r>
            <a:endParaRPr b="1" sz="1600">
              <a:solidFill>
                <a:srgbClr val="104F75"/>
              </a:solidFill>
            </a:endParaRPr>
          </a:p>
          <a:p>
            <a:pPr indent="0" lvl="0" marL="0" marR="0" rtl="0" algn="l">
              <a:lnSpc>
                <a:spcPct val="100000"/>
              </a:lnSpc>
              <a:spcBef>
                <a:spcPts val="0"/>
              </a:spcBef>
              <a:spcAft>
                <a:spcPts val="0"/>
              </a:spcAft>
              <a:buClr>
                <a:schemeClr val="dk1"/>
              </a:buClr>
              <a:buSzPts val="1100"/>
              <a:buFont typeface="Arial"/>
              <a:buNone/>
            </a:pPr>
            <a:r>
              <a:rPr lang="en-GB" sz="1200">
                <a:solidFill>
                  <a:schemeClr val="dk1"/>
                </a:solidFill>
              </a:rPr>
              <a:t>Music is a universal language that embodies one of the highest forms of creativity. A high- quality music education should engage and inspire pupils to develop a love of music and their talent as musicians, and so increase their self-confidence, creativity and sense of achievement. As pupils progress, they should develop a critical engagement with music, allowing them to compose, and to listen with discrimination to the best in the musical canon.</a:t>
            </a:r>
            <a:endParaRPr b="1" sz="1600">
              <a:solidFill>
                <a:srgbClr val="104F75"/>
              </a:solidFill>
            </a:endParaRPr>
          </a:p>
          <a:p>
            <a:pPr indent="0" lvl="0" marL="0" marR="0" rtl="0" algn="l">
              <a:lnSpc>
                <a:spcPct val="100000"/>
              </a:lnSpc>
              <a:spcBef>
                <a:spcPts val="0"/>
              </a:spcBef>
              <a:spcAft>
                <a:spcPts val="0"/>
              </a:spcAft>
              <a:buSzPts val="1100"/>
              <a:buNone/>
            </a:pPr>
            <a:r>
              <a:rPr lang="en-GB" sz="1200">
                <a:solidFill>
                  <a:schemeClr val="dk1"/>
                </a:solidFill>
              </a:rPr>
              <a:t>The national curriculum for music aims to ensure that all pupils: Perform, listen to, review and evaluate music across a range of historical periods, genres, styles and traditions, including the works of the great composers and musicians.  Learn to sing and to use their voices, to create and compose music on their own and with others, have the opportunity to learn a musical instrument, use technology appropriately and have the opportunity to progress to the next level of musical excellence.  Understand and explore how music is created, produced and communicated, including through the inter-related dimensions: pitch, duration, dynamics, tempo, timbre, texture, structure and appropriate musical notations.</a:t>
            </a:r>
            <a:endParaRPr sz="1200">
              <a:solidFill>
                <a:schemeClr val="dk1"/>
              </a:solidFill>
            </a:endParaRPr>
          </a:p>
          <a:p>
            <a:pPr indent="0" lvl="0" marL="0" marR="0" rtl="0" algn="l">
              <a:lnSpc>
                <a:spcPct val="100000"/>
              </a:lnSpc>
              <a:spcBef>
                <a:spcPts val="0"/>
              </a:spcBef>
              <a:spcAft>
                <a:spcPts val="0"/>
              </a:spcAft>
              <a:buNone/>
            </a:pPr>
            <a:r>
              <a:t/>
            </a:r>
            <a:endParaRPr sz="1100"/>
          </a:p>
          <a:p>
            <a:pPr indent="0" lvl="0" marL="0" marR="0" rtl="0" algn="l">
              <a:lnSpc>
                <a:spcPct val="100000"/>
              </a:lnSpc>
              <a:spcBef>
                <a:spcPts val="0"/>
              </a:spcBef>
              <a:spcAft>
                <a:spcPts val="0"/>
              </a:spcAft>
              <a:buClr>
                <a:srgbClr val="000000"/>
              </a:buClr>
              <a:buSzPts val="1900"/>
              <a:buFont typeface="Arial"/>
              <a:buNone/>
            </a:pPr>
            <a:r>
              <a:t/>
            </a:r>
            <a:endParaRPr b="1" i="0" sz="19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During this area of study students should be taught to:</a:t>
            </a:r>
            <a:endParaRPr b="0" i="0" sz="1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a:p>
            <a:pPr indent="-298450" lvl="0" marL="292100" marR="0" rtl="0" algn="l">
              <a:lnSpc>
                <a:spcPct val="100000"/>
              </a:lnSpc>
              <a:spcBef>
                <a:spcPts val="0"/>
              </a:spcBef>
              <a:spcAft>
                <a:spcPts val="0"/>
              </a:spcAft>
              <a:buClr>
                <a:srgbClr val="000000"/>
              </a:buClr>
              <a:buSzPts val="1500"/>
              <a:buFont typeface="Arial"/>
              <a:buChar char="•"/>
            </a:pPr>
            <a:r>
              <a:rPr b="1" lang="en-GB" sz="1500"/>
              <a:t>Listen to and appraise Holst’s planet suite</a:t>
            </a:r>
            <a:endParaRPr b="1" sz="1500"/>
          </a:p>
          <a:p>
            <a:pPr indent="-298450" lvl="0" marL="292100" marR="0" rtl="0" algn="l">
              <a:lnSpc>
                <a:spcPct val="100000"/>
              </a:lnSpc>
              <a:spcBef>
                <a:spcPts val="0"/>
              </a:spcBef>
              <a:spcAft>
                <a:spcPts val="0"/>
              </a:spcAft>
              <a:buSzPts val="1500"/>
              <a:buChar char="•"/>
            </a:pPr>
            <a:r>
              <a:rPr b="1" lang="en-GB" sz="1500"/>
              <a:t>Compose using percussion instruments and vocal sounds for the theme of space,  using dynamics and long a short notes.</a:t>
            </a:r>
            <a:endParaRPr b="1" sz="1500"/>
          </a:p>
          <a:p>
            <a:pPr indent="0" lvl="0" marL="0" marR="0" rtl="0" algn="l">
              <a:lnSpc>
                <a:spcPct val="100000"/>
              </a:lnSpc>
              <a:spcBef>
                <a:spcPts val="0"/>
              </a:spcBef>
              <a:spcAft>
                <a:spcPts val="0"/>
              </a:spcAft>
              <a:buClr>
                <a:srgbClr val="000000"/>
              </a:buClr>
              <a:buSzPts val="700"/>
              <a:buFont typeface="Arial"/>
              <a:buNone/>
            </a:pPr>
            <a:r>
              <a:t/>
            </a:r>
            <a:endParaRPr b="1" i="0" sz="700" u="sng" cap="none" strike="noStrike">
              <a:solidFill>
                <a:schemeClr val="dk1"/>
              </a:solidFill>
              <a:latin typeface="Arial"/>
              <a:ea typeface="Arial"/>
              <a:cs typeface="Arial"/>
              <a:sym typeface="Arial"/>
            </a:endParaRPr>
          </a:p>
          <a:p>
            <a:pPr indent="-114300" lvl="0" marL="165100" marR="0" rtl="0" algn="l">
              <a:lnSpc>
                <a:spcPct val="100000"/>
              </a:lnSpc>
              <a:spcBef>
                <a:spcPts val="0"/>
              </a:spcBef>
              <a:spcAft>
                <a:spcPts val="0"/>
              </a:spcAft>
              <a:buClr>
                <a:schemeClr val="dk1"/>
              </a:buClr>
              <a:buSzPts val="900"/>
              <a:buFont typeface="Arial"/>
              <a:buNone/>
            </a:pPr>
            <a:r>
              <a:t/>
            </a:r>
            <a:endParaRPr b="0" i="0" sz="1500" u="none" cap="none" strike="noStrike">
              <a:solidFill>
                <a:srgbClr val="000000"/>
              </a:solidFill>
              <a:latin typeface="Arial"/>
              <a:ea typeface="Arial"/>
              <a:cs typeface="Arial"/>
              <a:sym typeface="Arial"/>
            </a:endParaRPr>
          </a:p>
        </p:txBody>
      </p:sp>
      <p:sp>
        <p:nvSpPr>
          <p:cNvPr id="232" name="Google Shape;232;p34"/>
          <p:cNvSpPr txBox="1"/>
          <p:nvPr/>
        </p:nvSpPr>
        <p:spPr>
          <a:xfrm>
            <a:off x="806825" y="862275"/>
            <a:ext cx="10693500" cy="17445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Medium Term Plan 2018-2019</a:t>
            </a:r>
            <a:endParaRPr b="0"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lang="en-GB" sz="1900"/>
              <a:t>Cultural Explorers </a:t>
            </a:r>
            <a:r>
              <a:rPr b="1" i="0" lang="en-GB" sz="1900" u="none" cap="none" strike="noStrike">
                <a:solidFill>
                  <a:srgbClr val="000000"/>
                </a:solidFill>
                <a:latin typeface="Arial"/>
                <a:ea typeface="Arial"/>
                <a:cs typeface="Arial"/>
                <a:sym typeface="Arial"/>
              </a:rPr>
              <a:t>- </a:t>
            </a:r>
            <a:r>
              <a:rPr b="1" lang="en-GB" sz="1900"/>
              <a:t>Music</a:t>
            </a:r>
            <a:endParaRPr sz="1500"/>
          </a:p>
          <a:p>
            <a:pPr indent="0" lvl="0" marL="0" marR="0" rtl="0" algn="ctr">
              <a:lnSpc>
                <a:spcPct val="100000"/>
              </a:lnSpc>
              <a:spcBef>
                <a:spcPts val="0"/>
              </a:spcBef>
              <a:spcAft>
                <a:spcPts val="0"/>
              </a:spcAft>
              <a:buClr>
                <a:srgbClr val="000000"/>
              </a:buClr>
              <a:buSzPts val="1900"/>
              <a:buFont typeface="Arial"/>
              <a:buNone/>
            </a:pPr>
            <a:r>
              <a:rPr b="1" lang="en-GB" sz="1900"/>
              <a:t>The Planet Sui</a:t>
            </a:r>
            <a:r>
              <a:rPr b="1" i="0" lang="en-GB" sz="1900" u="none" cap="none" strike="noStrike">
                <a:solidFill>
                  <a:srgbClr val="000000"/>
                </a:solidFill>
                <a:latin typeface="Arial"/>
                <a:ea typeface="Arial"/>
                <a:cs typeface="Arial"/>
                <a:sym typeface="Arial"/>
              </a:rPr>
              <a:t>te - Unit 1</a:t>
            </a:r>
            <a:endParaRPr b="1"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sz="1200">
              <a:solidFill>
                <a:srgbClr val="222222"/>
              </a:solidFill>
              <a:highlight>
                <a:srgbClr val="FFFFFF"/>
              </a:highlight>
            </a:endParaRPr>
          </a:p>
          <a:p>
            <a:pPr indent="0" lvl="0" marL="0" marR="0" rtl="0" algn="ctr">
              <a:lnSpc>
                <a:spcPct val="100000"/>
              </a:lnSpc>
              <a:spcBef>
                <a:spcPts val="0"/>
              </a:spcBef>
              <a:spcAft>
                <a:spcPts val="0"/>
              </a:spcAft>
              <a:buClr>
                <a:srgbClr val="000000"/>
              </a:buClr>
              <a:buSzPts val="1900"/>
              <a:buFont typeface="Arial"/>
              <a:buNone/>
            </a:pPr>
            <a:r>
              <a:rPr b="1" lang="en-GB" sz="1200">
                <a:solidFill>
                  <a:srgbClr val="222222"/>
                </a:solidFill>
                <a:highlight>
                  <a:srgbClr val="FFFFFF"/>
                </a:highlight>
              </a:rPr>
              <a:t>How can musical sound represent the planets of the our Solar System?</a:t>
            </a:r>
            <a:endParaRPr b="1" sz="1200">
              <a:solidFill>
                <a:srgbClr val="222222"/>
              </a:solidFill>
              <a:highlight>
                <a:srgbClr val="FFFFFF"/>
              </a:highlight>
            </a:endParaRPr>
          </a:p>
        </p:txBody>
      </p:sp>
      <p:sp>
        <p:nvSpPr>
          <p:cNvPr id="233" name="Google Shape;233;p34"/>
          <p:cNvSpPr txBox="1"/>
          <p:nvPr/>
        </p:nvSpPr>
        <p:spPr>
          <a:xfrm>
            <a:off x="806825" y="2606950"/>
            <a:ext cx="5271300" cy="1545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Aspect of Study</a:t>
            </a:r>
            <a:endParaRPr b="1" i="0" sz="1900" u="sng" cap="none" strike="noStrike">
              <a:solidFill>
                <a:srgbClr val="000000"/>
              </a:solidFill>
              <a:latin typeface="Arial"/>
              <a:ea typeface="Arial"/>
              <a:cs typeface="Arial"/>
              <a:sym typeface="Arial"/>
            </a:endParaRPr>
          </a:p>
          <a:p>
            <a:pPr indent="-298450" lvl="0" marL="292100" marR="0" rtl="0" algn="ctr">
              <a:lnSpc>
                <a:spcPct val="100000"/>
              </a:lnSpc>
              <a:spcBef>
                <a:spcPts val="0"/>
              </a:spcBef>
              <a:spcAft>
                <a:spcPts val="0"/>
              </a:spcAft>
              <a:buClr>
                <a:srgbClr val="000000"/>
              </a:buClr>
              <a:buSzPts val="1900"/>
              <a:buFont typeface="Arial"/>
              <a:buChar char="•"/>
            </a:pPr>
            <a:r>
              <a:rPr b="1" lang="en-GB" sz="1900"/>
              <a:t>Vocal work with actions</a:t>
            </a:r>
            <a:endParaRPr sz="1500"/>
          </a:p>
          <a:p>
            <a:pPr indent="-298450" lvl="0" marL="292100" marR="0" rtl="0" algn="ctr">
              <a:lnSpc>
                <a:spcPct val="100000"/>
              </a:lnSpc>
              <a:spcBef>
                <a:spcPts val="0"/>
              </a:spcBef>
              <a:spcAft>
                <a:spcPts val="0"/>
              </a:spcAft>
              <a:buClr>
                <a:srgbClr val="000000"/>
              </a:buClr>
              <a:buSzPts val="1900"/>
              <a:buFont typeface="Arial"/>
              <a:buChar char="•"/>
            </a:pPr>
            <a:r>
              <a:rPr b="1" lang="en-GB" sz="1900"/>
              <a:t>Use of percussion instruments</a:t>
            </a:r>
            <a:endParaRPr b="1" i="0" sz="1900" u="none" cap="none" strike="noStrike">
              <a:solidFill>
                <a:srgbClr val="000000"/>
              </a:solidFill>
              <a:latin typeface="Arial"/>
              <a:ea typeface="Arial"/>
              <a:cs typeface="Arial"/>
              <a:sym typeface="Arial"/>
            </a:endParaRPr>
          </a:p>
        </p:txBody>
      </p:sp>
      <p:pic>
        <p:nvPicPr>
          <p:cNvPr id="234" name="Google Shape;234;p34"/>
          <p:cNvPicPr preferRelativeResize="0"/>
          <p:nvPr/>
        </p:nvPicPr>
        <p:blipFill rotWithShape="1">
          <a:blip r:embed="rId3">
            <a:alphaModFix/>
          </a:blip>
          <a:srcRect b="0" l="0" r="0" t="0"/>
          <a:stretch/>
        </p:blipFill>
        <p:spPr>
          <a:xfrm>
            <a:off x="5001400" y="51500"/>
            <a:ext cx="2189200" cy="810775"/>
          </a:xfrm>
          <a:prstGeom prst="rect">
            <a:avLst/>
          </a:prstGeom>
          <a:noFill/>
          <a:ln>
            <a:noFill/>
          </a:ln>
        </p:spPr>
      </p:pic>
      <p:pic>
        <p:nvPicPr>
          <p:cNvPr descr="C:\Users\James\Desktop\Cultural Explorer shadow.jpg" id="235" name="Google Shape;235;p34"/>
          <p:cNvPicPr preferRelativeResize="0"/>
          <p:nvPr/>
        </p:nvPicPr>
        <p:blipFill rotWithShape="1">
          <a:blip r:embed="rId4">
            <a:alphaModFix/>
          </a:blip>
          <a:srcRect b="18619" l="0" r="0" t="0"/>
          <a:stretch/>
        </p:blipFill>
        <p:spPr>
          <a:xfrm>
            <a:off x="806825" y="862275"/>
            <a:ext cx="1092775" cy="1114250"/>
          </a:xfrm>
          <a:prstGeom prst="rect">
            <a:avLst/>
          </a:prstGeom>
          <a:noFill/>
          <a:ln>
            <a:noFill/>
          </a:ln>
        </p:spPr>
      </p:pic>
      <p:pic>
        <p:nvPicPr>
          <p:cNvPr descr="C:\Users\James\Desktop\Cultural Explorer shadow.jpg" id="236" name="Google Shape;236;p34"/>
          <p:cNvPicPr preferRelativeResize="0"/>
          <p:nvPr/>
        </p:nvPicPr>
        <p:blipFill rotWithShape="1">
          <a:blip r:embed="rId4">
            <a:alphaModFix/>
          </a:blip>
          <a:srcRect b="18619" l="0" r="0" t="0"/>
          <a:stretch/>
        </p:blipFill>
        <p:spPr>
          <a:xfrm>
            <a:off x="10408175" y="862275"/>
            <a:ext cx="1092775" cy="11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41" name="Shape 241"/>
        <p:cNvGrpSpPr/>
        <p:nvPr/>
      </p:nvGrpSpPr>
      <p:grpSpPr>
        <a:xfrm>
          <a:off x="0" y="0"/>
          <a:ext cx="0" cy="0"/>
          <a:chOff x="0" y="0"/>
          <a:chExt cx="0" cy="0"/>
        </a:xfrm>
      </p:grpSpPr>
      <p:sp>
        <p:nvSpPr>
          <p:cNvPr id="242" name="Google Shape;242;p35"/>
          <p:cNvSpPr txBox="1"/>
          <p:nvPr/>
        </p:nvSpPr>
        <p:spPr>
          <a:xfrm>
            <a:off x="6191250" y="1520925"/>
            <a:ext cx="5309700" cy="3219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Communication </a:t>
            </a:r>
            <a:r>
              <a:rPr b="0" i="0" lang="en-GB" sz="1200" u="none" cap="none" strike="noStrike">
                <a:solidFill>
                  <a:srgbClr val="000000"/>
                </a:solidFill>
                <a:latin typeface="Arial"/>
                <a:ea typeface="Arial"/>
                <a:cs typeface="Arial"/>
                <a:sym typeface="Arial"/>
              </a:rPr>
              <a:t>– understand and respect that people have different views.</a:t>
            </a:r>
            <a:endParaRPr sz="1500"/>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Team-working </a:t>
            </a:r>
            <a:r>
              <a:rPr b="0" i="0" lang="en-GB" sz="1200" u="none" cap="none" strike="noStrike">
                <a:solidFill>
                  <a:srgbClr val="000000"/>
                </a:solidFill>
                <a:latin typeface="Arial"/>
                <a:ea typeface="Arial"/>
                <a:cs typeface="Arial"/>
                <a:sym typeface="Arial"/>
              </a:rPr>
              <a:t>– respect and listen to others, use the strength and skills of others.</a:t>
            </a:r>
            <a:endParaRPr sz="1500"/>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Opportunities to apply Skills for Life during enquiry learning lessons.</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43" name="Google Shape;243;p35"/>
          <p:cNvSpPr txBox="1"/>
          <p:nvPr/>
        </p:nvSpPr>
        <p:spPr>
          <a:xfrm>
            <a:off x="768725" y="4883325"/>
            <a:ext cx="53097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Influential Figures</a:t>
            </a:r>
            <a:endParaRPr b="1" i="0" sz="1900" u="sng"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298450" lvl="0" marL="292100" marR="0" rtl="0" algn="l">
              <a:lnSpc>
                <a:spcPct val="100000"/>
              </a:lnSpc>
              <a:spcBef>
                <a:spcPts val="0"/>
              </a:spcBef>
              <a:spcAft>
                <a:spcPts val="0"/>
              </a:spcAft>
              <a:buClr>
                <a:srgbClr val="000000"/>
              </a:buClr>
              <a:buSzPts val="1900"/>
              <a:buFont typeface="Arial"/>
              <a:buChar char="•"/>
            </a:pPr>
            <a:r>
              <a:rPr lang="en-GB" sz="1900">
                <a:solidFill>
                  <a:schemeClr val="dk1"/>
                </a:solidFill>
              </a:rPr>
              <a:t>Gustav Holst’s Planet Suite </a:t>
            </a:r>
            <a:endParaRPr sz="1900">
              <a:solidFill>
                <a:schemeClr val="dk1"/>
              </a:solidFill>
            </a:endParaRPr>
          </a:p>
          <a:p>
            <a:pPr indent="-298450" lvl="0" marL="292100" marR="0" rtl="0" algn="l">
              <a:lnSpc>
                <a:spcPct val="100000"/>
              </a:lnSpc>
              <a:spcBef>
                <a:spcPts val="0"/>
              </a:spcBef>
              <a:spcAft>
                <a:spcPts val="0"/>
              </a:spcAft>
              <a:buClr>
                <a:schemeClr val="dk1"/>
              </a:buClr>
              <a:buSzPts val="1900"/>
              <a:buChar char="•"/>
            </a:pPr>
            <a:r>
              <a:rPr lang="en-GB" sz="1900">
                <a:solidFill>
                  <a:schemeClr val="dk1"/>
                </a:solidFill>
                <a:highlight>
                  <a:srgbClr val="FFFFFF"/>
                </a:highlight>
              </a:rPr>
              <a:t>Johann Strauss - Also Sprach Zarathustra (2001’s A Space Odyssey Theme)</a:t>
            </a:r>
            <a:endParaRPr sz="1900">
              <a:solidFill>
                <a:schemeClr val="dk1"/>
              </a:solidFil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1"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700"/>
              <a:buFont typeface="Arial"/>
              <a:buNone/>
            </a:pPr>
            <a:r>
              <a:t/>
            </a:r>
            <a:endParaRPr b="1" i="0" sz="700" u="sng" cap="none" strike="noStrike">
              <a:solidFill>
                <a:schemeClr val="dk1"/>
              </a:solidFill>
              <a:latin typeface="Arial"/>
              <a:ea typeface="Arial"/>
              <a:cs typeface="Arial"/>
              <a:sym typeface="Arial"/>
            </a:endParaRPr>
          </a:p>
          <a:p>
            <a:pPr indent="-114300" lvl="0" marL="165100" marR="0" rtl="0" algn="l">
              <a:lnSpc>
                <a:spcPct val="100000"/>
              </a:lnSpc>
              <a:spcBef>
                <a:spcPts val="0"/>
              </a:spcBef>
              <a:spcAft>
                <a:spcPts val="0"/>
              </a:spcAft>
              <a:buClr>
                <a:schemeClr val="dk1"/>
              </a:buClr>
              <a:buSzPts val="900"/>
              <a:buFont typeface="Arial"/>
              <a:buNone/>
            </a:pPr>
            <a:r>
              <a:t/>
            </a:r>
            <a:endParaRPr b="0" i="0" sz="1500" u="none" cap="none" strike="noStrike">
              <a:solidFill>
                <a:srgbClr val="000000"/>
              </a:solidFill>
              <a:latin typeface="Arial"/>
              <a:ea typeface="Arial"/>
              <a:cs typeface="Arial"/>
              <a:sym typeface="Arial"/>
            </a:endParaRPr>
          </a:p>
        </p:txBody>
      </p:sp>
      <p:sp>
        <p:nvSpPr>
          <p:cNvPr id="244" name="Google Shape;244;p35"/>
          <p:cNvSpPr txBox="1"/>
          <p:nvPr/>
        </p:nvSpPr>
        <p:spPr>
          <a:xfrm>
            <a:off x="771225" y="1520925"/>
            <a:ext cx="5309700" cy="3219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Real World Links:</a:t>
            </a:r>
            <a:endParaRPr b="1" i="0" sz="19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Pupils will learn the skills required to be a </a:t>
            </a:r>
            <a:r>
              <a:rPr lang="en-GB" sz="1900"/>
              <a:t>musician</a:t>
            </a:r>
            <a:r>
              <a:rPr b="0" i="0" lang="en-GB" sz="1900" u="none" cap="none" strike="noStrike">
                <a:solidFill>
                  <a:srgbClr val="000000"/>
                </a:solidFill>
                <a:latin typeface="Arial"/>
                <a:ea typeface="Arial"/>
                <a:cs typeface="Arial"/>
                <a:sym typeface="Arial"/>
              </a:rPr>
              <a:t>. They will explore</a:t>
            </a:r>
            <a:r>
              <a:rPr lang="en-GB" sz="1900"/>
              <a:t> the solar system</a:t>
            </a:r>
            <a:r>
              <a:rPr b="0" i="0" lang="en-GB" sz="1900" u="none" cap="none" strike="noStrike">
                <a:solidFill>
                  <a:srgbClr val="000000"/>
                </a:solidFill>
                <a:latin typeface="Arial"/>
                <a:ea typeface="Arial"/>
                <a:cs typeface="Arial"/>
                <a:sym typeface="Arial"/>
              </a:rPr>
              <a:t>. </a:t>
            </a:r>
            <a:r>
              <a:rPr lang="en-GB" sz="1900"/>
              <a:t>They will learn how to memorise the solar system in song form.</a:t>
            </a:r>
            <a:endParaRPr b="0" i="0" sz="1900" u="none" cap="none" strike="noStrike">
              <a:solidFill>
                <a:srgbClr val="000000"/>
              </a:solidFill>
              <a:latin typeface="Arial"/>
              <a:ea typeface="Arial"/>
              <a:cs typeface="Arial"/>
              <a:sym typeface="Arial"/>
            </a:endParaRPr>
          </a:p>
        </p:txBody>
      </p:sp>
      <p:pic>
        <p:nvPicPr>
          <p:cNvPr id="245" name="Google Shape;245;p35"/>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46" name="Google Shape;246;p35"/>
          <p:cNvSpPr txBox="1"/>
          <p:nvPr/>
        </p:nvSpPr>
        <p:spPr>
          <a:xfrm>
            <a:off x="6210300" y="4854825"/>
            <a:ext cx="52713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OPAL links</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Use of </a:t>
            </a:r>
            <a:r>
              <a:rPr lang="en-GB" sz="1900"/>
              <a:t>vocal space noises</a:t>
            </a:r>
            <a:r>
              <a:rPr b="0" i="0" lang="en-GB" sz="1900" u="none" cap="none" strike="noStrike">
                <a:solidFill>
                  <a:srgbClr val="000000"/>
                </a:solidFill>
                <a:latin typeface="Arial"/>
                <a:ea typeface="Arial"/>
                <a:cs typeface="Arial"/>
                <a:sym typeface="Arial"/>
              </a:rPr>
              <a:t> </a:t>
            </a:r>
            <a:r>
              <a:rPr lang="en-GB" sz="1900"/>
              <a:t>and vocal warm up</a:t>
            </a:r>
            <a:r>
              <a:rPr b="0" i="0" lang="en-GB" sz="1900" u="none" cap="none" strike="noStrike">
                <a:solidFill>
                  <a:srgbClr val="000000"/>
                </a:solidFill>
                <a:latin typeface="Arial"/>
                <a:ea typeface="Arial"/>
                <a:cs typeface="Arial"/>
                <a:sym typeface="Arial"/>
              </a:rPr>
              <a:t>s</a:t>
            </a:r>
            <a:endParaRPr b="0"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lang="en-GB" sz="1900"/>
              <a:t>Opportunities to listen to the music that we have listened to in music.</a:t>
            </a:r>
            <a:endParaRPr b="0" i="0" sz="1900" u="none" cap="none" strike="noStrike">
              <a:solidFill>
                <a:srgbClr val="000000"/>
              </a:solidFill>
              <a:latin typeface="Arial"/>
              <a:ea typeface="Arial"/>
              <a:cs typeface="Arial"/>
              <a:sym typeface="Arial"/>
            </a:endParaRPr>
          </a:p>
        </p:txBody>
      </p:sp>
      <p:pic>
        <p:nvPicPr>
          <p:cNvPr id="247" name="Google Shape;247;p35"/>
          <p:cNvPicPr preferRelativeResize="0"/>
          <p:nvPr/>
        </p:nvPicPr>
        <p:blipFill rotWithShape="1">
          <a:blip r:embed="rId4">
            <a:alphaModFix/>
          </a:blip>
          <a:srcRect b="0" l="0" r="0" t="0"/>
          <a:stretch/>
        </p:blipFill>
        <p:spPr>
          <a:xfrm>
            <a:off x="7538387" y="1557825"/>
            <a:ext cx="2615125" cy="1979400"/>
          </a:xfrm>
          <a:prstGeom prst="rect">
            <a:avLst/>
          </a:prstGeom>
          <a:noFill/>
          <a:ln>
            <a:noFill/>
          </a:ln>
        </p:spPr>
      </p:pic>
      <p:pic>
        <p:nvPicPr>
          <p:cNvPr id="248" name="Google Shape;248;p35"/>
          <p:cNvPicPr preferRelativeResize="0"/>
          <p:nvPr/>
        </p:nvPicPr>
        <p:blipFill rotWithShape="1">
          <a:blip r:embed="rId3">
            <a:alphaModFix/>
          </a:blip>
          <a:srcRect b="0" l="0" r="0" t="0"/>
          <a:stretch/>
        </p:blipFill>
        <p:spPr>
          <a:xfrm>
            <a:off x="8636125" y="3265075"/>
            <a:ext cx="419650" cy="196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53" name="Shape 253"/>
        <p:cNvGrpSpPr/>
        <p:nvPr/>
      </p:nvGrpSpPr>
      <p:grpSpPr>
        <a:xfrm>
          <a:off x="0" y="0"/>
          <a:ext cx="0" cy="0"/>
          <a:chOff x="0" y="0"/>
          <a:chExt cx="0" cy="0"/>
        </a:xfrm>
      </p:grpSpPr>
      <p:sp>
        <p:nvSpPr>
          <p:cNvPr id="254" name="Google Shape;254;p36"/>
          <p:cNvSpPr txBox="1"/>
          <p:nvPr/>
        </p:nvSpPr>
        <p:spPr>
          <a:xfrm>
            <a:off x="755800" y="34339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500"/>
          </a:p>
          <a:p>
            <a:pPr indent="0" lvl="0" marL="0" marR="0" rtl="0" algn="l">
              <a:lnSpc>
                <a:spcPct val="100000"/>
              </a:lnSpc>
              <a:spcBef>
                <a:spcPts val="0"/>
              </a:spcBef>
              <a:spcAft>
                <a:spcPts val="0"/>
              </a:spcAft>
              <a:buNone/>
            </a:pPr>
            <a:r>
              <a:rPr lang="en-GB" sz="1500"/>
              <a:t>KS1 Objectives Covered</a:t>
            </a:r>
            <a:endParaRPr sz="1500"/>
          </a:p>
          <a:p>
            <a:pPr indent="0" lvl="0" marL="0" marR="0" rtl="0" algn="l">
              <a:lnSpc>
                <a:spcPct val="100000"/>
              </a:lnSpc>
              <a:spcBef>
                <a:spcPts val="0"/>
              </a:spcBef>
              <a:spcAft>
                <a:spcPts val="0"/>
              </a:spcAft>
              <a:buNone/>
            </a:pPr>
            <a:r>
              <a:t/>
            </a:r>
            <a:endParaRPr sz="1500"/>
          </a:p>
          <a:p>
            <a:pPr indent="-323850" lvl="0" marL="457200" marR="0" rtl="0" algn="l">
              <a:lnSpc>
                <a:spcPct val="100000"/>
              </a:lnSpc>
              <a:spcBef>
                <a:spcPts val="0"/>
              </a:spcBef>
              <a:spcAft>
                <a:spcPts val="0"/>
              </a:spcAft>
              <a:buSzPts val="1500"/>
              <a:buChar char="●"/>
            </a:pPr>
            <a:r>
              <a:rPr lang="en-GB" sz="1500"/>
              <a:t>listen with concentration and understanding to a range of high-quality live and recorded music. This </a:t>
            </a:r>
            <a:r>
              <a:rPr lang="en-GB" sz="1500"/>
              <a:t>objective</a:t>
            </a:r>
            <a:r>
              <a:rPr lang="en-GB" sz="1500"/>
              <a:t> will be looked at through the listening of different music pieces in reception and year 1.</a:t>
            </a:r>
            <a:endParaRPr sz="1500"/>
          </a:p>
          <a:p>
            <a:pPr indent="-323850" lvl="0" marL="457200" marR="0" rtl="0" algn="l">
              <a:lnSpc>
                <a:spcPct val="100000"/>
              </a:lnSpc>
              <a:spcBef>
                <a:spcPts val="0"/>
              </a:spcBef>
              <a:spcAft>
                <a:spcPts val="0"/>
              </a:spcAft>
              <a:buSzPts val="1500"/>
              <a:buChar char="●"/>
            </a:pPr>
            <a:r>
              <a:rPr lang="en-GB" sz="1500"/>
              <a:t>Experiment with, create, select and combine sounds using the inter-related dimensions of music. - In Reception and year 1 they will look a using pictures to represent sound. </a:t>
            </a:r>
            <a:endParaRPr sz="1500"/>
          </a:p>
        </p:txBody>
      </p:sp>
      <p:pic>
        <p:nvPicPr>
          <p:cNvPr id="255" name="Google Shape;255;p36"/>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56" name="Google Shape;256;p36"/>
          <p:cNvSpPr txBox="1"/>
          <p:nvPr/>
        </p:nvSpPr>
        <p:spPr>
          <a:xfrm>
            <a:off x="43063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115000"/>
              </a:lnSpc>
              <a:spcBef>
                <a:spcPts val="1200"/>
              </a:spcBef>
              <a:spcAft>
                <a:spcPts val="0"/>
              </a:spcAft>
              <a:buNone/>
            </a:pPr>
            <a:r>
              <a:rPr lang="en-GB">
                <a:solidFill>
                  <a:schemeClr val="dk1"/>
                </a:solidFill>
              </a:rPr>
              <a:t>KS2 Objectives covered:</a:t>
            </a:r>
            <a:endParaRPr>
              <a:solidFill>
                <a:schemeClr val="dk1"/>
              </a:solidFill>
            </a:endParaRPr>
          </a:p>
          <a:p>
            <a:pPr indent="-304800" lvl="0" marL="457200" rtl="0" algn="l">
              <a:lnSpc>
                <a:spcPct val="115000"/>
              </a:lnSpc>
              <a:spcBef>
                <a:spcPts val="1200"/>
              </a:spcBef>
              <a:spcAft>
                <a:spcPts val="0"/>
              </a:spcAft>
              <a:buClr>
                <a:schemeClr val="dk1"/>
              </a:buClr>
              <a:buSzPts val="1400"/>
              <a:buChar char="•"/>
            </a:pPr>
            <a:r>
              <a:rPr lang="en-GB">
                <a:solidFill>
                  <a:schemeClr val="dk1"/>
                </a:solidFill>
              </a:rPr>
              <a:t>Play and perform in solo and ensemble contexts, using their voices and playing musical instruments with increasing accuracy, fluency, control and expression</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rgbClr val="104F75"/>
                </a:solidFill>
              </a:rPr>
              <a:t>I</a:t>
            </a:r>
            <a:r>
              <a:rPr lang="en-GB">
                <a:solidFill>
                  <a:schemeClr val="dk1"/>
                </a:solidFill>
              </a:rPr>
              <a:t>mprovise and compose music for a range of purposes using the inter-related dimensions of music</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chemeClr val="dk1"/>
                </a:solidFill>
              </a:rPr>
              <a:t>Listen with attention to detail and recall sounds with increasing aural memor</a:t>
            </a:r>
            <a:r>
              <a:rPr lang="en-GB">
                <a:solidFill>
                  <a:schemeClr val="dk1"/>
                </a:solidFill>
              </a:rPr>
              <a:t>y</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rgbClr val="104F75"/>
                </a:solidFill>
              </a:rPr>
              <a:t>A</a:t>
            </a:r>
            <a:r>
              <a:rPr lang="en-GB">
                <a:solidFill>
                  <a:schemeClr val="dk1"/>
                </a:solidFill>
              </a:rPr>
              <a:t>ppreciate and understand a wide range of high-quality live and recorded music drawn from different traditions and from great composers and musicians</a:t>
            </a:r>
            <a:endParaRPr/>
          </a:p>
          <a:p>
            <a:pPr indent="0" lvl="0" marL="0" marR="0" rtl="0" algn="l">
              <a:lnSpc>
                <a:spcPct val="100000"/>
              </a:lnSpc>
              <a:spcBef>
                <a:spcPts val="1200"/>
              </a:spcBef>
              <a:spcAft>
                <a:spcPts val="0"/>
              </a:spcAft>
              <a:buClr>
                <a:schemeClr val="dk1"/>
              </a:buClr>
              <a:buSzPts val="1900"/>
              <a:buFont typeface="Arial"/>
              <a:buNone/>
            </a:pPr>
            <a:r>
              <a:t/>
            </a:r>
            <a:endParaRPr b="1" i="1"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257" name="Google Shape;257;p36"/>
          <p:cNvSpPr txBox="1"/>
          <p:nvPr/>
        </p:nvSpPr>
        <p:spPr>
          <a:xfrm>
            <a:off x="78568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None/>
            </a:pPr>
            <a:r>
              <a:rPr lang="en-GB"/>
              <a:t>KS2 and KS3 Subsequent Objectives</a:t>
            </a:r>
            <a:endParaRPr/>
          </a:p>
          <a:p>
            <a:pPr indent="0" lvl="0" marL="0" marR="0" rtl="0" algn="l">
              <a:lnSpc>
                <a:spcPct val="100000"/>
              </a:lnSpc>
              <a:spcBef>
                <a:spcPts val="0"/>
              </a:spcBef>
              <a:spcAft>
                <a:spcPts val="0"/>
              </a:spcAft>
              <a:buNone/>
            </a:pPr>
            <a:r>
              <a:t/>
            </a:r>
            <a:endParaRPr/>
          </a:p>
          <a:p>
            <a:pPr indent="-292100" lvl="0" marL="457200" marR="0" rtl="0" algn="l">
              <a:lnSpc>
                <a:spcPct val="100000"/>
              </a:lnSpc>
              <a:spcBef>
                <a:spcPts val="0"/>
              </a:spcBef>
              <a:spcAft>
                <a:spcPts val="0"/>
              </a:spcAft>
              <a:buClr>
                <a:schemeClr val="dk1"/>
              </a:buClr>
              <a:buSzPts val="1200"/>
              <a:buChar char="•"/>
            </a:pPr>
            <a:r>
              <a:rPr lang="en-GB" sz="1200">
                <a:solidFill>
                  <a:schemeClr val="dk1"/>
                </a:solidFill>
              </a:rPr>
              <a:t>In year 4 they will look a using pictures to represent sound. </a:t>
            </a:r>
            <a:r>
              <a:rPr lang="en-GB" sz="1200">
                <a:solidFill>
                  <a:srgbClr val="104F75"/>
                </a:solidFill>
              </a:rPr>
              <a:t>I</a:t>
            </a:r>
            <a:r>
              <a:rPr lang="en-GB" sz="1200">
                <a:solidFill>
                  <a:schemeClr val="dk1"/>
                </a:solidFill>
              </a:rPr>
              <a:t>mprovise and compose music for a range of purposes using the inter-related dimensions of music.</a:t>
            </a:r>
            <a:endParaRPr sz="1200">
              <a:solidFill>
                <a:schemeClr val="dk1"/>
              </a:solidFill>
            </a:endParaRPr>
          </a:p>
          <a:p>
            <a:pPr indent="0" lvl="0" marL="0" marR="0" rtl="0" algn="l">
              <a:lnSpc>
                <a:spcPct val="100000"/>
              </a:lnSpc>
              <a:spcBef>
                <a:spcPts val="0"/>
              </a:spcBef>
              <a:spcAft>
                <a:spcPts val="0"/>
              </a:spcAft>
              <a:buNone/>
            </a:pPr>
            <a:r>
              <a:t/>
            </a:r>
            <a:endParaRPr sz="1200">
              <a:solidFill>
                <a:schemeClr val="dk1"/>
              </a:solidFill>
            </a:endParaRPr>
          </a:p>
          <a:p>
            <a:pPr indent="0" lvl="0" marL="0" marR="0" rtl="0" algn="l">
              <a:lnSpc>
                <a:spcPct val="100000"/>
              </a:lnSpc>
              <a:spcBef>
                <a:spcPts val="0"/>
              </a:spcBef>
              <a:spcAft>
                <a:spcPts val="0"/>
              </a:spcAft>
              <a:buNone/>
            </a:pPr>
            <a:r>
              <a:rPr lang="en-GB" sz="1200">
                <a:solidFill>
                  <a:schemeClr val="dk1"/>
                </a:solidFill>
              </a:rPr>
              <a:t>KS3</a:t>
            </a:r>
            <a:endParaRPr sz="1200">
              <a:solidFill>
                <a:schemeClr val="dk1"/>
              </a:solidFill>
            </a:endParaRPr>
          </a:p>
          <a:p>
            <a:pPr indent="0" lvl="0" marL="0" marR="0" rtl="0" algn="l">
              <a:lnSpc>
                <a:spcPct val="100000"/>
              </a:lnSpc>
              <a:spcBef>
                <a:spcPts val="0"/>
              </a:spcBef>
              <a:spcAft>
                <a:spcPts val="0"/>
              </a:spcAft>
              <a:buNone/>
            </a:pPr>
            <a:r>
              <a:t/>
            </a:r>
            <a:endParaRPr sz="1200">
              <a:solidFill>
                <a:schemeClr val="dk1"/>
              </a:solidFill>
            </a:endParaRPr>
          </a:p>
          <a:p>
            <a:pPr indent="-292100" lvl="0" marL="457200" marR="0" rtl="0" algn="l">
              <a:lnSpc>
                <a:spcPct val="100000"/>
              </a:lnSpc>
              <a:spcBef>
                <a:spcPts val="0"/>
              </a:spcBef>
              <a:spcAft>
                <a:spcPts val="0"/>
              </a:spcAft>
              <a:buSzPts val="1200"/>
              <a:buChar char="•"/>
            </a:pPr>
            <a:r>
              <a:rPr lang="en-GB" sz="1200"/>
              <a:t>Play and perform confidently in a range of solo and ensemble contexts using their voice, playing instruments musically, fluently and with accuracy and expression.</a:t>
            </a:r>
            <a:endParaRPr sz="1200"/>
          </a:p>
          <a:p>
            <a:pPr indent="-292100" lvl="0" marL="457200" marR="0" rtl="0" algn="l">
              <a:lnSpc>
                <a:spcPct val="100000"/>
              </a:lnSpc>
              <a:spcBef>
                <a:spcPts val="0"/>
              </a:spcBef>
              <a:spcAft>
                <a:spcPts val="0"/>
              </a:spcAft>
              <a:buSzPts val="1200"/>
              <a:buChar char="•"/>
            </a:pPr>
            <a:r>
              <a:rPr lang="en-GB" sz="1200"/>
              <a:t>Improvise and compose; and extend and develop musical ideas by drawing on a range of musical structures, styles, genres and traditions.</a:t>
            </a:r>
            <a:endParaRPr sz="1200"/>
          </a:p>
          <a:p>
            <a:pPr indent="-292100" lvl="0" marL="457200" marR="0" rtl="0" algn="l">
              <a:lnSpc>
                <a:spcPct val="100000"/>
              </a:lnSpc>
              <a:spcBef>
                <a:spcPts val="0"/>
              </a:spcBef>
              <a:spcAft>
                <a:spcPts val="0"/>
              </a:spcAft>
              <a:buSzPts val="1200"/>
              <a:buChar char="•"/>
            </a:pPr>
            <a:r>
              <a:rPr lang="en-GB" sz="1200"/>
              <a:t>Listen with increasing discrimination to a wide range of music from great composers and musicians </a:t>
            </a:r>
            <a:endParaRPr sz="1200"/>
          </a:p>
          <a:p>
            <a:pPr indent="-292100" lvl="0" marL="457200" marR="0" rtl="0" algn="l">
              <a:lnSpc>
                <a:spcPct val="100000"/>
              </a:lnSpc>
              <a:spcBef>
                <a:spcPts val="0"/>
              </a:spcBef>
              <a:spcAft>
                <a:spcPts val="0"/>
              </a:spcAft>
              <a:buSzPts val="1200"/>
              <a:buChar char="•"/>
            </a:pPr>
            <a:r>
              <a:rPr lang="en-GB" sz="1200"/>
              <a:t>Develop a deepening understanding of the music that they perform and to which they listen, and its history.</a:t>
            </a:r>
            <a:endParaRPr sz="1200"/>
          </a:p>
        </p:txBody>
      </p:sp>
      <p:sp>
        <p:nvSpPr>
          <p:cNvPr id="258" name="Google Shape;258;p36"/>
          <p:cNvSpPr txBox="1"/>
          <p:nvPr/>
        </p:nvSpPr>
        <p:spPr>
          <a:xfrm>
            <a:off x="755700" y="2539400"/>
            <a:ext cx="3550500" cy="894300"/>
          </a:xfrm>
          <a:prstGeom prst="rect">
            <a:avLst/>
          </a:prstGeom>
          <a:solidFill>
            <a:srgbClr val="FFF2CC"/>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Prior National Curriculum Coverage</a:t>
            </a:r>
            <a:endParaRPr b="0" i="0" sz="1500" u="none" cap="none" strike="noStrike">
              <a:solidFill>
                <a:srgbClr val="000000"/>
              </a:solidFill>
              <a:latin typeface="Arial"/>
              <a:ea typeface="Arial"/>
              <a:cs typeface="Arial"/>
              <a:sym typeface="Arial"/>
            </a:endParaRPr>
          </a:p>
        </p:txBody>
      </p:sp>
      <p:sp>
        <p:nvSpPr>
          <p:cNvPr id="259" name="Google Shape;259;p36"/>
          <p:cNvSpPr txBox="1"/>
          <p:nvPr/>
        </p:nvSpPr>
        <p:spPr>
          <a:xfrm>
            <a:off x="4306300" y="2539400"/>
            <a:ext cx="3550500" cy="894300"/>
          </a:xfrm>
          <a:prstGeom prst="rect">
            <a:avLst/>
          </a:prstGeom>
          <a:solidFill>
            <a:srgbClr val="CFE2F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National Curriculum Coverage</a:t>
            </a:r>
            <a:endParaRPr b="0" i="0" sz="1500" u="none" cap="none" strike="noStrike">
              <a:solidFill>
                <a:srgbClr val="000000"/>
              </a:solidFill>
              <a:latin typeface="Arial"/>
              <a:ea typeface="Arial"/>
              <a:cs typeface="Arial"/>
              <a:sym typeface="Arial"/>
            </a:endParaRPr>
          </a:p>
        </p:txBody>
      </p:sp>
      <p:sp>
        <p:nvSpPr>
          <p:cNvPr id="260" name="Google Shape;260;p36"/>
          <p:cNvSpPr txBox="1"/>
          <p:nvPr/>
        </p:nvSpPr>
        <p:spPr>
          <a:xfrm>
            <a:off x="7856800" y="2539400"/>
            <a:ext cx="3550500" cy="894300"/>
          </a:xfrm>
          <a:prstGeom prst="rect">
            <a:avLst/>
          </a:prstGeom>
          <a:solidFill>
            <a:srgbClr val="D9EAD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Subsequent</a:t>
            </a:r>
            <a:r>
              <a:rPr b="0" i="0" lang="en-GB" sz="1500" u="none" cap="none" strike="noStrike">
                <a:solidFill>
                  <a:srgbClr val="0C0C0C"/>
                </a:solidFill>
                <a:latin typeface="Arial"/>
                <a:ea typeface="Arial"/>
                <a:cs typeface="Arial"/>
                <a:sym typeface="Arial"/>
              </a:rPr>
              <a:t> </a:t>
            </a:r>
            <a:r>
              <a:rPr b="1" i="0" lang="en-GB" sz="1500" u="none" cap="none" strike="noStrike">
                <a:solidFill>
                  <a:srgbClr val="0C0C0C"/>
                </a:solidFill>
                <a:latin typeface="Arial"/>
                <a:ea typeface="Arial"/>
                <a:cs typeface="Arial"/>
                <a:sym typeface="Arial"/>
              </a:rPr>
              <a:t>National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Curriculum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Coverage</a:t>
            </a:r>
            <a:endParaRPr b="0" i="0" sz="1500" u="none" cap="none" strike="noStrike">
              <a:solidFill>
                <a:srgbClr val="000000"/>
              </a:solidFill>
              <a:latin typeface="Arial"/>
              <a:ea typeface="Arial"/>
              <a:cs typeface="Arial"/>
              <a:sym typeface="Arial"/>
            </a:endParaRPr>
          </a:p>
        </p:txBody>
      </p:sp>
      <p:sp>
        <p:nvSpPr>
          <p:cNvPr id="261" name="Google Shape;261;p36"/>
          <p:cNvSpPr txBox="1"/>
          <p:nvPr/>
        </p:nvSpPr>
        <p:spPr>
          <a:xfrm>
            <a:off x="755800" y="1442800"/>
            <a:ext cx="106515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20124D"/>
                </a:solidFill>
                <a:latin typeface="Arial"/>
                <a:ea typeface="Arial"/>
                <a:cs typeface="Arial"/>
                <a:sym typeface="Arial"/>
              </a:rPr>
              <a:t>Curriculum Coverage</a:t>
            </a:r>
            <a:endParaRPr b="0" i="0" sz="1900" u="none"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i="0" lang="en-GB" sz="1900" u="none" cap="none" strike="noStrike">
                <a:solidFill>
                  <a:srgbClr val="20124D"/>
                </a:solidFill>
                <a:latin typeface="Arial"/>
                <a:ea typeface="Arial"/>
                <a:cs typeface="Arial"/>
                <a:sym typeface="Arial"/>
              </a:rPr>
              <a:t>(Previous, expected and what follows on)</a:t>
            </a:r>
            <a:endParaRPr b="0" i="0" sz="1900" u="none" cap="none" strike="noStrike">
              <a:solidFill>
                <a:srgbClr val="20124D"/>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66" name="Shape 266"/>
        <p:cNvGrpSpPr/>
        <p:nvPr/>
      </p:nvGrpSpPr>
      <p:grpSpPr>
        <a:xfrm>
          <a:off x="0" y="0"/>
          <a:ext cx="0" cy="0"/>
          <a:chOff x="0" y="0"/>
          <a:chExt cx="0" cy="0"/>
        </a:xfrm>
      </p:grpSpPr>
      <p:pic>
        <p:nvPicPr>
          <p:cNvPr id="267" name="Google Shape;267;p37"/>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68" name="Google Shape;268;p37"/>
          <p:cNvSpPr txBox="1"/>
          <p:nvPr/>
        </p:nvSpPr>
        <p:spPr>
          <a:xfrm>
            <a:off x="755800" y="1442800"/>
            <a:ext cx="10651500" cy="1023600"/>
          </a:xfrm>
          <a:prstGeom prst="rect">
            <a:avLst/>
          </a:prstGeom>
          <a:solidFill>
            <a:srgbClr val="D8E2F3"/>
          </a:solidFill>
          <a:ln cap="flat" cmpd="sng" w="9525">
            <a:solidFill>
              <a:schemeClr val="accent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900"/>
              <a:buFont typeface="Arial"/>
              <a:buNone/>
            </a:pPr>
            <a:r>
              <a:rPr b="1" lang="en-GB" sz="1900">
                <a:solidFill>
                  <a:schemeClr val="dk1"/>
                </a:solidFill>
              </a:rPr>
              <a:t>The Planet Suit - Unit 1</a:t>
            </a:r>
            <a:endParaRPr b="0" i="0" sz="1800" u="none" cap="none" strike="noStrike">
              <a:solidFill>
                <a:srgbClr val="20124D"/>
              </a:solidFill>
              <a:latin typeface="Arial"/>
              <a:ea typeface="Arial"/>
              <a:cs typeface="Arial"/>
              <a:sym typeface="Arial"/>
            </a:endParaRPr>
          </a:p>
        </p:txBody>
      </p:sp>
      <p:graphicFrame>
        <p:nvGraphicFramePr>
          <p:cNvPr id="269" name="Google Shape;269;p37"/>
          <p:cNvGraphicFramePr/>
          <p:nvPr/>
        </p:nvGraphicFramePr>
        <p:xfrm>
          <a:off x="775768" y="2482672"/>
          <a:ext cx="3000000" cy="3000000"/>
        </p:xfrm>
        <a:graphic>
          <a:graphicData uri="http://schemas.openxmlformats.org/drawingml/2006/table">
            <a:tbl>
              <a:tblPr bandRow="1" firstRow="1">
                <a:noFill/>
                <a:tableStyleId>{AE182119-BE9C-484F-A897-46CC038E382A}</a:tableStyleId>
              </a:tblPr>
              <a:tblGrid>
                <a:gridCol w="3543850"/>
                <a:gridCol w="3543850"/>
                <a:gridCol w="3543850"/>
              </a:tblGrid>
              <a:tr h="370850">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t>Key vocabulary</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Key Skills</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Concepts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r>
              <a:tr h="370850">
                <a:tc>
                  <a:txBody>
                    <a:bodyPr/>
                    <a:lstStyle/>
                    <a:p>
                      <a:pPr indent="0" lvl="0" marL="0" marR="0" rtl="0" algn="l">
                        <a:lnSpc>
                          <a:spcPct val="100000"/>
                        </a:lnSpc>
                        <a:spcBef>
                          <a:spcPts val="0"/>
                        </a:spcBef>
                        <a:spcAft>
                          <a:spcPts val="0"/>
                        </a:spcAft>
                        <a:buClr>
                          <a:schemeClr val="dk1"/>
                        </a:buClr>
                        <a:buSzPts val="1100"/>
                        <a:buFont typeface="Arial"/>
                        <a:buNone/>
                      </a:pPr>
                      <a:r>
                        <a:rPr lang="en-GB" sz="1800"/>
                        <a:t>Dynamics</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Loud</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Soft</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Tempo</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Fast</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Slow</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Timbre</a:t>
                      </a:r>
                      <a:endParaRPr sz="1800"/>
                    </a:p>
                    <a:p>
                      <a:pPr indent="0" lvl="0" marL="0" marR="0" rtl="0" algn="l">
                        <a:lnSpc>
                          <a:spcPct val="100000"/>
                        </a:lnSpc>
                        <a:spcBef>
                          <a:spcPts val="0"/>
                        </a:spcBef>
                        <a:spcAft>
                          <a:spcPts val="0"/>
                        </a:spcAft>
                        <a:buClr>
                          <a:srgbClr val="000000"/>
                        </a:buClr>
                        <a:buSzPts val="1400"/>
                        <a:buFont typeface="Arial"/>
                        <a:buNone/>
                      </a:pPr>
                      <a:r>
                        <a:t/>
                      </a:r>
                      <a:endParaRPr sz="1800" u="none" cap="none" strike="noStrike"/>
                    </a:p>
                    <a:p>
                      <a:pPr indent="0" lvl="0" marL="0" marR="0" rtl="0" algn="l">
                        <a:lnSpc>
                          <a:spcPct val="100000"/>
                        </a:lnSpc>
                        <a:spcBef>
                          <a:spcPts val="0"/>
                        </a:spcBef>
                        <a:spcAft>
                          <a:spcPts val="0"/>
                        </a:spcAft>
                        <a:buClr>
                          <a:srgbClr val="000000"/>
                        </a:buClr>
                        <a:buSzPts val="1400"/>
                        <a:buFont typeface="Arial"/>
                        <a:buNone/>
                      </a:pPr>
                      <a:r>
                        <a:t/>
                      </a:r>
                      <a:endParaRPr sz="1800" u="none" cap="none" strike="noStrike"/>
                    </a:p>
                    <a:p>
                      <a:pPr indent="0" lvl="0" marL="0" marR="0" rtl="0" algn="l">
                        <a:lnSpc>
                          <a:spcPct val="100000"/>
                        </a:lnSpc>
                        <a:spcBef>
                          <a:spcPts val="0"/>
                        </a:spcBef>
                        <a:spcAft>
                          <a:spcPts val="0"/>
                        </a:spcAft>
                        <a:buClr>
                          <a:srgbClr val="000000"/>
                        </a:buClr>
                        <a:buSzPts val="1400"/>
                        <a:buFont typeface="Arial"/>
                        <a:buNone/>
                      </a:pPr>
                      <a:r>
                        <a:t/>
                      </a:r>
                      <a:endParaRPr sz="18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800"/>
                        <a:t>Use </a:t>
                      </a:r>
                      <a:r>
                        <a:rPr lang="en-GB" sz="1800"/>
                        <a:t>Crescendo</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rgbClr val="000000"/>
                        </a:buClr>
                        <a:buSzPts val="1400"/>
                        <a:buFont typeface="Arial"/>
                        <a:buNone/>
                      </a:pPr>
                      <a:r>
                        <a:rPr lang="en-GB" sz="1800"/>
                        <a:t>Use Diminuendo</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rgbClr val="000000"/>
                        </a:buClr>
                        <a:buSzPts val="1400"/>
                        <a:buFont typeface="Arial"/>
                        <a:buNone/>
                      </a:pPr>
                      <a:r>
                        <a:rPr lang="en-GB" sz="1800"/>
                        <a:t>Use appropriate Instruments</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rgbClr val="000000"/>
                        </a:buClr>
                        <a:buSzPts val="1400"/>
                        <a:buFont typeface="Arial"/>
                        <a:buNone/>
                      </a:pPr>
                      <a:r>
                        <a:rPr lang="en-GB" sz="1800"/>
                        <a:t>Chant the Rhythm</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rgbClr val="000000"/>
                        </a:buClr>
                        <a:buSzPts val="1400"/>
                        <a:buFont typeface="Arial"/>
                        <a:buNone/>
                      </a:pPr>
                      <a:r>
                        <a:rPr lang="en-GB" sz="1800"/>
                        <a:t>Sing the pitch</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rgbClr val="000000"/>
                        </a:buClr>
                        <a:buSzPts val="1400"/>
                        <a:buFont typeface="Arial"/>
                        <a:buNone/>
                      </a:pPr>
                      <a:r>
                        <a:rPr lang="en-GB" sz="1800"/>
                        <a:t>Sing fluently</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Draw the notes neatly</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Remember the note names</a:t>
                      </a:r>
                      <a:endParaRPr sz="1800"/>
                    </a:p>
                    <a:p>
                      <a:pPr indent="0" lvl="0" marL="0" marR="0" rtl="0" algn="l">
                        <a:lnSpc>
                          <a:spcPct val="100000"/>
                        </a:lnSpc>
                        <a:spcBef>
                          <a:spcPts val="0"/>
                        </a:spcBef>
                        <a:spcAft>
                          <a:spcPts val="0"/>
                        </a:spcAft>
                        <a:buClr>
                          <a:srgbClr val="000000"/>
                        </a:buClr>
                        <a:buSzPts val="14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rPr lang="en-GB" sz="1800"/>
                        <a:t>Remember note length</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t/>
                      </a:r>
                      <a:endParaRPr sz="1800"/>
                    </a:p>
                    <a:p>
                      <a:pPr indent="0" lvl="0" marL="0" marR="0" rtl="0" algn="l">
                        <a:lnSpc>
                          <a:spcPct val="100000"/>
                        </a:lnSpc>
                        <a:spcBef>
                          <a:spcPts val="0"/>
                        </a:spcBef>
                        <a:spcAft>
                          <a:spcPts val="0"/>
                        </a:spcAft>
                        <a:buClr>
                          <a:schemeClr val="dk1"/>
                        </a:buClr>
                        <a:buSzPts val="1100"/>
                        <a:buFont typeface="Arial"/>
                        <a:buNone/>
                      </a:pPr>
                      <a:r>
                        <a:t/>
                      </a:r>
                      <a:endParaRPr sz="18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a:t>Dynamics - In music, dynamics means how loud or quiet the music is.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rtl="0" algn="l">
                        <a:lnSpc>
                          <a:spcPct val="120000"/>
                        </a:lnSpc>
                        <a:spcBef>
                          <a:spcPts val="0"/>
                        </a:spcBef>
                        <a:spcAft>
                          <a:spcPts val="0"/>
                        </a:spcAft>
                        <a:buClr>
                          <a:schemeClr val="dk1"/>
                        </a:buClr>
                        <a:buSzPts val="1100"/>
                        <a:buFont typeface="Arial"/>
                        <a:buNone/>
                      </a:pPr>
                      <a:r>
                        <a:rPr lang="en-GB">
                          <a:solidFill>
                            <a:schemeClr val="dk1"/>
                          </a:solidFill>
                        </a:rPr>
                        <a:t>Rhythm - The combinations of long and short, even or uneven sounds that convey a sense of movement in time.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marR="0" rtl="0" algn="l">
                        <a:lnSpc>
                          <a:spcPct val="100000"/>
                        </a:lnSpc>
                        <a:spcBef>
                          <a:spcPts val="0"/>
                        </a:spcBef>
                        <a:spcAft>
                          <a:spcPts val="0"/>
                        </a:spcAft>
                        <a:buClr>
                          <a:srgbClr val="000000"/>
                        </a:buClr>
                        <a:buSzPts val="1400"/>
                        <a:buFont typeface="Arial"/>
                        <a:buNone/>
                      </a:pPr>
                      <a:r>
                        <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73" name="Shape 273"/>
        <p:cNvGrpSpPr/>
        <p:nvPr/>
      </p:nvGrpSpPr>
      <p:grpSpPr>
        <a:xfrm>
          <a:off x="0" y="0"/>
          <a:ext cx="0" cy="0"/>
          <a:chOff x="0" y="0"/>
          <a:chExt cx="0" cy="0"/>
        </a:xfrm>
      </p:grpSpPr>
      <p:graphicFrame>
        <p:nvGraphicFramePr>
          <p:cNvPr id="274" name="Google Shape;274;p38"/>
          <p:cNvGraphicFramePr/>
          <p:nvPr/>
        </p:nvGraphicFramePr>
        <p:xfrm>
          <a:off x="452491" y="1344384"/>
          <a:ext cx="3000000" cy="3000000"/>
        </p:xfrm>
        <a:graphic>
          <a:graphicData uri="http://schemas.openxmlformats.org/drawingml/2006/table">
            <a:tbl>
              <a:tblPr bandRow="1" firstRow="1">
                <a:noFill/>
                <a:tableStyleId>{AE182119-BE9C-484F-A897-46CC038E382A}</a:tableStyleId>
              </a:tblPr>
              <a:tblGrid>
                <a:gridCol w="1046100"/>
                <a:gridCol w="2411725"/>
                <a:gridCol w="5592500"/>
                <a:gridCol w="2187625"/>
              </a:tblGrid>
              <a:tr h="1874375">
                <a:tc gridSpan="4">
                  <a:txBody>
                    <a:bodyPr/>
                    <a:lstStyle/>
                    <a:p>
                      <a:pPr indent="0" lvl="0" marL="0" marR="0" rtl="0" algn="ctr">
                        <a:lnSpc>
                          <a:spcPct val="100000"/>
                        </a:lnSpc>
                        <a:spcBef>
                          <a:spcPts val="0"/>
                        </a:spcBef>
                        <a:spcAft>
                          <a:spcPts val="0"/>
                        </a:spcAft>
                        <a:buNone/>
                      </a:pPr>
                      <a:r>
                        <a:rPr b="1" lang="en-GB" sz="1800">
                          <a:solidFill>
                            <a:schemeClr val="dk1"/>
                          </a:solidFill>
                        </a:rPr>
                        <a:t>Performance</a:t>
                      </a:r>
                      <a:r>
                        <a:rPr b="1" lang="en-GB" sz="1800">
                          <a:solidFill>
                            <a:schemeClr val="dk1"/>
                          </a:solidFill>
                        </a:rPr>
                        <a:t> Skill baseline test: Students will </a:t>
                      </a:r>
                      <a:r>
                        <a:rPr lang="en-GB" sz="1800">
                          <a:solidFill>
                            <a:schemeClr val="dk1"/>
                          </a:solidFill>
                        </a:rPr>
                        <a:t>create and repeat extended rhythmic patterns, vocally or by using clapping.</a:t>
                      </a:r>
                      <a:endParaRPr b="0" sz="1800" u="none" cap="none" strike="noStrike">
                        <a:latin typeface="Arial"/>
                        <a:ea typeface="Arial"/>
                        <a:cs typeface="Arial"/>
                        <a:sym typeface="Arial"/>
                      </a:endParaRPr>
                    </a:p>
                  </a:txBody>
                  <a:tcPr marT="45725" marB="45725" marR="91475" marL="91475">
                    <a:solidFill>
                      <a:schemeClr val="lt2"/>
                    </a:solidFill>
                  </a:tcPr>
                </a:tc>
                <a:tc hMerge="1"/>
                <a:tc hMerge="1"/>
                <a:tc hMerge="1"/>
              </a:tr>
              <a:tr h="2588400">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1</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SzPts val="1800"/>
                        <a:buFont typeface="Arial"/>
                        <a:buChar char="●"/>
                      </a:pPr>
                      <a:r>
                        <a:rPr b="1" lang="en-GB" sz="1800"/>
                        <a:t>L.O. To listen with attention to detail.</a:t>
                      </a:r>
                      <a:endParaRPr b="1" sz="1800"/>
                    </a:p>
                    <a:p>
                      <a:pPr indent="0" lvl="0" marL="0" marR="0" rtl="0" algn="l">
                        <a:lnSpc>
                          <a:spcPct val="100000"/>
                        </a:lnSpc>
                        <a:spcBef>
                          <a:spcPts val="0"/>
                        </a:spcBef>
                        <a:spcAft>
                          <a:spcPts val="0"/>
                        </a:spcAft>
                        <a:buNone/>
                      </a:pPr>
                      <a:r>
                        <a:t/>
                      </a:r>
                      <a:endParaRPr b="1" sz="1800"/>
                    </a:p>
                    <a:p>
                      <a:pPr indent="0" lvl="0" marL="0" marR="0" rtl="0" algn="l">
                        <a:lnSpc>
                          <a:spcPct val="100000"/>
                        </a:lnSpc>
                        <a:spcBef>
                          <a:spcPts val="0"/>
                        </a:spcBef>
                        <a:spcAft>
                          <a:spcPts val="0"/>
                        </a:spcAft>
                        <a:buNone/>
                      </a:pPr>
                      <a:r>
                        <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800">
                          <a:solidFill>
                            <a:schemeClr val="dk1"/>
                          </a:solidFill>
                          <a:highlight>
                            <a:srgbClr val="FFFFFF"/>
                          </a:highlight>
                        </a:rPr>
                        <a:t>Listening test:  </a:t>
                      </a:r>
                      <a:r>
                        <a:rPr lang="en-GB" sz="1800">
                          <a:solidFill>
                            <a:schemeClr val="dk1"/>
                          </a:solidFill>
                          <a:highlight>
                            <a:srgbClr val="FFFFFF"/>
                          </a:highlight>
                        </a:rPr>
                        <a:t>Compare and contrast two pieces of music on the same theme. Listen to music from different periods in history. What type of ensemble plays this piece? What is the mood of this music?</a:t>
                      </a:r>
                      <a:endParaRPr sz="1800">
                        <a:solidFill>
                          <a:schemeClr val="dk1"/>
                        </a:solidFill>
                        <a:highlight>
                          <a:srgbClr val="FFFFFF"/>
                        </a:highlight>
                      </a:endParaRPr>
                    </a:p>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highlight>
                            <a:srgbClr val="FFFFFF"/>
                          </a:highlight>
                        </a:rPr>
                        <a:t>Can you tell me anything about the DYNAMICS? What do you imagine might be happening whilst this music is playing? This music is about a PLANET, which PLANET do you think it is?</a:t>
                      </a:r>
                      <a:endParaRPr sz="1800">
                        <a:solidFill>
                          <a:schemeClr val="dk1"/>
                        </a:solidFill>
                        <a:highlight>
                          <a:srgbClr val="FFFFFF"/>
                        </a:highlight>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24986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2</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269240" lvl="0" marL="342900" rtl="0" algn="l">
                        <a:lnSpc>
                          <a:spcPct val="80000"/>
                        </a:lnSpc>
                        <a:spcBef>
                          <a:spcPts val="592"/>
                        </a:spcBef>
                        <a:spcAft>
                          <a:spcPts val="0"/>
                        </a:spcAft>
                        <a:buClr>
                          <a:srgbClr val="000000"/>
                        </a:buClr>
                        <a:buSzPts val="1800"/>
                        <a:buChar char="•"/>
                      </a:pPr>
                      <a:r>
                        <a:rPr b="1" lang="en-GB" sz="1800">
                          <a:solidFill>
                            <a:schemeClr val="dk1"/>
                          </a:solidFill>
                        </a:rPr>
                        <a:t>L.O. </a:t>
                      </a:r>
                      <a:r>
                        <a:rPr b="1" lang="en-GB" sz="1800"/>
                        <a:t>To compose a piece of music and create a graphic score to represent the INSTRUMENTS and the DYNAMICS.</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chemeClr val="dk1"/>
                        </a:buClr>
                        <a:buSzPts val="700"/>
                        <a:buFont typeface="Comic Sans MS"/>
                        <a:buNone/>
                      </a:pPr>
                      <a:r>
                        <a:rPr b="1" lang="en-GB" sz="1800">
                          <a:solidFill>
                            <a:schemeClr val="dk1"/>
                          </a:solidFill>
                          <a:highlight>
                            <a:srgbClr val="FFFFFF"/>
                          </a:highlight>
                        </a:rPr>
                        <a:t>Develop Compositions:</a:t>
                      </a:r>
                      <a:r>
                        <a:rPr lang="en-GB" sz="1800">
                          <a:solidFill>
                            <a:schemeClr val="dk1"/>
                          </a:solidFill>
                          <a:highlight>
                            <a:srgbClr val="FFFFFF"/>
                          </a:highlight>
                        </a:rPr>
                        <a:t> Use  invented symbols to represent sounds.</a:t>
                      </a:r>
                      <a:r>
                        <a:rPr lang="en-GB" sz="1800">
                          <a:solidFill>
                            <a:schemeClr val="dk1"/>
                          </a:solidFill>
                        </a:rPr>
                        <a:t> Create a graphic score by drawing the symbols on a sheet.  Pupils must think carefully about which symbol will represent each instrument.  They can use the instruments which are available. Sheets are </a:t>
                      </a:r>
                      <a:r>
                        <a:rPr lang="en-GB" sz="1800">
                          <a:solidFill>
                            <a:schemeClr val="dk1"/>
                          </a:solidFill>
                        </a:rPr>
                        <a:t>differentiated</a:t>
                      </a:r>
                      <a:r>
                        <a:rPr lang="en-GB" sz="1800">
                          <a:solidFill>
                            <a:schemeClr val="dk1"/>
                          </a:solidFill>
                        </a:rPr>
                        <a:t> between Challenge A, B and C.</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75" name="Google Shape;275;p38"/>
          <p:cNvSpPr txBox="1"/>
          <p:nvPr/>
        </p:nvSpPr>
        <p:spPr>
          <a:xfrm>
            <a:off x="438300" y="264885"/>
            <a:ext cx="112584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76" name="Google Shape;276;p38"/>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77" name="Google Shape;277;p38"/>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1" name="Shape 281"/>
        <p:cNvGrpSpPr/>
        <p:nvPr/>
      </p:nvGrpSpPr>
      <p:grpSpPr>
        <a:xfrm>
          <a:off x="0" y="0"/>
          <a:ext cx="0" cy="0"/>
          <a:chOff x="0" y="0"/>
          <a:chExt cx="0" cy="0"/>
        </a:xfrm>
      </p:grpSpPr>
      <p:graphicFrame>
        <p:nvGraphicFramePr>
          <p:cNvPr id="282" name="Google Shape;282;p39"/>
          <p:cNvGraphicFramePr/>
          <p:nvPr/>
        </p:nvGraphicFramePr>
        <p:xfrm>
          <a:off x="452492" y="1344383"/>
          <a:ext cx="3000000" cy="3000000"/>
        </p:xfrm>
        <a:graphic>
          <a:graphicData uri="http://schemas.openxmlformats.org/drawingml/2006/table">
            <a:tbl>
              <a:tblPr bandRow="1" firstRow="1">
                <a:noFill/>
                <a:tableStyleId>{AE182119-BE9C-484F-A897-46CC038E382A}</a:tableStyleId>
              </a:tblPr>
              <a:tblGrid>
                <a:gridCol w="1135000"/>
                <a:gridCol w="2362000"/>
                <a:gridCol w="5750075"/>
                <a:gridCol w="2118175"/>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3</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269240" lvl="0" marL="342900" rtl="0" algn="l">
                        <a:lnSpc>
                          <a:spcPct val="80000"/>
                        </a:lnSpc>
                        <a:spcBef>
                          <a:spcPts val="592"/>
                        </a:spcBef>
                        <a:spcAft>
                          <a:spcPts val="0"/>
                        </a:spcAft>
                        <a:buClr>
                          <a:schemeClr val="dk1"/>
                        </a:buClr>
                        <a:buSzPts val="1800"/>
                        <a:buChar char="•"/>
                      </a:pPr>
                      <a:r>
                        <a:rPr b="1" lang="en-GB" sz="1800"/>
                        <a:t>L.O. Perform Graphic Scores for and assessment.</a:t>
                      </a:r>
                      <a:endParaRPr b="1" sz="18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Comic Sans MS"/>
                        <a:buNone/>
                      </a:pPr>
                      <a:r>
                        <a:rPr b="1" lang="en-GB" sz="1800">
                          <a:solidFill>
                            <a:schemeClr val="dk1"/>
                          </a:solidFill>
                        </a:rPr>
                        <a:t>Video Assessment: </a:t>
                      </a:r>
                      <a:r>
                        <a:rPr lang="en-GB" sz="1800">
                          <a:solidFill>
                            <a:schemeClr val="dk1"/>
                          </a:solidFill>
                        </a:rPr>
                        <a:t>The pupils will perform their own part with increased control or accuracy when playing both tuned and untuned instruments.  The pupils will be given practice time to develop their ideas and formulate a plan for their performance.</a:t>
                      </a:r>
                      <a:r>
                        <a:rPr lang="en-GB" sz="1500"/>
                        <a:t>  </a:t>
                      </a:r>
                      <a:r>
                        <a:rPr lang="en-GB" sz="1800">
                          <a:solidFill>
                            <a:schemeClr val="dk1"/>
                          </a:solidFill>
                        </a:rPr>
                        <a:t>Pupils will think about changing the TEMPO of their playing.  Pupils will change the DYNAMICS when they play. Pupils will think about TIMBRE in their piece.  They will work with</a:t>
                      </a:r>
                      <a:endParaRPr sz="1800">
                        <a:solidFill>
                          <a:schemeClr val="dk1"/>
                        </a:solidFill>
                      </a:endParaRPr>
                    </a:p>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rPr>
                        <a:t>other members of their group to play their piece.</a:t>
                      </a:r>
                      <a:endParaRPr sz="1800">
                        <a:solidFill>
                          <a:schemeClr val="dk1"/>
                        </a:solidFill>
                      </a:endParaRPr>
                    </a:p>
                    <a:p>
                      <a:pPr indent="0" lvl="0" marL="0" marR="0" rtl="0" algn="l">
                        <a:lnSpc>
                          <a:spcPct val="100000"/>
                        </a:lnSpc>
                        <a:spcBef>
                          <a:spcPts val="0"/>
                        </a:spcBef>
                        <a:spcAft>
                          <a:spcPts val="0"/>
                        </a:spcAft>
                        <a:buClr>
                          <a:srgbClr val="000000"/>
                        </a:buClr>
                        <a:buSzPts val="1500"/>
                        <a:buFont typeface="Arial"/>
                        <a:buNone/>
                      </a:pPr>
                      <a:r>
                        <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a:t>
                      </a:r>
                      <a:r>
                        <a:rPr b="1" lang="en-GB" sz="1500" u="none" cap="none" strike="noStrike">
                          <a:latin typeface="Arial"/>
                          <a:ea typeface="Arial"/>
                          <a:cs typeface="Arial"/>
                          <a:sym typeface="Arial"/>
                        </a:rPr>
                        <a:t>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3323425">
                <a:tc>
                  <a:txBody>
                    <a:bodyPr/>
                    <a:lstStyle/>
                    <a:p>
                      <a:pPr indent="0" lvl="0" marL="0" rtl="0" algn="ctr">
                        <a:spcBef>
                          <a:spcPts val="0"/>
                        </a:spcBef>
                        <a:spcAft>
                          <a:spcPts val="0"/>
                        </a:spcAft>
                        <a:buClr>
                          <a:schemeClr val="dk1"/>
                        </a:buClr>
                        <a:buSzPts val="4000"/>
                        <a:buFont typeface="Arial"/>
                        <a:buNone/>
                      </a:pPr>
                      <a:r>
                        <a:rPr b="1" lang="en-GB" sz="4000">
                          <a:solidFill>
                            <a:schemeClr val="dk1"/>
                          </a:solidFill>
                        </a:rPr>
                        <a:t>4</a:t>
                      </a:r>
                      <a:endParaRPr b="1" sz="6700" u="none" cap="none" strike="noStrike">
                        <a:latin typeface="Arial"/>
                        <a:ea typeface="Arial"/>
                        <a:cs typeface="Arial"/>
                        <a:sym typeface="Arial"/>
                      </a:endParaRPr>
                    </a:p>
                  </a:txBody>
                  <a:tcPr marT="45725" marB="45725" marR="91475" marL="91475">
                    <a:solidFill>
                      <a:srgbClr val="D8E2F3"/>
                    </a:solidFill>
                  </a:tcPr>
                </a:tc>
                <a:tc>
                  <a:txBody>
                    <a:bodyPr/>
                    <a:lstStyle/>
                    <a:p>
                      <a:pPr indent="-269240" lvl="0" marL="342900" rtl="0" algn="l">
                        <a:lnSpc>
                          <a:spcPct val="80000"/>
                        </a:lnSpc>
                        <a:spcBef>
                          <a:spcPts val="592"/>
                        </a:spcBef>
                        <a:spcAft>
                          <a:spcPts val="0"/>
                        </a:spcAft>
                        <a:buClr>
                          <a:schemeClr val="dk1"/>
                        </a:buClr>
                        <a:buSzPts val="1800"/>
                        <a:buChar char="•"/>
                      </a:pPr>
                      <a:r>
                        <a:rPr b="1" lang="en-GB" sz="1800">
                          <a:solidFill>
                            <a:schemeClr val="dk1"/>
                          </a:solidFill>
                        </a:rPr>
                        <a:t>L.O. To practice and perform the solar system song and develop our ability to sing in pitch.</a:t>
                      </a:r>
                      <a:endParaRPr sz="1500" u="none" cap="none" strike="noStrike"/>
                    </a:p>
                  </a:txBody>
                  <a:tcPr marT="45725" marB="45725" marR="91475" marL="91475">
                    <a:solidFill>
                      <a:srgbClr val="D8D8D8"/>
                    </a:solidFill>
                  </a:tcPr>
                </a:tc>
                <a:tc>
                  <a:txBody>
                    <a:bodyPr/>
                    <a:lstStyle/>
                    <a:p>
                      <a:pPr indent="0" lvl="0" marL="0" rtl="0" algn="l">
                        <a:spcBef>
                          <a:spcPts val="0"/>
                        </a:spcBef>
                        <a:spcAft>
                          <a:spcPts val="0"/>
                        </a:spcAft>
                        <a:buClr>
                          <a:schemeClr val="dk1"/>
                        </a:buClr>
                        <a:buSzPts val="1500"/>
                        <a:buFont typeface="Arial"/>
                        <a:buNone/>
                      </a:pPr>
                      <a:r>
                        <a:rPr b="1" lang="en-GB" sz="1800">
                          <a:solidFill>
                            <a:schemeClr val="dk1"/>
                          </a:solidFill>
                        </a:rPr>
                        <a:t>Improve on skills: </a:t>
                      </a:r>
                      <a:r>
                        <a:rPr lang="en-GB" sz="1800">
                          <a:solidFill>
                            <a:schemeClr val="dk1"/>
                          </a:solidFill>
                        </a:rPr>
                        <a:t>Use relevant musical vocabulary (e.g. pitch , rhythm, pulse, and tempo) when talking about the elements of music within a piece. Pupils will participated in a class performance of the space songs</a:t>
                      </a:r>
                      <a:endParaRPr sz="1800">
                        <a:solidFill>
                          <a:schemeClr val="dk1"/>
                        </a:solidFill>
                      </a:endParaRPr>
                    </a:p>
                    <a:p>
                      <a:pPr indent="0" lvl="0" marL="0" rtl="0" algn="l">
                        <a:spcBef>
                          <a:spcPts val="0"/>
                        </a:spcBef>
                        <a:spcAft>
                          <a:spcPts val="0"/>
                        </a:spcAft>
                        <a:buClr>
                          <a:schemeClr val="dk1"/>
                        </a:buClr>
                        <a:buSzPts val="1100"/>
                        <a:buFont typeface="Arial"/>
                        <a:buNone/>
                      </a:pPr>
                      <a:r>
                        <a:rPr lang="en-GB" sz="1800">
                          <a:solidFill>
                            <a:schemeClr val="dk1"/>
                          </a:solidFill>
                        </a:rPr>
                        <a:t>Make a positive contribution to the singing that encourages everyone else. Develop accuracy of pitch.</a:t>
                      </a:r>
                      <a:endParaRPr sz="1500">
                        <a:latin typeface="Comic Sans MS"/>
                        <a:ea typeface="Comic Sans MS"/>
                        <a:cs typeface="Comic Sans MS"/>
                        <a:sym typeface="Comic Sans MS"/>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Comic Sans MS"/>
                        <a:ea typeface="Comic Sans MS"/>
                        <a:cs typeface="Comic Sans MS"/>
                        <a:sym typeface="Comic Sans MS"/>
                      </a:endParaRPr>
                    </a:p>
                  </a:txBody>
                  <a:tcPr marT="45725" marB="45725" marR="91475" marL="91475">
                    <a:solidFill>
                      <a:schemeClr val="lt1"/>
                    </a:solidFill>
                  </a:tcPr>
                </a:tc>
              </a:tr>
            </a:tbl>
          </a:graphicData>
        </a:graphic>
      </p:graphicFrame>
      <p:sp>
        <p:nvSpPr>
          <p:cNvPr id="283" name="Google Shape;283;p39"/>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84" name="Google Shape;284;p39"/>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85" name="Google Shape;285;p39"/>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9" name="Shape 289"/>
        <p:cNvGrpSpPr/>
        <p:nvPr/>
      </p:nvGrpSpPr>
      <p:grpSpPr>
        <a:xfrm>
          <a:off x="0" y="0"/>
          <a:ext cx="0" cy="0"/>
          <a:chOff x="0" y="0"/>
          <a:chExt cx="0" cy="0"/>
        </a:xfrm>
      </p:grpSpPr>
      <p:graphicFrame>
        <p:nvGraphicFramePr>
          <p:cNvPr id="290" name="Google Shape;290;p40"/>
          <p:cNvGraphicFramePr/>
          <p:nvPr/>
        </p:nvGraphicFramePr>
        <p:xfrm>
          <a:off x="452492" y="1344383"/>
          <a:ext cx="3000000" cy="3000000"/>
        </p:xfrm>
        <a:graphic>
          <a:graphicData uri="http://schemas.openxmlformats.org/drawingml/2006/table">
            <a:tbl>
              <a:tblPr bandRow="1" firstRow="1">
                <a:noFill/>
                <a:tableStyleId>{AE182119-BE9C-484F-A897-46CC038E382A}</a:tableStyleId>
              </a:tblPr>
              <a:tblGrid>
                <a:gridCol w="1211200"/>
                <a:gridCol w="2285800"/>
                <a:gridCol w="5998725"/>
                <a:gridCol w="1869550"/>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5</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Clr>
                          <a:schemeClr val="dk1"/>
                        </a:buClr>
                        <a:buSzPts val="1800"/>
                        <a:buChar char="●"/>
                      </a:pPr>
                      <a:r>
                        <a:rPr b="1" lang="en-GB" sz="1800">
                          <a:solidFill>
                            <a:schemeClr val="dk1"/>
                          </a:solidFill>
                        </a:rPr>
                        <a:t>L.O. Use written standard symbols to represent sounds.</a:t>
                      </a:r>
                      <a:endParaRPr b="1" sz="18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Arial"/>
                        <a:buNone/>
                      </a:pPr>
                      <a:r>
                        <a:rPr b="1" lang="en-GB" sz="1800">
                          <a:solidFill>
                            <a:schemeClr val="dk1"/>
                          </a:solidFill>
                        </a:rPr>
                        <a:t>Notation </a:t>
                      </a:r>
                      <a:r>
                        <a:rPr b="1" lang="en-GB" sz="1800">
                          <a:solidFill>
                            <a:schemeClr val="dk1"/>
                          </a:solidFill>
                        </a:rPr>
                        <a:t>Development</a:t>
                      </a:r>
                      <a:r>
                        <a:rPr b="1" lang="en-GB" sz="1800">
                          <a:solidFill>
                            <a:schemeClr val="dk1"/>
                          </a:solidFill>
                        </a:rPr>
                        <a:t>:</a:t>
                      </a:r>
                      <a:r>
                        <a:rPr lang="en-GB" sz="1800">
                          <a:solidFill>
                            <a:schemeClr val="dk1"/>
                          </a:solidFill>
                        </a:rPr>
                        <a:t> Develop </a:t>
                      </a:r>
                      <a:r>
                        <a:rPr lang="en-GB" sz="1800">
                          <a:solidFill>
                            <a:schemeClr val="dk1"/>
                          </a:solidFill>
                        </a:rPr>
                        <a:t>understanding</a:t>
                      </a:r>
                      <a:r>
                        <a:rPr lang="en-GB" sz="1800">
                          <a:solidFill>
                            <a:schemeClr val="dk1"/>
                          </a:solidFill>
                        </a:rPr>
                        <a:t> of notation skills using floor table to place notes on develop </a:t>
                      </a:r>
                      <a:r>
                        <a:rPr lang="en-GB" sz="1800">
                          <a:solidFill>
                            <a:schemeClr val="dk1"/>
                          </a:solidFill>
                        </a:rPr>
                        <a:t>understanding</a:t>
                      </a:r>
                      <a:r>
                        <a:rPr lang="en-GB" sz="1800">
                          <a:solidFill>
                            <a:schemeClr val="dk1"/>
                          </a:solidFill>
                        </a:rPr>
                        <a:t> as a class. Pupils will trace the notes and copy some of them as accurately as they can.  Pupils will draw some of the different notes from memory and tell you how long they last for.</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700"/>
                        <a:buFont typeface="Arial"/>
                        <a:buNone/>
                      </a:pPr>
                      <a:r>
                        <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sz="1500" u="none" cap="none" strike="noStrike">
                        <a:latin typeface="Arial"/>
                        <a:ea typeface="Arial"/>
                        <a:cs typeface="Arial"/>
                        <a:sym typeface="Arial"/>
                      </a:endParaRPr>
                    </a:p>
                  </a:txBody>
                  <a:tcPr marT="45725" marB="45725" marR="91475" marL="91475">
                    <a:solidFill>
                      <a:schemeClr val="lt1"/>
                    </a:solidFill>
                  </a:tcPr>
                </a:tc>
              </a:tr>
              <a:tr h="292842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6</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b="1" sz="1500"/>
                    </a:p>
                    <a:p>
                      <a:pPr indent="-269240" lvl="0" marL="342900" rtl="0" algn="l">
                        <a:lnSpc>
                          <a:spcPct val="80000"/>
                        </a:lnSpc>
                        <a:spcBef>
                          <a:spcPts val="592"/>
                        </a:spcBef>
                        <a:spcAft>
                          <a:spcPts val="0"/>
                        </a:spcAft>
                        <a:buClr>
                          <a:schemeClr val="dk1"/>
                        </a:buClr>
                        <a:buSzPts val="1800"/>
                        <a:buChar char="•"/>
                      </a:pPr>
                      <a:r>
                        <a:rPr b="1" lang="en-GB" sz="1800">
                          <a:solidFill>
                            <a:schemeClr val="dk1"/>
                          </a:solidFill>
                        </a:rPr>
                        <a:t>L.O. To practice and perform the solar system song and develop our ability to sing in pitch.</a:t>
                      </a:r>
                      <a:endParaRPr sz="1500" u="none" cap="none" strike="noStrike">
                        <a:latin typeface="Arial"/>
                        <a:ea typeface="Arial"/>
                        <a:cs typeface="Arial"/>
                        <a:sym typeface="Arial"/>
                      </a:endParaRPr>
                    </a:p>
                  </a:txBody>
                  <a:tcPr marT="45725" marB="45725" marR="91475" marL="91475">
                    <a:solidFill>
                      <a:srgbClr val="D8D8D8"/>
                    </a:solidFill>
                  </a:tcPr>
                </a:tc>
                <a:tc>
                  <a:txBody>
                    <a:bodyPr/>
                    <a:lstStyle/>
                    <a:p>
                      <a:pPr indent="-355600" lvl="0" marL="355600" rtl="0" algn="l">
                        <a:lnSpc>
                          <a:spcPct val="100000"/>
                        </a:lnSpc>
                        <a:spcBef>
                          <a:spcPts val="0"/>
                        </a:spcBef>
                        <a:spcAft>
                          <a:spcPts val="0"/>
                        </a:spcAft>
                        <a:buClr>
                          <a:schemeClr val="dk1"/>
                        </a:buClr>
                        <a:buSzPts val="1100"/>
                        <a:buFont typeface="Arial"/>
                        <a:buNone/>
                      </a:pPr>
                      <a:r>
                        <a:t/>
                      </a:r>
                      <a:endParaRPr sz="15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sz="1800">
                          <a:solidFill>
                            <a:schemeClr val="dk1"/>
                          </a:solidFill>
                        </a:rPr>
                        <a:t>Pupils participated in a class performance of the space songs. Pupils need to make a positive contribution to the singing that encourages everyone else. Pupils will develop accuracy of pitch. Pupils will participate in a class performance of the songs.</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91" name="Google Shape;291;p40"/>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92" name="Google Shape;292;p40"/>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96" name="Shape 296"/>
        <p:cNvGrpSpPr/>
        <p:nvPr/>
      </p:nvGrpSpPr>
      <p:grpSpPr>
        <a:xfrm>
          <a:off x="0" y="0"/>
          <a:ext cx="0" cy="0"/>
          <a:chOff x="0" y="0"/>
          <a:chExt cx="0" cy="0"/>
        </a:xfrm>
      </p:grpSpPr>
      <p:graphicFrame>
        <p:nvGraphicFramePr>
          <p:cNvPr id="297" name="Google Shape;297;p41"/>
          <p:cNvGraphicFramePr/>
          <p:nvPr/>
        </p:nvGraphicFramePr>
        <p:xfrm>
          <a:off x="452492" y="1344383"/>
          <a:ext cx="3000000" cy="3000000"/>
        </p:xfrm>
        <a:graphic>
          <a:graphicData uri="http://schemas.openxmlformats.org/drawingml/2006/table">
            <a:tbl>
              <a:tblPr bandRow="1" firstRow="1">
                <a:noFill/>
                <a:tableStyleId>{AE182119-BE9C-484F-A897-46CC038E382A}</a:tableStyleId>
              </a:tblPr>
              <a:tblGrid>
                <a:gridCol w="1211200"/>
                <a:gridCol w="2285800"/>
                <a:gridCol w="5998725"/>
                <a:gridCol w="1869550"/>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7</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Clr>
                          <a:schemeClr val="dk1"/>
                        </a:buClr>
                        <a:buSzPts val="1800"/>
                        <a:buChar char="●"/>
                      </a:pPr>
                      <a:r>
                        <a:rPr b="1" lang="en-GB" sz="1800">
                          <a:solidFill>
                            <a:schemeClr val="dk1"/>
                          </a:solidFill>
                        </a:rPr>
                        <a:t>L.O. Develop </a:t>
                      </a:r>
                      <a:r>
                        <a:rPr b="1" lang="en-GB" sz="1800">
                          <a:solidFill>
                            <a:schemeClr val="dk1"/>
                          </a:solidFill>
                        </a:rPr>
                        <a:t>understanding</a:t>
                      </a:r>
                      <a:r>
                        <a:rPr b="1" lang="en-GB" sz="1800">
                          <a:solidFill>
                            <a:schemeClr val="dk1"/>
                          </a:solidFill>
                        </a:rPr>
                        <a:t> of musical elements</a:t>
                      </a:r>
                      <a:endParaRPr b="1" sz="18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Arial"/>
                        <a:buNone/>
                      </a:pPr>
                      <a:r>
                        <a:rPr lang="en-GB" sz="1800">
                          <a:solidFill>
                            <a:schemeClr val="dk1"/>
                          </a:solidFill>
                        </a:rPr>
                        <a:t>The lesson will look at how to make music for a certain mood. Each planet has a different mood and character the pupils are introduced to the idea of </a:t>
                      </a:r>
                      <a:r>
                        <a:rPr lang="en-GB" sz="1800">
                          <a:solidFill>
                            <a:schemeClr val="dk1"/>
                          </a:solidFill>
                        </a:rPr>
                        <a:t>consonant</a:t>
                      </a:r>
                      <a:r>
                        <a:rPr lang="en-GB" sz="1800">
                          <a:solidFill>
                            <a:schemeClr val="dk1"/>
                          </a:solidFill>
                        </a:rPr>
                        <a:t> and </a:t>
                      </a:r>
                      <a:r>
                        <a:rPr lang="en-GB" sz="1800">
                          <a:solidFill>
                            <a:schemeClr val="dk1"/>
                          </a:solidFill>
                        </a:rPr>
                        <a:t>dissonant</a:t>
                      </a:r>
                      <a:r>
                        <a:rPr lang="en-GB" sz="1800">
                          <a:solidFill>
                            <a:schemeClr val="dk1"/>
                          </a:solidFill>
                        </a:rPr>
                        <a:t> tones in music. They will then be set the task of create music for a specific planet and create the right mood for that planet. They will work as a group to identify the ways they can use music devices to create a mood that is appropriate for their planet.</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sz="1500" u="none" cap="none" strike="noStrike">
                        <a:latin typeface="Arial"/>
                        <a:ea typeface="Arial"/>
                        <a:cs typeface="Arial"/>
                        <a:sym typeface="Arial"/>
                      </a:endParaRPr>
                    </a:p>
                  </a:txBody>
                  <a:tcPr marT="45725" marB="45725" marR="91475" marL="91475">
                    <a:solidFill>
                      <a:schemeClr val="lt1"/>
                    </a:solidFill>
                  </a:tcPr>
                </a:tc>
              </a:tr>
              <a:tr h="292842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8</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rtl="0" algn="l">
                        <a:lnSpc>
                          <a:spcPct val="80000"/>
                        </a:lnSpc>
                        <a:spcBef>
                          <a:spcPts val="592"/>
                        </a:spcBef>
                        <a:spcAft>
                          <a:spcPts val="0"/>
                        </a:spcAft>
                        <a:buClr>
                          <a:schemeClr val="dk1"/>
                        </a:buClr>
                        <a:buSzPts val="1800"/>
                        <a:buChar char="●"/>
                      </a:pPr>
                      <a:r>
                        <a:rPr b="1" lang="en-GB" sz="1800">
                          <a:solidFill>
                            <a:schemeClr val="dk1"/>
                          </a:solidFill>
                        </a:rPr>
                        <a:t>L.O. To demonstrate our understanding of the planets through </a:t>
                      </a:r>
                      <a:r>
                        <a:rPr b="1" lang="en-GB" sz="1800">
                          <a:solidFill>
                            <a:schemeClr val="dk1"/>
                          </a:solidFill>
                        </a:rPr>
                        <a:t>performing</a:t>
                      </a:r>
                      <a:r>
                        <a:rPr b="1" lang="en-GB" sz="1800">
                          <a:solidFill>
                            <a:schemeClr val="dk1"/>
                          </a:solidFill>
                        </a:rPr>
                        <a:t> our own Planet Suite.</a:t>
                      </a:r>
                      <a:endParaRPr sz="15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1100"/>
                        <a:buFont typeface="Arial"/>
                        <a:buNone/>
                      </a:pPr>
                      <a:r>
                        <a:rPr lang="en-GB" sz="1800"/>
                        <a:t>The pupils will then practice the piece that they have prepared for their chosen planet as a graphic score. Assess whether they have actually understood how the musical devices of tempo, dynamic and tonality can change the mood of a piece of music. Allow the pupils to assess their own work and that of others in their class.</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98" name="Google Shape;298;p41"/>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99" name="Google Shape;299;p41"/>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