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8" r:id="rId4"/>
    <p:sldMasterId id="2147483679" r:id="rId5"/>
    <p:sldMasterId id="2147483680" r:id="rId6"/>
  </p:sldMasterIdLst>
  <p:notesMasterIdLst>
    <p:notesMasterId r:id="rId7"/>
  </p:notesMasterIdLst>
  <p:sldIdLst>
    <p:sldId id="256" r:id="rId8"/>
    <p:sldId id="257" r:id="rId9"/>
    <p:sldId id="258" r:id="rId10"/>
    <p:sldId id="259" r:id="rId11"/>
    <p:sldId id="260" r:id="rId12"/>
    <p:sldId id="261" r:id="rId13"/>
    <p:sldId id="262" r:id="rId14"/>
  </p:sldIdLst>
  <p:sldSz cy="9144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F713E493-757C-42FB-8FAC-F1BA6BC1A03A}">
  <a:tblStyle styleId="{F713E493-757C-42FB-8FAC-F1BA6BC1A03A}"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4.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96eb15f61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g596eb15f61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g596eb15f61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596eb15f61_0_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g596eb15f61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0" name="Google Shape;240;g596eb15f61_0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Google Shape;250;g596eb15f61_0_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1" name="Google Shape;251;g596eb15f61_0_2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2" name="Google Shape;252;g596eb15f61_0_2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5bfd620f6b_1_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g5bfd620f6b_1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5" name="Google Shape;265;g5bfd620f6b_1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g596eb15f61_0_3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2" name="Google Shape;272;g596eb15f61_0_3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8" name="Shape 278"/>
        <p:cNvGrpSpPr/>
        <p:nvPr/>
      </p:nvGrpSpPr>
      <p:grpSpPr>
        <a:xfrm>
          <a:off x="0" y="0"/>
          <a:ext cx="0" cy="0"/>
          <a:chOff x="0" y="0"/>
          <a:chExt cx="0" cy="0"/>
        </a:xfrm>
      </p:grpSpPr>
      <p:sp>
        <p:nvSpPr>
          <p:cNvPr id="279" name="Google Shape;279;g596eb15f61_0_4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0" name="Google Shape;280;g596eb15f61_0_4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596eb15f61_0_4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8" name="Google Shape;288;g596eb15f61_0_4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 name="Shape 16"/>
        <p:cNvGrpSpPr/>
        <p:nvPr/>
      </p:nvGrpSpPr>
      <p:grpSpPr>
        <a:xfrm>
          <a:off x="0" y="0"/>
          <a:ext cx="0" cy="0"/>
          <a:chOff x="0" y="0"/>
          <a:chExt cx="0" cy="0"/>
        </a:xfrm>
      </p:grpSpPr>
      <p:sp>
        <p:nvSpPr>
          <p:cNvPr id="17" name="Google Shape;17;p2"/>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19" name="Google Shape;19;p2"/>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5" name="Shape 75"/>
        <p:cNvGrpSpPr/>
        <p:nvPr/>
      </p:nvGrpSpPr>
      <p:grpSpPr>
        <a:xfrm>
          <a:off x="0" y="0"/>
          <a:ext cx="0" cy="0"/>
          <a:chOff x="0" y="0"/>
          <a:chExt cx="0" cy="0"/>
        </a:xfrm>
      </p:grpSpPr>
      <p:sp>
        <p:nvSpPr>
          <p:cNvPr id="76" name="Google Shape;76;p11"/>
          <p:cNvSpPr txBox="1"/>
          <p:nvPr>
            <p:ph type="title"/>
          </p:nvPr>
        </p:nvSpPr>
        <p:spPr>
          <a:xfrm rot="5400000">
            <a:off x="6164792" y="3046943"/>
            <a:ext cx="7749117" cy="26289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 type="body"/>
          </p:nvPr>
        </p:nvSpPr>
        <p:spPr>
          <a:xfrm rot="5400000">
            <a:off x="830792" y="494243"/>
            <a:ext cx="7749117" cy="77343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8" name="Google Shape;78;p1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88" name="Shape 88"/>
        <p:cNvGrpSpPr/>
        <p:nvPr/>
      </p:nvGrpSpPr>
      <p:grpSpPr>
        <a:xfrm>
          <a:off x="0" y="0"/>
          <a:ext cx="0" cy="0"/>
          <a:chOff x="0" y="0"/>
          <a:chExt cx="0" cy="0"/>
        </a:xfrm>
      </p:grpSpPr>
      <p:sp>
        <p:nvSpPr>
          <p:cNvPr id="89" name="Google Shape;89;p1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0" name="Google Shape;90;p1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91" name="Google Shape;91;p1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2" name="Google Shape;92;p1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3" name="Google Shape;93;p1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4" name="Shape 94"/>
        <p:cNvGrpSpPr/>
        <p:nvPr/>
      </p:nvGrpSpPr>
      <p:grpSpPr>
        <a:xfrm>
          <a:off x="0" y="0"/>
          <a:ext cx="0" cy="0"/>
          <a:chOff x="0" y="0"/>
          <a:chExt cx="0" cy="0"/>
        </a:xfrm>
      </p:grpSpPr>
      <p:sp>
        <p:nvSpPr>
          <p:cNvPr id="95" name="Google Shape;95;p14"/>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6" name="Google Shape;96;p14"/>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00"/>
              </a:spcBef>
              <a:spcAft>
                <a:spcPts val="0"/>
              </a:spcAft>
              <a:buClr>
                <a:schemeClr val="dk1"/>
              </a:buClr>
              <a:buSzPts val="3200"/>
              <a:buNone/>
              <a:defRPr sz="3200"/>
            </a:lvl1pPr>
            <a:lvl2pPr lvl="1" rtl="0" algn="ctr">
              <a:lnSpc>
                <a:spcPct val="90000"/>
              </a:lnSpc>
              <a:spcBef>
                <a:spcPts val="700"/>
              </a:spcBef>
              <a:spcAft>
                <a:spcPts val="0"/>
              </a:spcAft>
              <a:buClr>
                <a:schemeClr val="dk1"/>
              </a:buClr>
              <a:buSzPts val="2700"/>
              <a:buNone/>
              <a:defRPr sz="2700"/>
            </a:lvl2pPr>
            <a:lvl3pPr lvl="2" rtl="0" algn="ctr">
              <a:lnSpc>
                <a:spcPct val="90000"/>
              </a:lnSpc>
              <a:spcBef>
                <a:spcPts val="700"/>
              </a:spcBef>
              <a:spcAft>
                <a:spcPts val="0"/>
              </a:spcAft>
              <a:buClr>
                <a:schemeClr val="dk1"/>
              </a:buClr>
              <a:buSzPts val="2400"/>
              <a:buNone/>
              <a:defRPr sz="2400"/>
            </a:lvl3pPr>
            <a:lvl4pPr lvl="3" rtl="0" algn="ctr">
              <a:lnSpc>
                <a:spcPct val="90000"/>
              </a:lnSpc>
              <a:spcBef>
                <a:spcPts val="700"/>
              </a:spcBef>
              <a:spcAft>
                <a:spcPts val="0"/>
              </a:spcAft>
              <a:buClr>
                <a:schemeClr val="dk1"/>
              </a:buClr>
              <a:buSzPts val="2100"/>
              <a:buNone/>
              <a:defRPr sz="2100"/>
            </a:lvl4pPr>
            <a:lvl5pPr lvl="4" rtl="0" algn="ctr">
              <a:lnSpc>
                <a:spcPct val="90000"/>
              </a:lnSpc>
              <a:spcBef>
                <a:spcPts val="700"/>
              </a:spcBef>
              <a:spcAft>
                <a:spcPts val="0"/>
              </a:spcAft>
              <a:buClr>
                <a:schemeClr val="dk1"/>
              </a:buClr>
              <a:buSzPts val="2100"/>
              <a:buNone/>
              <a:defRPr sz="2100"/>
            </a:lvl5pPr>
            <a:lvl6pPr lvl="5" rtl="0" algn="ctr">
              <a:lnSpc>
                <a:spcPct val="90000"/>
              </a:lnSpc>
              <a:spcBef>
                <a:spcPts val="700"/>
              </a:spcBef>
              <a:spcAft>
                <a:spcPts val="0"/>
              </a:spcAft>
              <a:buClr>
                <a:schemeClr val="dk1"/>
              </a:buClr>
              <a:buSzPts val="2100"/>
              <a:buNone/>
              <a:defRPr sz="2100"/>
            </a:lvl6pPr>
            <a:lvl7pPr lvl="6" rtl="0" algn="ctr">
              <a:lnSpc>
                <a:spcPct val="90000"/>
              </a:lnSpc>
              <a:spcBef>
                <a:spcPts val="700"/>
              </a:spcBef>
              <a:spcAft>
                <a:spcPts val="0"/>
              </a:spcAft>
              <a:buClr>
                <a:schemeClr val="dk1"/>
              </a:buClr>
              <a:buSzPts val="2100"/>
              <a:buNone/>
              <a:defRPr sz="2100"/>
            </a:lvl7pPr>
            <a:lvl8pPr lvl="7" rtl="0" algn="ctr">
              <a:lnSpc>
                <a:spcPct val="90000"/>
              </a:lnSpc>
              <a:spcBef>
                <a:spcPts val="700"/>
              </a:spcBef>
              <a:spcAft>
                <a:spcPts val="0"/>
              </a:spcAft>
              <a:buClr>
                <a:schemeClr val="dk1"/>
              </a:buClr>
              <a:buSzPts val="2100"/>
              <a:buNone/>
              <a:defRPr sz="2100"/>
            </a:lvl8pPr>
            <a:lvl9pPr lvl="8" rtl="0" algn="ctr">
              <a:lnSpc>
                <a:spcPct val="90000"/>
              </a:lnSpc>
              <a:spcBef>
                <a:spcPts val="700"/>
              </a:spcBef>
              <a:spcAft>
                <a:spcPts val="0"/>
              </a:spcAft>
              <a:buClr>
                <a:schemeClr val="dk1"/>
              </a:buClr>
              <a:buSzPts val="2100"/>
              <a:buNone/>
              <a:defRPr sz="2100"/>
            </a:lvl9pPr>
          </a:lstStyle>
          <a:p/>
        </p:txBody>
      </p:sp>
      <p:sp>
        <p:nvSpPr>
          <p:cNvPr id="97" name="Google Shape;97;p1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8" name="Google Shape;98;p1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99" name="Google Shape;99;p1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00" name="Shape 100"/>
        <p:cNvGrpSpPr/>
        <p:nvPr/>
      </p:nvGrpSpPr>
      <p:grpSpPr>
        <a:xfrm>
          <a:off x="0" y="0"/>
          <a:ext cx="0" cy="0"/>
          <a:chOff x="0" y="0"/>
          <a:chExt cx="0" cy="0"/>
        </a:xfrm>
      </p:grpSpPr>
      <p:sp>
        <p:nvSpPr>
          <p:cNvPr id="101" name="Google Shape;101;p15"/>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2" name="Google Shape;102;p15"/>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sz="3200">
                <a:solidFill>
                  <a:schemeClr val="dk1"/>
                </a:solidFill>
              </a:defRPr>
            </a:lvl1pPr>
            <a:lvl2pPr indent="-228600" lvl="1" marL="914400" rtl="0" algn="l">
              <a:lnSpc>
                <a:spcPct val="90000"/>
              </a:lnSpc>
              <a:spcBef>
                <a:spcPts val="700"/>
              </a:spcBef>
              <a:spcAft>
                <a:spcPts val="0"/>
              </a:spcAft>
              <a:buClr>
                <a:srgbClr val="888888"/>
              </a:buClr>
              <a:buSzPts val="2700"/>
              <a:buNone/>
              <a:defRPr sz="2700">
                <a:solidFill>
                  <a:srgbClr val="888888"/>
                </a:solidFill>
              </a:defRPr>
            </a:lvl2pPr>
            <a:lvl3pPr indent="-228600" lvl="2" marL="1371600" rtl="0" algn="l">
              <a:lnSpc>
                <a:spcPct val="90000"/>
              </a:lnSpc>
              <a:spcBef>
                <a:spcPts val="700"/>
              </a:spcBef>
              <a:spcAft>
                <a:spcPts val="0"/>
              </a:spcAft>
              <a:buClr>
                <a:srgbClr val="888888"/>
              </a:buClr>
              <a:buSzPts val="2400"/>
              <a:buNone/>
              <a:defRPr sz="2400">
                <a:solidFill>
                  <a:srgbClr val="888888"/>
                </a:solidFill>
              </a:defRPr>
            </a:lvl3pPr>
            <a:lvl4pPr indent="-228600" lvl="3" marL="1828800" rtl="0" algn="l">
              <a:lnSpc>
                <a:spcPct val="90000"/>
              </a:lnSpc>
              <a:spcBef>
                <a:spcPts val="700"/>
              </a:spcBef>
              <a:spcAft>
                <a:spcPts val="0"/>
              </a:spcAft>
              <a:buClr>
                <a:srgbClr val="888888"/>
              </a:buClr>
              <a:buSzPts val="2100"/>
              <a:buNone/>
              <a:defRPr sz="2100">
                <a:solidFill>
                  <a:srgbClr val="888888"/>
                </a:solidFill>
              </a:defRPr>
            </a:lvl4pPr>
            <a:lvl5pPr indent="-228600" lvl="4" marL="2286000" rtl="0" algn="l">
              <a:lnSpc>
                <a:spcPct val="90000"/>
              </a:lnSpc>
              <a:spcBef>
                <a:spcPts val="700"/>
              </a:spcBef>
              <a:spcAft>
                <a:spcPts val="0"/>
              </a:spcAft>
              <a:buClr>
                <a:srgbClr val="888888"/>
              </a:buClr>
              <a:buSzPts val="2100"/>
              <a:buNone/>
              <a:defRPr sz="2100">
                <a:solidFill>
                  <a:srgbClr val="888888"/>
                </a:solidFill>
              </a:defRPr>
            </a:lvl5pPr>
            <a:lvl6pPr indent="-228600" lvl="5" marL="2743200" rtl="0" algn="l">
              <a:lnSpc>
                <a:spcPct val="90000"/>
              </a:lnSpc>
              <a:spcBef>
                <a:spcPts val="700"/>
              </a:spcBef>
              <a:spcAft>
                <a:spcPts val="0"/>
              </a:spcAft>
              <a:buClr>
                <a:srgbClr val="888888"/>
              </a:buClr>
              <a:buSzPts val="2100"/>
              <a:buNone/>
              <a:defRPr sz="2100">
                <a:solidFill>
                  <a:srgbClr val="888888"/>
                </a:solidFill>
              </a:defRPr>
            </a:lvl6pPr>
            <a:lvl7pPr indent="-228600" lvl="6" marL="3200400" rtl="0" algn="l">
              <a:lnSpc>
                <a:spcPct val="90000"/>
              </a:lnSpc>
              <a:spcBef>
                <a:spcPts val="700"/>
              </a:spcBef>
              <a:spcAft>
                <a:spcPts val="0"/>
              </a:spcAft>
              <a:buClr>
                <a:srgbClr val="888888"/>
              </a:buClr>
              <a:buSzPts val="2100"/>
              <a:buNone/>
              <a:defRPr sz="2100">
                <a:solidFill>
                  <a:srgbClr val="888888"/>
                </a:solidFill>
              </a:defRPr>
            </a:lvl7pPr>
            <a:lvl8pPr indent="-228600" lvl="7" marL="3657600" rtl="0" algn="l">
              <a:lnSpc>
                <a:spcPct val="90000"/>
              </a:lnSpc>
              <a:spcBef>
                <a:spcPts val="700"/>
              </a:spcBef>
              <a:spcAft>
                <a:spcPts val="0"/>
              </a:spcAft>
              <a:buClr>
                <a:srgbClr val="888888"/>
              </a:buClr>
              <a:buSzPts val="2100"/>
              <a:buNone/>
              <a:defRPr sz="2100">
                <a:solidFill>
                  <a:srgbClr val="888888"/>
                </a:solidFill>
              </a:defRPr>
            </a:lvl8pPr>
            <a:lvl9pPr indent="-228600" lvl="8" marL="4114800" rtl="0" algn="l">
              <a:lnSpc>
                <a:spcPct val="90000"/>
              </a:lnSpc>
              <a:spcBef>
                <a:spcPts val="700"/>
              </a:spcBef>
              <a:spcAft>
                <a:spcPts val="0"/>
              </a:spcAft>
              <a:buClr>
                <a:srgbClr val="888888"/>
              </a:buClr>
              <a:buSzPts val="2100"/>
              <a:buNone/>
              <a:defRPr sz="2100">
                <a:solidFill>
                  <a:srgbClr val="888888"/>
                </a:solidFill>
              </a:defRPr>
            </a:lvl9pPr>
          </a:lstStyle>
          <a:p/>
        </p:txBody>
      </p:sp>
      <p:sp>
        <p:nvSpPr>
          <p:cNvPr id="103" name="Google Shape;103;p1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4" name="Google Shape;104;p1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5" name="Google Shape;105;p1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06" name="Shape 106"/>
        <p:cNvGrpSpPr/>
        <p:nvPr/>
      </p:nvGrpSpPr>
      <p:grpSpPr>
        <a:xfrm>
          <a:off x="0" y="0"/>
          <a:ext cx="0" cy="0"/>
          <a:chOff x="0" y="0"/>
          <a:chExt cx="0" cy="0"/>
        </a:xfrm>
      </p:grpSpPr>
      <p:sp>
        <p:nvSpPr>
          <p:cNvPr id="107" name="Google Shape;107;p16"/>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08" name="Google Shape;108;p16"/>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09" name="Google Shape;109;p16"/>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0" name="Google Shape;110;p1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1" name="Google Shape;111;p1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2" name="Google Shape;112;p1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13" name="Shape 113"/>
        <p:cNvGrpSpPr/>
        <p:nvPr/>
      </p:nvGrpSpPr>
      <p:grpSpPr>
        <a:xfrm>
          <a:off x="0" y="0"/>
          <a:ext cx="0" cy="0"/>
          <a:chOff x="0" y="0"/>
          <a:chExt cx="0" cy="0"/>
        </a:xfrm>
      </p:grpSpPr>
      <p:sp>
        <p:nvSpPr>
          <p:cNvPr id="114" name="Google Shape;114;p17"/>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15" name="Google Shape;115;p17"/>
          <p:cNvSpPr txBox="1"/>
          <p:nvPr>
            <p:ph idx="1" type="body"/>
          </p:nvPr>
        </p:nvSpPr>
        <p:spPr>
          <a:xfrm>
            <a:off x="839789" y="2241551"/>
            <a:ext cx="51579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6" name="Google Shape;116;p17"/>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7" name="Google Shape;117;p17"/>
          <p:cNvSpPr txBox="1"/>
          <p:nvPr>
            <p:ph idx="3" type="body"/>
          </p:nvPr>
        </p:nvSpPr>
        <p:spPr>
          <a:xfrm>
            <a:off x="6172201" y="2241551"/>
            <a:ext cx="5183100" cy="10989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3200"/>
              <a:buNone/>
              <a:defRPr b="1" sz="3200"/>
            </a:lvl1pPr>
            <a:lvl2pPr indent="-228600" lvl="1" marL="914400" rtl="0" algn="l">
              <a:lnSpc>
                <a:spcPct val="90000"/>
              </a:lnSpc>
              <a:spcBef>
                <a:spcPts val="700"/>
              </a:spcBef>
              <a:spcAft>
                <a:spcPts val="0"/>
              </a:spcAft>
              <a:buClr>
                <a:schemeClr val="dk1"/>
              </a:buClr>
              <a:buSzPts val="2700"/>
              <a:buNone/>
              <a:defRPr b="1" sz="2700"/>
            </a:lvl2pPr>
            <a:lvl3pPr indent="-228600" lvl="2" marL="1371600" rtl="0" algn="l">
              <a:lnSpc>
                <a:spcPct val="90000"/>
              </a:lnSpc>
              <a:spcBef>
                <a:spcPts val="700"/>
              </a:spcBef>
              <a:spcAft>
                <a:spcPts val="0"/>
              </a:spcAft>
              <a:buClr>
                <a:schemeClr val="dk1"/>
              </a:buClr>
              <a:buSzPts val="2400"/>
              <a:buNone/>
              <a:defRPr b="1" sz="2400"/>
            </a:lvl3pPr>
            <a:lvl4pPr indent="-228600" lvl="3" marL="1828800" rtl="0" algn="l">
              <a:lnSpc>
                <a:spcPct val="90000"/>
              </a:lnSpc>
              <a:spcBef>
                <a:spcPts val="700"/>
              </a:spcBef>
              <a:spcAft>
                <a:spcPts val="0"/>
              </a:spcAft>
              <a:buClr>
                <a:schemeClr val="dk1"/>
              </a:buClr>
              <a:buSzPts val="2100"/>
              <a:buNone/>
              <a:defRPr b="1" sz="2100"/>
            </a:lvl4pPr>
            <a:lvl5pPr indent="-228600" lvl="4" marL="2286000" rtl="0" algn="l">
              <a:lnSpc>
                <a:spcPct val="90000"/>
              </a:lnSpc>
              <a:spcBef>
                <a:spcPts val="700"/>
              </a:spcBef>
              <a:spcAft>
                <a:spcPts val="0"/>
              </a:spcAft>
              <a:buClr>
                <a:schemeClr val="dk1"/>
              </a:buClr>
              <a:buSzPts val="2100"/>
              <a:buNone/>
              <a:defRPr b="1" sz="2100"/>
            </a:lvl5pPr>
            <a:lvl6pPr indent="-228600" lvl="5" marL="2743200" rtl="0" algn="l">
              <a:lnSpc>
                <a:spcPct val="90000"/>
              </a:lnSpc>
              <a:spcBef>
                <a:spcPts val="700"/>
              </a:spcBef>
              <a:spcAft>
                <a:spcPts val="0"/>
              </a:spcAft>
              <a:buClr>
                <a:schemeClr val="dk1"/>
              </a:buClr>
              <a:buSzPts val="2100"/>
              <a:buNone/>
              <a:defRPr b="1" sz="2100"/>
            </a:lvl6pPr>
            <a:lvl7pPr indent="-228600" lvl="6" marL="3200400" rtl="0" algn="l">
              <a:lnSpc>
                <a:spcPct val="90000"/>
              </a:lnSpc>
              <a:spcBef>
                <a:spcPts val="700"/>
              </a:spcBef>
              <a:spcAft>
                <a:spcPts val="0"/>
              </a:spcAft>
              <a:buClr>
                <a:schemeClr val="dk1"/>
              </a:buClr>
              <a:buSzPts val="2100"/>
              <a:buNone/>
              <a:defRPr b="1" sz="2100"/>
            </a:lvl7pPr>
            <a:lvl8pPr indent="-228600" lvl="7" marL="3657600" rtl="0" algn="l">
              <a:lnSpc>
                <a:spcPct val="90000"/>
              </a:lnSpc>
              <a:spcBef>
                <a:spcPts val="700"/>
              </a:spcBef>
              <a:spcAft>
                <a:spcPts val="0"/>
              </a:spcAft>
              <a:buClr>
                <a:schemeClr val="dk1"/>
              </a:buClr>
              <a:buSzPts val="2100"/>
              <a:buNone/>
              <a:defRPr b="1" sz="2100"/>
            </a:lvl8pPr>
            <a:lvl9pPr indent="-228600" lvl="8" marL="4114800" rtl="0" algn="l">
              <a:lnSpc>
                <a:spcPct val="90000"/>
              </a:lnSpc>
              <a:spcBef>
                <a:spcPts val="700"/>
              </a:spcBef>
              <a:spcAft>
                <a:spcPts val="0"/>
              </a:spcAft>
              <a:buClr>
                <a:schemeClr val="dk1"/>
              </a:buClr>
              <a:buSzPts val="2100"/>
              <a:buNone/>
              <a:defRPr b="1" sz="2100"/>
            </a:lvl9pPr>
          </a:lstStyle>
          <a:p/>
        </p:txBody>
      </p:sp>
      <p:sp>
        <p:nvSpPr>
          <p:cNvPr id="118" name="Google Shape;118;p17"/>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19" name="Google Shape;119;p1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0" name="Google Shape;120;p1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1" name="Google Shape;121;p1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22" name="Shape 122"/>
        <p:cNvGrpSpPr/>
        <p:nvPr/>
      </p:nvGrpSpPr>
      <p:grpSpPr>
        <a:xfrm>
          <a:off x="0" y="0"/>
          <a:ext cx="0" cy="0"/>
          <a:chOff x="0" y="0"/>
          <a:chExt cx="0" cy="0"/>
        </a:xfrm>
      </p:grpSpPr>
      <p:sp>
        <p:nvSpPr>
          <p:cNvPr id="123" name="Google Shape;123;p18"/>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4" name="Google Shape;124;p1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5" name="Google Shape;125;p1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6" name="Google Shape;126;p1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27" name="Shape 127"/>
        <p:cNvGrpSpPr/>
        <p:nvPr/>
      </p:nvGrpSpPr>
      <p:grpSpPr>
        <a:xfrm>
          <a:off x="0" y="0"/>
          <a:ext cx="0" cy="0"/>
          <a:chOff x="0" y="0"/>
          <a:chExt cx="0" cy="0"/>
        </a:xfrm>
      </p:grpSpPr>
      <p:sp>
        <p:nvSpPr>
          <p:cNvPr id="128" name="Google Shape;128;p19"/>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29" name="Google Shape;129;p19"/>
          <p:cNvSpPr txBox="1"/>
          <p:nvPr>
            <p:ph idx="1" type="body"/>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indent="-501650" lvl="0" marL="457200" rtl="0" algn="l">
              <a:lnSpc>
                <a:spcPct val="90000"/>
              </a:lnSpc>
              <a:spcBef>
                <a:spcPts val="1300"/>
              </a:spcBef>
              <a:spcAft>
                <a:spcPts val="0"/>
              </a:spcAft>
              <a:buClr>
                <a:schemeClr val="dk1"/>
              </a:buClr>
              <a:buSzPts val="4300"/>
              <a:buChar char="•"/>
              <a:defRPr sz="4300"/>
            </a:lvl1pPr>
            <a:lvl2pPr indent="-463550" lvl="1" marL="914400" rtl="0" algn="l">
              <a:lnSpc>
                <a:spcPct val="90000"/>
              </a:lnSpc>
              <a:spcBef>
                <a:spcPts val="700"/>
              </a:spcBef>
              <a:spcAft>
                <a:spcPts val="0"/>
              </a:spcAft>
              <a:buClr>
                <a:schemeClr val="dk1"/>
              </a:buClr>
              <a:buSzPts val="3700"/>
              <a:buChar char="•"/>
              <a:defRPr sz="3700"/>
            </a:lvl2pPr>
            <a:lvl3pPr indent="-431800" lvl="2" marL="1371600" rtl="0" algn="l">
              <a:lnSpc>
                <a:spcPct val="90000"/>
              </a:lnSpc>
              <a:spcBef>
                <a:spcPts val="700"/>
              </a:spcBef>
              <a:spcAft>
                <a:spcPts val="0"/>
              </a:spcAft>
              <a:buClr>
                <a:schemeClr val="dk1"/>
              </a:buClr>
              <a:buSzPts val="3200"/>
              <a:buChar char="•"/>
              <a:defRPr sz="3200"/>
            </a:lvl3pPr>
            <a:lvl4pPr indent="-400050" lvl="3" marL="1828800" rtl="0" algn="l">
              <a:lnSpc>
                <a:spcPct val="90000"/>
              </a:lnSpc>
              <a:spcBef>
                <a:spcPts val="700"/>
              </a:spcBef>
              <a:spcAft>
                <a:spcPts val="0"/>
              </a:spcAft>
              <a:buClr>
                <a:schemeClr val="dk1"/>
              </a:buClr>
              <a:buSzPts val="2700"/>
              <a:buChar char="•"/>
              <a:defRPr sz="2700"/>
            </a:lvl4pPr>
            <a:lvl5pPr indent="-400050" lvl="4" marL="2286000" rtl="0" algn="l">
              <a:lnSpc>
                <a:spcPct val="90000"/>
              </a:lnSpc>
              <a:spcBef>
                <a:spcPts val="700"/>
              </a:spcBef>
              <a:spcAft>
                <a:spcPts val="0"/>
              </a:spcAft>
              <a:buClr>
                <a:schemeClr val="dk1"/>
              </a:buClr>
              <a:buSzPts val="2700"/>
              <a:buChar char="•"/>
              <a:defRPr sz="2700"/>
            </a:lvl5pPr>
            <a:lvl6pPr indent="-400050" lvl="5" marL="2743200" rtl="0" algn="l">
              <a:lnSpc>
                <a:spcPct val="90000"/>
              </a:lnSpc>
              <a:spcBef>
                <a:spcPts val="700"/>
              </a:spcBef>
              <a:spcAft>
                <a:spcPts val="0"/>
              </a:spcAft>
              <a:buClr>
                <a:schemeClr val="dk1"/>
              </a:buClr>
              <a:buSzPts val="2700"/>
              <a:buChar char="•"/>
              <a:defRPr sz="2700"/>
            </a:lvl6pPr>
            <a:lvl7pPr indent="-400050" lvl="6" marL="3200400" rtl="0" algn="l">
              <a:lnSpc>
                <a:spcPct val="90000"/>
              </a:lnSpc>
              <a:spcBef>
                <a:spcPts val="700"/>
              </a:spcBef>
              <a:spcAft>
                <a:spcPts val="0"/>
              </a:spcAft>
              <a:buClr>
                <a:schemeClr val="dk1"/>
              </a:buClr>
              <a:buSzPts val="2700"/>
              <a:buChar char="•"/>
              <a:defRPr sz="2700"/>
            </a:lvl7pPr>
            <a:lvl8pPr indent="-400050" lvl="7" marL="3657600" rtl="0" algn="l">
              <a:lnSpc>
                <a:spcPct val="90000"/>
              </a:lnSpc>
              <a:spcBef>
                <a:spcPts val="700"/>
              </a:spcBef>
              <a:spcAft>
                <a:spcPts val="0"/>
              </a:spcAft>
              <a:buClr>
                <a:schemeClr val="dk1"/>
              </a:buClr>
              <a:buSzPts val="2700"/>
              <a:buChar char="•"/>
              <a:defRPr sz="2700"/>
            </a:lvl8pPr>
            <a:lvl9pPr indent="-400050" lvl="8" marL="4114800" rtl="0" algn="l">
              <a:lnSpc>
                <a:spcPct val="90000"/>
              </a:lnSpc>
              <a:spcBef>
                <a:spcPts val="700"/>
              </a:spcBef>
              <a:spcAft>
                <a:spcPts val="0"/>
              </a:spcAft>
              <a:buClr>
                <a:schemeClr val="dk1"/>
              </a:buClr>
              <a:buSzPts val="2700"/>
              <a:buChar char="•"/>
              <a:defRPr sz="2700"/>
            </a:lvl9pPr>
          </a:lstStyle>
          <a:p/>
        </p:txBody>
      </p:sp>
      <p:sp>
        <p:nvSpPr>
          <p:cNvPr id="130" name="Google Shape;130;p19"/>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1" name="Google Shape;131;p1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2" name="Google Shape;132;p1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3" name="Google Shape;133;p1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34" name="Shape 134"/>
        <p:cNvGrpSpPr/>
        <p:nvPr/>
      </p:nvGrpSpPr>
      <p:grpSpPr>
        <a:xfrm>
          <a:off x="0" y="0"/>
          <a:ext cx="0" cy="0"/>
          <a:chOff x="0" y="0"/>
          <a:chExt cx="0" cy="0"/>
        </a:xfrm>
      </p:grpSpPr>
      <p:sp>
        <p:nvSpPr>
          <p:cNvPr id="135" name="Google Shape;135;p2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300"/>
              <a:buFont typeface="Calibri"/>
              <a:buNone/>
              <a:defRPr sz="4300"/>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6" name="Google Shape;136;p20"/>
          <p:cNvSpPr/>
          <p:nvPr>
            <p:ph idx="2" type="pic"/>
          </p:nvPr>
        </p:nvSpPr>
        <p:spPr>
          <a:xfrm>
            <a:off x="5183188" y="1316569"/>
            <a:ext cx="61725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00"/>
              </a:spcBef>
              <a:spcAft>
                <a:spcPts val="0"/>
              </a:spcAft>
              <a:buClr>
                <a:schemeClr val="dk1"/>
              </a:buClr>
              <a:buSzPts val="4300"/>
              <a:buFont typeface="Arial"/>
              <a:buNone/>
              <a:defRPr b="0" i="0" sz="4300" u="none" cap="none" strike="noStrike">
                <a:solidFill>
                  <a:schemeClr val="dk1"/>
                </a:solidFill>
                <a:latin typeface="Calibri"/>
                <a:ea typeface="Calibri"/>
                <a:cs typeface="Calibri"/>
                <a:sym typeface="Calibri"/>
              </a:defRPr>
            </a:lvl1pPr>
            <a:lvl2pPr lvl="1" marR="0" rtl="0" algn="l">
              <a:lnSpc>
                <a:spcPct val="90000"/>
              </a:lnSpc>
              <a:spcBef>
                <a:spcPts val="700"/>
              </a:spcBef>
              <a:spcAft>
                <a:spcPts val="0"/>
              </a:spcAft>
              <a:buClr>
                <a:schemeClr val="dk1"/>
              </a:buClr>
              <a:buSzPts val="3700"/>
              <a:buFont typeface="Arial"/>
              <a:buNone/>
              <a:defRPr b="0" i="0" sz="3700" u="none" cap="none" strike="noStrike">
                <a:solidFill>
                  <a:schemeClr val="dk1"/>
                </a:solidFill>
                <a:latin typeface="Calibri"/>
                <a:ea typeface="Calibri"/>
                <a:cs typeface="Calibri"/>
                <a:sym typeface="Calibri"/>
              </a:defRPr>
            </a:lvl2pPr>
            <a:lvl3pPr lvl="2" marR="0" rtl="0" algn="l">
              <a:lnSpc>
                <a:spcPct val="90000"/>
              </a:lnSpc>
              <a:spcBef>
                <a:spcPts val="7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4pPr>
            <a:lvl5pPr lvl="4"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5pPr>
            <a:lvl6pPr lvl="5"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6pPr>
            <a:lvl7pPr lvl="6"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7pPr>
            <a:lvl8pPr lvl="7"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8pPr>
            <a:lvl9pPr lvl="8" marR="0" rtl="0" algn="l">
              <a:lnSpc>
                <a:spcPct val="90000"/>
              </a:lnSpc>
              <a:spcBef>
                <a:spcPts val="700"/>
              </a:spcBef>
              <a:spcAft>
                <a:spcPts val="0"/>
              </a:spcAft>
              <a:buClr>
                <a:schemeClr val="dk1"/>
              </a:buClr>
              <a:buSzPts val="2700"/>
              <a:buFont typeface="Arial"/>
              <a:buNone/>
              <a:defRPr b="0" i="0" sz="2700" u="none" cap="none" strike="noStrike">
                <a:solidFill>
                  <a:schemeClr val="dk1"/>
                </a:solidFill>
                <a:latin typeface="Calibri"/>
                <a:ea typeface="Calibri"/>
                <a:cs typeface="Calibri"/>
                <a:sym typeface="Calibri"/>
              </a:defRPr>
            </a:lvl9pPr>
          </a:lstStyle>
          <a:p/>
        </p:txBody>
      </p:sp>
      <p:sp>
        <p:nvSpPr>
          <p:cNvPr id="137" name="Google Shape;137;p20"/>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00"/>
              </a:spcBef>
              <a:spcAft>
                <a:spcPts val="0"/>
              </a:spcAft>
              <a:buClr>
                <a:schemeClr val="dk1"/>
              </a:buClr>
              <a:buSzPts val="2100"/>
              <a:buNone/>
              <a:defRPr sz="2100"/>
            </a:lvl1pPr>
            <a:lvl2pPr indent="-228600" lvl="1" marL="914400" rtl="0" algn="l">
              <a:lnSpc>
                <a:spcPct val="90000"/>
              </a:lnSpc>
              <a:spcBef>
                <a:spcPts val="700"/>
              </a:spcBef>
              <a:spcAft>
                <a:spcPts val="0"/>
              </a:spcAft>
              <a:buClr>
                <a:schemeClr val="dk1"/>
              </a:buClr>
              <a:buSzPts val="1900"/>
              <a:buNone/>
              <a:defRPr sz="1900"/>
            </a:lvl2pPr>
            <a:lvl3pPr indent="-228600" lvl="2" marL="1371600" rtl="0" algn="l">
              <a:lnSpc>
                <a:spcPct val="90000"/>
              </a:lnSpc>
              <a:spcBef>
                <a:spcPts val="700"/>
              </a:spcBef>
              <a:spcAft>
                <a:spcPts val="0"/>
              </a:spcAft>
              <a:buClr>
                <a:schemeClr val="dk1"/>
              </a:buClr>
              <a:buSzPts val="1600"/>
              <a:buNone/>
              <a:defRPr sz="1600"/>
            </a:lvl3pPr>
            <a:lvl4pPr indent="-228600" lvl="3" marL="1828800" rtl="0" algn="l">
              <a:lnSpc>
                <a:spcPct val="90000"/>
              </a:lnSpc>
              <a:spcBef>
                <a:spcPts val="700"/>
              </a:spcBef>
              <a:spcAft>
                <a:spcPts val="0"/>
              </a:spcAft>
              <a:buClr>
                <a:schemeClr val="dk1"/>
              </a:buClr>
              <a:buSzPts val="1300"/>
              <a:buNone/>
              <a:defRPr sz="1300"/>
            </a:lvl4pPr>
            <a:lvl5pPr indent="-228600" lvl="4" marL="2286000" rtl="0" algn="l">
              <a:lnSpc>
                <a:spcPct val="90000"/>
              </a:lnSpc>
              <a:spcBef>
                <a:spcPts val="700"/>
              </a:spcBef>
              <a:spcAft>
                <a:spcPts val="0"/>
              </a:spcAft>
              <a:buClr>
                <a:schemeClr val="dk1"/>
              </a:buClr>
              <a:buSzPts val="1300"/>
              <a:buNone/>
              <a:defRPr sz="1300"/>
            </a:lvl5pPr>
            <a:lvl6pPr indent="-228600" lvl="5" marL="2743200" rtl="0" algn="l">
              <a:lnSpc>
                <a:spcPct val="90000"/>
              </a:lnSpc>
              <a:spcBef>
                <a:spcPts val="700"/>
              </a:spcBef>
              <a:spcAft>
                <a:spcPts val="0"/>
              </a:spcAft>
              <a:buClr>
                <a:schemeClr val="dk1"/>
              </a:buClr>
              <a:buSzPts val="1300"/>
              <a:buNone/>
              <a:defRPr sz="1300"/>
            </a:lvl6pPr>
            <a:lvl7pPr indent="-228600" lvl="6" marL="3200400" rtl="0" algn="l">
              <a:lnSpc>
                <a:spcPct val="90000"/>
              </a:lnSpc>
              <a:spcBef>
                <a:spcPts val="700"/>
              </a:spcBef>
              <a:spcAft>
                <a:spcPts val="0"/>
              </a:spcAft>
              <a:buClr>
                <a:schemeClr val="dk1"/>
              </a:buClr>
              <a:buSzPts val="1300"/>
              <a:buNone/>
              <a:defRPr sz="1300"/>
            </a:lvl7pPr>
            <a:lvl8pPr indent="-228600" lvl="7" marL="3657600" rtl="0" algn="l">
              <a:lnSpc>
                <a:spcPct val="90000"/>
              </a:lnSpc>
              <a:spcBef>
                <a:spcPts val="700"/>
              </a:spcBef>
              <a:spcAft>
                <a:spcPts val="0"/>
              </a:spcAft>
              <a:buClr>
                <a:schemeClr val="dk1"/>
              </a:buClr>
              <a:buSzPts val="1300"/>
              <a:buNone/>
              <a:defRPr sz="1300"/>
            </a:lvl8pPr>
            <a:lvl9pPr indent="-228600" lvl="8" marL="4114800" rtl="0" algn="l">
              <a:lnSpc>
                <a:spcPct val="90000"/>
              </a:lnSpc>
              <a:spcBef>
                <a:spcPts val="700"/>
              </a:spcBef>
              <a:spcAft>
                <a:spcPts val="0"/>
              </a:spcAft>
              <a:buClr>
                <a:schemeClr val="dk1"/>
              </a:buClr>
              <a:buSzPts val="1300"/>
              <a:buNone/>
              <a:defRPr sz="1300"/>
            </a:lvl9pPr>
          </a:lstStyle>
          <a:p/>
        </p:txBody>
      </p:sp>
      <p:sp>
        <p:nvSpPr>
          <p:cNvPr id="138" name="Google Shape;138;p2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39" name="Google Shape;139;p2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0" name="Google Shape;140;p2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41" name="Shape 141"/>
        <p:cNvGrpSpPr/>
        <p:nvPr/>
      </p:nvGrpSpPr>
      <p:grpSpPr>
        <a:xfrm>
          <a:off x="0" y="0"/>
          <a:ext cx="0" cy="0"/>
          <a:chOff x="0" y="0"/>
          <a:chExt cx="0" cy="0"/>
        </a:xfrm>
      </p:grpSpPr>
      <p:sp>
        <p:nvSpPr>
          <p:cNvPr id="142" name="Google Shape;142;p21"/>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3" name="Google Shape;143;p21"/>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44" name="Google Shape;144;p2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5" name="Google Shape;145;p2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6" name="Google Shape;146;p2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22" name="Shape 22"/>
        <p:cNvGrpSpPr/>
        <p:nvPr/>
      </p:nvGrpSpPr>
      <p:grpSpPr>
        <a:xfrm>
          <a:off x="0" y="0"/>
          <a:ext cx="0" cy="0"/>
          <a:chOff x="0" y="0"/>
          <a:chExt cx="0" cy="0"/>
        </a:xfrm>
      </p:grpSpPr>
      <p:sp>
        <p:nvSpPr>
          <p:cNvPr id="23" name="Google Shape;23;p3"/>
          <p:cNvSpPr txBox="1"/>
          <p:nvPr>
            <p:ph type="ctrTitle"/>
          </p:nvPr>
        </p:nvSpPr>
        <p:spPr>
          <a:xfrm>
            <a:off x="914400" y="1496484"/>
            <a:ext cx="10363200" cy="318346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 type="subTitle"/>
          </p:nvPr>
        </p:nvSpPr>
        <p:spPr>
          <a:xfrm>
            <a:off x="1524000" y="4802717"/>
            <a:ext cx="9144000" cy="2207683"/>
          </a:xfrm>
          <a:prstGeom prst="rect">
            <a:avLst/>
          </a:prstGeom>
          <a:noFill/>
          <a:ln>
            <a:noFill/>
          </a:ln>
        </p:spPr>
        <p:txBody>
          <a:bodyPr anchorCtr="0" anchor="t" bIns="45700" lIns="91425" spcFirstLastPara="1" rIns="91425" wrap="square" tIns="45700">
            <a:noAutofit/>
          </a:bodyPr>
          <a:lstStyle>
            <a:lvl1pPr lvl="0" algn="ctr">
              <a:lnSpc>
                <a:spcPct val="90000"/>
              </a:lnSpc>
              <a:spcBef>
                <a:spcPts val="1333"/>
              </a:spcBef>
              <a:spcAft>
                <a:spcPts val="0"/>
              </a:spcAft>
              <a:buClr>
                <a:schemeClr val="dk1"/>
              </a:buClr>
              <a:buSzPts val="3200"/>
              <a:buNone/>
              <a:defRPr sz="3200"/>
            </a:lvl1pPr>
            <a:lvl2pPr lvl="1" algn="ctr">
              <a:lnSpc>
                <a:spcPct val="90000"/>
              </a:lnSpc>
              <a:spcBef>
                <a:spcPts val="667"/>
              </a:spcBef>
              <a:spcAft>
                <a:spcPts val="0"/>
              </a:spcAft>
              <a:buClr>
                <a:schemeClr val="dk1"/>
              </a:buClr>
              <a:buSzPts val="2667"/>
              <a:buNone/>
              <a:defRPr sz="2667"/>
            </a:lvl2pPr>
            <a:lvl3pPr lvl="2" algn="ctr">
              <a:lnSpc>
                <a:spcPct val="90000"/>
              </a:lnSpc>
              <a:spcBef>
                <a:spcPts val="667"/>
              </a:spcBef>
              <a:spcAft>
                <a:spcPts val="0"/>
              </a:spcAft>
              <a:buClr>
                <a:schemeClr val="dk1"/>
              </a:buClr>
              <a:buSzPts val="2400"/>
              <a:buNone/>
              <a:defRPr sz="2400"/>
            </a:lvl3pPr>
            <a:lvl4pPr lvl="3" algn="ctr">
              <a:lnSpc>
                <a:spcPct val="90000"/>
              </a:lnSpc>
              <a:spcBef>
                <a:spcPts val="667"/>
              </a:spcBef>
              <a:spcAft>
                <a:spcPts val="0"/>
              </a:spcAft>
              <a:buClr>
                <a:schemeClr val="dk1"/>
              </a:buClr>
              <a:buSzPts val="2133"/>
              <a:buNone/>
              <a:defRPr sz="2133"/>
            </a:lvl4pPr>
            <a:lvl5pPr lvl="4" algn="ctr">
              <a:lnSpc>
                <a:spcPct val="90000"/>
              </a:lnSpc>
              <a:spcBef>
                <a:spcPts val="667"/>
              </a:spcBef>
              <a:spcAft>
                <a:spcPts val="0"/>
              </a:spcAft>
              <a:buClr>
                <a:schemeClr val="dk1"/>
              </a:buClr>
              <a:buSzPts val="2133"/>
              <a:buNone/>
              <a:defRPr sz="2133"/>
            </a:lvl5pPr>
            <a:lvl6pPr lvl="5" algn="ctr">
              <a:lnSpc>
                <a:spcPct val="90000"/>
              </a:lnSpc>
              <a:spcBef>
                <a:spcPts val="667"/>
              </a:spcBef>
              <a:spcAft>
                <a:spcPts val="0"/>
              </a:spcAft>
              <a:buClr>
                <a:schemeClr val="dk1"/>
              </a:buClr>
              <a:buSzPts val="2133"/>
              <a:buNone/>
              <a:defRPr sz="2133"/>
            </a:lvl6pPr>
            <a:lvl7pPr lvl="6" algn="ctr">
              <a:lnSpc>
                <a:spcPct val="90000"/>
              </a:lnSpc>
              <a:spcBef>
                <a:spcPts val="667"/>
              </a:spcBef>
              <a:spcAft>
                <a:spcPts val="0"/>
              </a:spcAft>
              <a:buClr>
                <a:schemeClr val="dk1"/>
              </a:buClr>
              <a:buSzPts val="2133"/>
              <a:buNone/>
              <a:defRPr sz="2133"/>
            </a:lvl7pPr>
            <a:lvl8pPr lvl="7" algn="ctr">
              <a:lnSpc>
                <a:spcPct val="90000"/>
              </a:lnSpc>
              <a:spcBef>
                <a:spcPts val="667"/>
              </a:spcBef>
              <a:spcAft>
                <a:spcPts val="0"/>
              </a:spcAft>
              <a:buClr>
                <a:schemeClr val="dk1"/>
              </a:buClr>
              <a:buSzPts val="2133"/>
              <a:buNone/>
              <a:defRPr sz="2133"/>
            </a:lvl8pPr>
            <a:lvl9pPr lvl="8" algn="ctr">
              <a:lnSpc>
                <a:spcPct val="90000"/>
              </a:lnSpc>
              <a:spcBef>
                <a:spcPts val="667"/>
              </a:spcBef>
              <a:spcAft>
                <a:spcPts val="0"/>
              </a:spcAft>
              <a:buClr>
                <a:schemeClr val="dk1"/>
              </a:buClr>
              <a:buSzPts val="2133"/>
              <a:buNone/>
              <a:defRPr sz="2133"/>
            </a:lvl9pPr>
          </a:lstStyle>
          <a:p/>
        </p:txBody>
      </p:sp>
      <p:sp>
        <p:nvSpPr>
          <p:cNvPr id="25" name="Google Shape;25;p3"/>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47" name="Shape 147"/>
        <p:cNvGrpSpPr/>
        <p:nvPr/>
      </p:nvGrpSpPr>
      <p:grpSpPr>
        <a:xfrm>
          <a:off x="0" y="0"/>
          <a:ext cx="0" cy="0"/>
          <a:chOff x="0" y="0"/>
          <a:chExt cx="0" cy="0"/>
        </a:xfrm>
      </p:grpSpPr>
      <p:sp>
        <p:nvSpPr>
          <p:cNvPr id="148" name="Google Shape;148;p22"/>
          <p:cNvSpPr txBox="1"/>
          <p:nvPr>
            <p:ph type="title"/>
          </p:nvPr>
        </p:nvSpPr>
        <p:spPr>
          <a:xfrm rot="5400000">
            <a:off x="6164701" y="3047035"/>
            <a:ext cx="77493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9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49" name="Google Shape;149;p22"/>
          <p:cNvSpPr txBox="1"/>
          <p:nvPr>
            <p:ph idx="1" type="body"/>
          </p:nvPr>
        </p:nvSpPr>
        <p:spPr>
          <a:xfrm rot="5400000">
            <a:off x="830701" y="494335"/>
            <a:ext cx="7749300" cy="7734300"/>
          </a:xfrm>
          <a:prstGeom prst="rect">
            <a:avLst/>
          </a:prstGeom>
          <a:noFill/>
          <a:ln>
            <a:noFill/>
          </a:ln>
        </p:spPr>
        <p:txBody>
          <a:bodyPr anchorCtr="0" anchor="t" bIns="45700" lIns="91425" spcFirstLastPara="1" rIns="91425" wrap="square" tIns="45700">
            <a:noAutofit/>
          </a:bodyPr>
          <a:lstStyle>
            <a:lvl1pPr indent="-349250" lvl="0" marL="457200" rtl="0" algn="l">
              <a:lnSpc>
                <a:spcPct val="90000"/>
              </a:lnSpc>
              <a:spcBef>
                <a:spcPts val="1300"/>
              </a:spcBef>
              <a:spcAft>
                <a:spcPts val="0"/>
              </a:spcAft>
              <a:buClr>
                <a:schemeClr val="dk1"/>
              </a:buClr>
              <a:buSzPts val="1900"/>
              <a:buChar char="•"/>
              <a:defRPr/>
            </a:lvl1pPr>
            <a:lvl2pPr indent="-349250" lvl="1" marL="914400" rtl="0" algn="l">
              <a:lnSpc>
                <a:spcPct val="90000"/>
              </a:lnSpc>
              <a:spcBef>
                <a:spcPts val="700"/>
              </a:spcBef>
              <a:spcAft>
                <a:spcPts val="0"/>
              </a:spcAft>
              <a:buClr>
                <a:schemeClr val="dk1"/>
              </a:buClr>
              <a:buSzPts val="1900"/>
              <a:buChar char="•"/>
              <a:defRPr/>
            </a:lvl2pPr>
            <a:lvl3pPr indent="-349250" lvl="2" marL="1371600" rtl="0" algn="l">
              <a:lnSpc>
                <a:spcPct val="90000"/>
              </a:lnSpc>
              <a:spcBef>
                <a:spcPts val="700"/>
              </a:spcBef>
              <a:spcAft>
                <a:spcPts val="0"/>
              </a:spcAft>
              <a:buClr>
                <a:schemeClr val="dk1"/>
              </a:buClr>
              <a:buSzPts val="1900"/>
              <a:buChar char="•"/>
              <a:defRPr/>
            </a:lvl3pPr>
            <a:lvl4pPr indent="-349250" lvl="3" marL="1828800" rtl="0" algn="l">
              <a:lnSpc>
                <a:spcPct val="90000"/>
              </a:lnSpc>
              <a:spcBef>
                <a:spcPts val="700"/>
              </a:spcBef>
              <a:spcAft>
                <a:spcPts val="0"/>
              </a:spcAft>
              <a:buClr>
                <a:schemeClr val="dk1"/>
              </a:buClr>
              <a:buSzPts val="1900"/>
              <a:buChar char="•"/>
              <a:defRPr/>
            </a:lvl4pPr>
            <a:lvl5pPr indent="-349250" lvl="4" marL="2286000" rtl="0" algn="l">
              <a:lnSpc>
                <a:spcPct val="90000"/>
              </a:lnSpc>
              <a:spcBef>
                <a:spcPts val="700"/>
              </a:spcBef>
              <a:spcAft>
                <a:spcPts val="0"/>
              </a:spcAft>
              <a:buClr>
                <a:schemeClr val="dk1"/>
              </a:buClr>
              <a:buSzPts val="1900"/>
              <a:buChar char="•"/>
              <a:defRPr/>
            </a:lvl5pPr>
            <a:lvl6pPr indent="-349250" lvl="5" marL="2743200" rtl="0" algn="l">
              <a:lnSpc>
                <a:spcPct val="90000"/>
              </a:lnSpc>
              <a:spcBef>
                <a:spcPts val="700"/>
              </a:spcBef>
              <a:spcAft>
                <a:spcPts val="0"/>
              </a:spcAft>
              <a:buClr>
                <a:schemeClr val="dk1"/>
              </a:buClr>
              <a:buSzPts val="1900"/>
              <a:buChar char="•"/>
              <a:defRPr/>
            </a:lvl6pPr>
            <a:lvl7pPr indent="-349250" lvl="6" marL="3200400" rtl="0" algn="l">
              <a:lnSpc>
                <a:spcPct val="90000"/>
              </a:lnSpc>
              <a:spcBef>
                <a:spcPts val="700"/>
              </a:spcBef>
              <a:spcAft>
                <a:spcPts val="0"/>
              </a:spcAft>
              <a:buClr>
                <a:schemeClr val="dk1"/>
              </a:buClr>
              <a:buSzPts val="1900"/>
              <a:buChar char="•"/>
              <a:defRPr/>
            </a:lvl7pPr>
            <a:lvl8pPr indent="-349250" lvl="7" marL="3657600" rtl="0" algn="l">
              <a:lnSpc>
                <a:spcPct val="90000"/>
              </a:lnSpc>
              <a:spcBef>
                <a:spcPts val="700"/>
              </a:spcBef>
              <a:spcAft>
                <a:spcPts val="0"/>
              </a:spcAft>
              <a:buClr>
                <a:schemeClr val="dk1"/>
              </a:buClr>
              <a:buSzPts val="1900"/>
              <a:buChar char="•"/>
              <a:defRPr/>
            </a:lvl8pPr>
            <a:lvl9pPr indent="-349250" lvl="8" marL="4114800" rtl="0" algn="l">
              <a:lnSpc>
                <a:spcPct val="90000"/>
              </a:lnSpc>
              <a:spcBef>
                <a:spcPts val="700"/>
              </a:spcBef>
              <a:spcAft>
                <a:spcPts val="0"/>
              </a:spcAft>
              <a:buClr>
                <a:schemeClr val="dk1"/>
              </a:buClr>
              <a:buSzPts val="1900"/>
              <a:buChar char="•"/>
              <a:defRPr/>
            </a:lvl9pPr>
          </a:lstStyle>
          <a:p/>
        </p:txBody>
      </p:sp>
      <p:sp>
        <p:nvSpPr>
          <p:cNvPr id="150" name="Google Shape;150;p2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1" name="Google Shape;151;p2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500"/>
              <a:buNone/>
              <a:defRPr/>
            </a:lvl1pPr>
            <a:lvl2pPr lvl="1" rtl="0" algn="l">
              <a:lnSpc>
                <a:spcPct val="100000"/>
              </a:lnSpc>
              <a:spcBef>
                <a:spcPts val="0"/>
              </a:spcBef>
              <a:spcAft>
                <a:spcPts val="0"/>
              </a:spcAft>
              <a:buSzPts val="1500"/>
              <a:buNone/>
              <a:defRPr/>
            </a:lvl2pPr>
            <a:lvl3pPr lvl="2" rtl="0" algn="l">
              <a:lnSpc>
                <a:spcPct val="100000"/>
              </a:lnSpc>
              <a:spcBef>
                <a:spcPts val="0"/>
              </a:spcBef>
              <a:spcAft>
                <a:spcPts val="0"/>
              </a:spcAft>
              <a:buSzPts val="1500"/>
              <a:buNone/>
              <a:defRPr/>
            </a:lvl3pPr>
            <a:lvl4pPr lvl="3" rtl="0" algn="l">
              <a:lnSpc>
                <a:spcPct val="100000"/>
              </a:lnSpc>
              <a:spcBef>
                <a:spcPts val="0"/>
              </a:spcBef>
              <a:spcAft>
                <a:spcPts val="0"/>
              </a:spcAft>
              <a:buSzPts val="1500"/>
              <a:buNone/>
              <a:defRPr/>
            </a:lvl4pPr>
            <a:lvl5pPr lvl="4" rtl="0" algn="l">
              <a:lnSpc>
                <a:spcPct val="100000"/>
              </a:lnSpc>
              <a:spcBef>
                <a:spcPts val="0"/>
              </a:spcBef>
              <a:spcAft>
                <a:spcPts val="0"/>
              </a:spcAft>
              <a:buSzPts val="1500"/>
              <a:buNone/>
              <a:defRPr/>
            </a:lvl5pPr>
            <a:lvl6pPr lvl="5" rtl="0" algn="l">
              <a:lnSpc>
                <a:spcPct val="100000"/>
              </a:lnSpc>
              <a:spcBef>
                <a:spcPts val="0"/>
              </a:spcBef>
              <a:spcAft>
                <a:spcPts val="0"/>
              </a:spcAft>
              <a:buSzPts val="1500"/>
              <a:buNone/>
              <a:defRPr/>
            </a:lvl6pPr>
            <a:lvl7pPr lvl="6" rtl="0" algn="l">
              <a:lnSpc>
                <a:spcPct val="100000"/>
              </a:lnSpc>
              <a:spcBef>
                <a:spcPts val="0"/>
              </a:spcBef>
              <a:spcAft>
                <a:spcPts val="0"/>
              </a:spcAft>
              <a:buSzPts val="1500"/>
              <a:buNone/>
              <a:defRPr/>
            </a:lvl7pPr>
            <a:lvl8pPr lvl="7" rtl="0" algn="l">
              <a:lnSpc>
                <a:spcPct val="100000"/>
              </a:lnSpc>
              <a:spcBef>
                <a:spcPts val="0"/>
              </a:spcBef>
              <a:spcAft>
                <a:spcPts val="0"/>
              </a:spcAft>
              <a:buSzPts val="1500"/>
              <a:buNone/>
              <a:defRPr/>
            </a:lvl8pPr>
            <a:lvl9pPr lvl="8" rtl="0" algn="l">
              <a:lnSpc>
                <a:spcPct val="100000"/>
              </a:lnSpc>
              <a:spcBef>
                <a:spcPts val="0"/>
              </a:spcBef>
              <a:spcAft>
                <a:spcPts val="0"/>
              </a:spcAft>
              <a:buSzPts val="1500"/>
              <a:buNone/>
              <a:defRPr/>
            </a:lvl9pPr>
          </a:lstStyle>
          <a:p/>
        </p:txBody>
      </p:sp>
      <p:sp>
        <p:nvSpPr>
          <p:cNvPr id="152" name="Google Shape;152;p2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60" name="Shape 160"/>
        <p:cNvGrpSpPr/>
        <p:nvPr/>
      </p:nvGrpSpPr>
      <p:grpSpPr>
        <a:xfrm>
          <a:off x="0" y="0"/>
          <a:ext cx="0" cy="0"/>
          <a:chOff x="0" y="0"/>
          <a:chExt cx="0" cy="0"/>
        </a:xfrm>
      </p:grpSpPr>
      <p:sp>
        <p:nvSpPr>
          <p:cNvPr id="161" name="Google Shape;161;p24"/>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2" name="Google Shape;162;p24"/>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63" name="Google Shape;163;p24"/>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4" name="Google Shape;164;p24"/>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5" name="Google Shape;165;p24"/>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66" name="Shape 166"/>
        <p:cNvGrpSpPr/>
        <p:nvPr/>
      </p:nvGrpSpPr>
      <p:grpSpPr>
        <a:xfrm>
          <a:off x="0" y="0"/>
          <a:ext cx="0" cy="0"/>
          <a:chOff x="0" y="0"/>
          <a:chExt cx="0" cy="0"/>
        </a:xfrm>
      </p:grpSpPr>
      <p:sp>
        <p:nvSpPr>
          <p:cNvPr id="167" name="Google Shape;167;p25"/>
          <p:cNvSpPr txBox="1"/>
          <p:nvPr>
            <p:ph type="ctrTitle"/>
          </p:nvPr>
        </p:nvSpPr>
        <p:spPr>
          <a:xfrm>
            <a:off x="914400" y="1496484"/>
            <a:ext cx="10363200" cy="3183600"/>
          </a:xfrm>
          <a:prstGeom prst="rect">
            <a:avLst/>
          </a:prstGeom>
          <a:noFill/>
          <a:ln>
            <a:noFill/>
          </a:ln>
        </p:spPr>
        <p:txBody>
          <a:bodyPr anchorCtr="0" anchor="b" bIns="45700" lIns="91425" spcFirstLastPara="1" rIns="91425" wrap="square" tIns="45700">
            <a:noAutofit/>
          </a:bodyPr>
          <a:lstStyle>
            <a:lvl1pPr lvl="0" rtl="0" algn="ctr">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8" name="Google Shape;168;p25"/>
          <p:cNvSpPr txBox="1"/>
          <p:nvPr>
            <p:ph idx="1" type="subTitle"/>
          </p:nvPr>
        </p:nvSpPr>
        <p:spPr>
          <a:xfrm>
            <a:off x="1524000" y="4802717"/>
            <a:ext cx="9144000" cy="2207700"/>
          </a:xfrm>
          <a:prstGeom prst="rect">
            <a:avLst/>
          </a:prstGeom>
          <a:noFill/>
          <a:ln>
            <a:noFill/>
          </a:ln>
        </p:spPr>
        <p:txBody>
          <a:bodyPr anchorCtr="0" anchor="t" bIns="45700" lIns="91425" spcFirstLastPara="1" rIns="91425" wrap="square" tIns="45700">
            <a:noAutofit/>
          </a:bodyPr>
          <a:lstStyle>
            <a:lvl1pPr lvl="0" rtl="0" algn="ctr">
              <a:lnSpc>
                <a:spcPct val="90000"/>
              </a:lnSpc>
              <a:spcBef>
                <a:spcPts val="1333"/>
              </a:spcBef>
              <a:spcAft>
                <a:spcPts val="0"/>
              </a:spcAft>
              <a:buClr>
                <a:schemeClr val="dk1"/>
              </a:buClr>
              <a:buSzPts val="3200"/>
              <a:buNone/>
              <a:defRPr sz="3200"/>
            </a:lvl1pPr>
            <a:lvl2pPr lvl="1" rtl="0" algn="ctr">
              <a:lnSpc>
                <a:spcPct val="90000"/>
              </a:lnSpc>
              <a:spcBef>
                <a:spcPts val="667"/>
              </a:spcBef>
              <a:spcAft>
                <a:spcPts val="0"/>
              </a:spcAft>
              <a:buClr>
                <a:schemeClr val="dk1"/>
              </a:buClr>
              <a:buSzPts val="2667"/>
              <a:buNone/>
              <a:defRPr sz="2667"/>
            </a:lvl2pPr>
            <a:lvl3pPr lvl="2" rtl="0" algn="ctr">
              <a:lnSpc>
                <a:spcPct val="90000"/>
              </a:lnSpc>
              <a:spcBef>
                <a:spcPts val="667"/>
              </a:spcBef>
              <a:spcAft>
                <a:spcPts val="0"/>
              </a:spcAft>
              <a:buClr>
                <a:schemeClr val="dk1"/>
              </a:buClr>
              <a:buSzPts val="2400"/>
              <a:buNone/>
              <a:defRPr sz="2400"/>
            </a:lvl3pPr>
            <a:lvl4pPr lvl="3" rtl="0" algn="ctr">
              <a:lnSpc>
                <a:spcPct val="90000"/>
              </a:lnSpc>
              <a:spcBef>
                <a:spcPts val="667"/>
              </a:spcBef>
              <a:spcAft>
                <a:spcPts val="0"/>
              </a:spcAft>
              <a:buClr>
                <a:schemeClr val="dk1"/>
              </a:buClr>
              <a:buSzPts val="2133"/>
              <a:buNone/>
              <a:defRPr sz="2133"/>
            </a:lvl4pPr>
            <a:lvl5pPr lvl="4" rtl="0" algn="ctr">
              <a:lnSpc>
                <a:spcPct val="90000"/>
              </a:lnSpc>
              <a:spcBef>
                <a:spcPts val="667"/>
              </a:spcBef>
              <a:spcAft>
                <a:spcPts val="0"/>
              </a:spcAft>
              <a:buClr>
                <a:schemeClr val="dk1"/>
              </a:buClr>
              <a:buSzPts val="2133"/>
              <a:buNone/>
              <a:defRPr sz="2133"/>
            </a:lvl5pPr>
            <a:lvl6pPr lvl="5" rtl="0" algn="ctr">
              <a:lnSpc>
                <a:spcPct val="90000"/>
              </a:lnSpc>
              <a:spcBef>
                <a:spcPts val="667"/>
              </a:spcBef>
              <a:spcAft>
                <a:spcPts val="0"/>
              </a:spcAft>
              <a:buClr>
                <a:schemeClr val="dk1"/>
              </a:buClr>
              <a:buSzPts val="2133"/>
              <a:buNone/>
              <a:defRPr sz="2133"/>
            </a:lvl6pPr>
            <a:lvl7pPr lvl="6" rtl="0" algn="ctr">
              <a:lnSpc>
                <a:spcPct val="90000"/>
              </a:lnSpc>
              <a:spcBef>
                <a:spcPts val="667"/>
              </a:spcBef>
              <a:spcAft>
                <a:spcPts val="0"/>
              </a:spcAft>
              <a:buClr>
                <a:schemeClr val="dk1"/>
              </a:buClr>
              <a:buSzPts val="2133"/>
              <a:buNone/>
              <a:defRPr sz="2133"/>
            </a:lvl7pPr>
            <a:lvl8pPr lvl="7" rtl="0" algn="ctr">
              <a:lnSpc>
                <a:spcPct val="90000"/>
              </a:lnSpc>
              <a:spcBef>
                <a:spcPts val="667"/>
              </a:spcBef>
              <a:spcAft>
                <a:spcPts val="0"/>
              </a:spcAft>
              <a:buClr>
                <a:schemeClr val="dk1"/>
              </a:buClr>
              <a:buSzPts val="2133"/>
              <a:buNone/>
              <a:defRPr sz="2133"/>
            </a:lvl8pPr>
            <a:lvl9pPr lvl="8" rtl="0" algn="ctr">
              <a:lnSpc>
                <a:spcPct val="90000"/>
              </a:lnSpc>
              <a:spcBef>
                <a:spcPts val="667"/>
              </a:spcBef>
              <a:spcAft>
                <a:spcPts val="0"/>
              </a:spcAft>
              <a:buClr>
                <a:schemeClr val="dk1"/>
              </a:buClr>
              <a:buSzPts val="2133"/>
              <a:buNone/>
              <a:defRPr sz="2133"/>
            </a:lvl9pPr>
          </a:lstStyle>
          <a:p/>
        </p:txBody>
      </p:sp>
      <p:sp>
        <p:nvSpPr>
          <p:cNvPr id="169" name="Google Shape;169;p25"/>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0" name="Google Shape;170;p25"/>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1" name="Google Shape;171;p25"/>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2" name="Shape 172"/>
        <p:cNvGrpSpPr/>
        <p:nvPr/>
      </p:nvGrpSpPr>
      <p:grpSpPr>
        <a:xfrm>
          <a:off x="0" y="0"/>
          <a:ext cx="0" cy="0"/>
          <a:chOff x="0" y="0"/>
          <a:chExt cx="0" cy="0"/>
        </a:xfrm>
      </p:grpSpPr>
      <p:sp>
        <p:nvSpPr>
          <p:cNvPr id="173" name="Google Shape;173;p26"/>
          <p:cNvSpPr txBox="1"/>
          <p:nvPr>
            <p:ph type="title"/>
          </p:nvPr>
        </p:nvSpPr>
        <p:spPr>
          <a:xfrm>
            <a:off x="831851" y="2279653"/>
            <a:ext cx="10515600" cy="38037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8000"/>
              <a:buFont typeface="Calibri"/>
              <a:buNone/>
              <a:defRPr sz="8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4" name="Google Shape;174;p26"/>
          <p:cNvSpPr txBox="1"/>
          <p:nvPr>
            <p:ph idx="1" type="body"/>
          </p:nvPr>
        </p:nvSpPr>
        <p:spPr>
          <a:xfrm>
            <a:off x="831851" y="6119286"/>
            <a:ext cx="10515600" cy="20001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sz="3200">
                <a:solidFill>
                  <a:schemeClr val="dk1"/>
                </a:solidFill>
              </a:defRPr>
            </a:lvl1pPr>
            <a:lvl2pPr indent="-228600" lvl="1" marL="914400" rtl="0" algn="l">
              <a:lnSpc>
                <a:spcPct val="90000"/>
              </a:lnSpc>
              <a:spcBef>
                <a:spcPts val="667"/>
              </a:spcBef>
              <a:spcAft>
                <a:spcPts val="0"/>
              </a:spcAft>
              <a:buClr>
                <a:srgbClr val="888888"/>
              </a:buClr>
              <a:buSzPts val="2667"/>
              <a:buNone/>
              <a:defRPr sz="2667">
                <a:solidFill>
                  <a:srgbClr val="888888"/>
                </a:solidFill>
              </a:defRPr>
            </a:lvl2pPr>
            <a:lvl3pPr indent="-228600" lvl="2" marL="1371600" rtl="0" algn="l">
              <a:lnSpc>
                <a:spcPct val="90000"/>
              </a:lnSpc>
              <a:spcBef>
                <a:spcPts val="667"/>
              </a:spcBef>
              <a:spcAft>
                <a:spcPts val="0"/>
              </a:spcAft>
              <a:buClr>
                <a:srgbClr val="888888"/>
              </a:buClr>
              <a:buSzPts val="2400"/>
              <a:buNone/>
              <a:defRPr sz="2400">
                <a:solidFill>
                  <a:srgbClr val="888888"/>
                </a:solidFill>
              </a:defRPr>
            </a:lvl3pPr>
            <a:lvl4pPr indent="-228600" lvl="3" marL="1828800" rtl="0" algn="l">
              <a:lnSpc>
                <a:spcPct val="90000"/>
              </a:lnSpc>
              <a:spcBef>
                <a:spcPts val="667"/>
              </a:spcBef>
              <a:spcAft>
                <a:spcPts val="0"/>
              </a:spcAft>
              <a:buClr>
                <a:srgbClr val="888888"/>
              </a:buClr>
              <a:buSzPts val="2133"/>
              <a:buNone/>
              <a:defRPr sz="2133">
                <a:solidFill>
                  <a:srgbClr val="888888"/>
                </a:solidFill>
              </a:defRPr>
            </a:lvl4pPr>
            <a:lvl5pPr indent="-228600" lvl="4" marL="2286000" rtl="0" algn="l">
              <a:lnSpc>
                <a:spcPct val="90000"/>
              </a:lnSpc>
              <a:spcBef>
                <a:spcPts val="667"/>
              </a:spcBef>
              <a:spcAft>
                <a:spcPts val="0"/>
              </a:spcAft>
              <a:buClr>
                <a:srgbClr val="888888"/>
              </a:buClr>
              <a:buSzPts val="2133"/>
              <a:buNone/>
              <a:defRPr sz="2133">
                <a:solidFill>
                  <a:srgbClr val="888888"/>
                </a:solidFill>
              </a:defRPr>
            </a:lvl5pPr>
            <a:lvl6pPr indent="-228600" lvl="5" marL="2743200" rtl="0" algn="l">
              <a:lnSpc>
                <a:spcPct val="90000"/>
              </a:lnSpc>
              <a:spcBef>
                <a:spcPts val="667"/>
              </a:spcBef>
              <a:spcAft>
                <a:spcPts val="0"/>
              </a:spcAft>
              <a:buClr>
                <a:srgbClr val="888888"/>
              </a:buClr>
              <a:buSzPts val="2133"/>
              <a:buNone/>
              <a:defRPr sz="2133">
                <a:solidFill>
                  <a:srgbClr val="888888"/>
                </a:solidFill>
              </a:defRPr>
            </a:lvl6pPr>
            <a:lvl7pPr indent="-228600" lvl="6" marL="3200400" rtl="0" algn="l">
              <a:lnSpc>
                <a:spcPct val="90000"/>
              </a:lnSpc>
              <a:spcBef>
                <a:spcPts val="667"/>
              </a:spcBef>
              <a:spcAft>
                <a:spcPts val="0"/>
              </a:spcAft>
              <a:buClr>
                <a:srgbClr val="888888"/>
              </a:buClr>
              <a:buSzPts val="2133"/>
              <a:buNone/>
              <a:defRPr sz="2133">
                <a:solidFill>
                  <a:srgbClr val="888888"/>
                </a:solidFill>
              </a:defRPr>
            </a:lvl7pPr>
            <a:lvl8pPr indent="-228600" lvl="7" marL="3657600" rtl="0" algn="l">
              <a:lnSpc>
                <a:spcPct val="90000"/>
              </a:lnSpc>
              <a:spcBef>
                <a:spcPts val="667"/>
              </a:spcBef>
              <a:spcAft>
                <a:spcPts val="0"/>
              </a:spcAft>
              <a:buClr>
                <a:srgbClr val="888888"/>
              </a:buClr>
              <a:buSzPts val="2133"/>
              <a:buNone/>
              <a:defRPr sz="2133">
                <a:solidFill>
                  <a:srgbClr val="888888"/>
                </a:solidFill>
              </a:defRPr>
            </a:lvl8pPr>
            <a:lvl9pPr indent="-228600" lvl="8" marL="4114800" rtl="0" algn="l">
              <a:lnSpc>
                <a:spcPct val="90000"/>
              </a:lnSpc>
              <a:spcBef>
                <a:spcPts val="667"/>
              </a:spcBef>
              <a:spcAft>
                <a:spcPts val="0"/>
              </a:spcAft>
              <a:buClr>
                <a:srgbClr val="888888"/>
              </a:buClr>
              <a:buSzPts val="2133"/>
              <a:buNone/>
              <a:defRPr sz="2133">
                <a:solidFill>
                  <a:srgbClr val="888888"/>
                </a:solidFill>
              </a:defRPr>
            </a:lvl9pPr>
          </a:lstStyle>
          <a:p/>
        </p:txBody>
      </p:sp>
      <p:sp>
        <p:nvSpPr>
          <p:cNvPr id="175" name="Google Shape;175;p26"/>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6" name="Google Shape;176;p26"/>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77" name="Google Shape;177;p26"/>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178" name="Shape 178"/>
        <p:cNvGrpSpPr/>
        <p:nvPr/>
      </p:nvGrpSpPr>
      <p:grpSpPr>
        <a:xfrm>
          <a:off x="0" y="0"/>
          <a:ext cx="0" cy="0"/>
          <a:chOff x="0" y="0"/>
          <a:chExt cx="0" cy="0"/>
        </a:xfrm>
      </p:grpSpPr>
      <p:sp>
        <p:nvSpPr>
          <p:cNvPr id="179" name="Google Shape;179;p27"/>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0" name="Google Shape;180;p27"/>
          <p:cNvSpPr txBox="1"/>
          <p:nvPr>
            <p:ph idx="1" type="body"/>
          </p:nvPr>
        </p:nvSpPr>
        <p:spPr>
          <a:xfrm>
            <a:off x="838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1" name="Google Shape;181;p27"/>
          <p:cNvSpPr txBox="1"/>
          <p:nvPr>
            <p:ph idx="2" type="body"/>
          </p:nvPr>
        </p:nvSpPr>
        <p:spPr>
          <a:xfrm>
            <a:off x="6172200" y="2434167"/>
            <a:ext cx="5181600" cy="58017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2" name="Google Shape;182;p27"/>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3" name="Google Shape;183;p27"/>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4" name="Google Shape;184;p27"/>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185" name="Shape 185"/>
        <p:cNvGrpSpPr/>
        <p:nvPr/>
      </p:nvGrpSpPr>
      <p:grpSpPr>
        <a:xfrm>
          <a:off x="0" y="0"/>
          <a:ext cx="0" cy="0"/>
          <a:chOff x="0" y="0"/>
          <a:chExt cx="0" cy="0"/>
        </a:xfrm>
      </p:grpSpPr>
      <p:sp>
        <p:nvSpPr>
          <p:cNvPr id="186" name="Google Shape;186;p28"/>
          <p:cNvSpPr txBox="1"/>
          <p:nvPr>
            <p:ph type="title"/>
          </p:nvPr>
        </p:nvSpPr>
        <p:spPr>
          <a:xfrm>
            <a:off x="839788"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87" name="Google Shape;187;p28"/>
          <p:cNvSpPr txBox="1"/>
          <p:nvPr>
            <p:ph idx="1" type="body"/>
          </p:nvPr>
        </p:nvSpPr>
        <p:spPr>
          <a:xfrm>
            <a:off x="839789" y="2241551"/>
            <a:ext cx="51579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88" name="Google Shape;188;p28"/>
          <p:cNvSpPr txBox="1"/>
          <p:nvPr>
            <p:ph idx="2" type="body"/>
          </p:nvPr>
        </p:nvSpPr>
        <p:spPr>
          <a:xfrm>
            <a:off x="839789" y="3340100"/>
            <a:ext cx="51579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89" name="Google Shape;189;p28"/>
          <p:cNvSpPr txBox="1"/>
          <p:nvPr>
            <p:ph idx="3" type="body"/>
          </p:nvPr>
        </p:nvSpPr>
        <p:spPr>
          <a:xfrm>
            <a:off x="6172201" y="2241551"/>
            <a:ext cx="5183100" cy="1098600"/>
          </a:xfrm>
          <a:prstGeom prst="rect">
            <a:avLst/>
          </a:prstGeom>
          <a:noFill/>
          <a:ln>
            <a:noFill/>
          </a:ln>
        </p:spPr>
        <p:txBody>
          <a:bodyPr anchorCtr="0" anchor="b"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3200"/>
              <a:buNone/>
              <a:defRPr b="1" sz="3200"/>
            </a:lvl1pPr>
            <a:lvl2pPr indent="-228600" lvl="1" marL="914400" rtl="0" algn="l">
              <a:lnSpc>
                <a:spcPct val="90000"/>
              </a:lnSpc>
              <a:spcBef>
                <a:spcPts val="667"/>
              </a:spcBef>
              <a:spcAft>
                <a:spcPts val="0"/>
              </a:spcAft>
              <a:buClr>
                <a:schemeClr val="dk1"/>
              </a:buClr>
              <a:buSzPts val="2667"/>
              <a:buNone/>
              <a:defRPr b="1" sz="2667"/>
            </a:lvl2pPr>
            <a:lvl3pPr indent="-228600" lvl="2" marL="1371600" rtl="0" algn="l">
              <a:lnSpc>
                <a:spcPct val="90000"/>
              </a:lnSpc>
              <a:spcBef>
                <a:spcPts val="667"/>
              </a:spcBef>
              <a:spcAft>
                <a:spcPts val="0"/>
              </a:spcAft>
              <a:buClr>
                <a:schemeClr val="dk1"/>
              </a:buClr>
              <a:buSzPts val="2400"/>
              <a:buNone/>
              <a:defRPr b="1" sz="2400"/>
            </a:lvl3pPr>
            <a:lvl4pPr indent="-228600" lvl="3" marL="1828800" rtl="0" algn="l">
              <a:lnSpc>
                <a:spcPct val="90000"/>
              </a:lnSpc>
              <a:spcBef>
                <a:spcPts val="667"/>
              </a:spcBef>
              <a:spcAft>
                <a:spcPts val="0"/>
              </a:spcAft>
              <a:buClr>
                <a:schemeClr val="dk1"/>
              </a:buClr>
              <a:buSzPts val="2133"/>
              <a:buNone/>
              <a:defRPr b="1" sz="2133"/>
            </a:lvl4pPr>
            <a:lvl5pPr indent="-228600" lvl="4" marL="2286000" rtl="0" algn="l">
              <a:lnSpc>
                <a:spcPct val="90000"/>
              </a:lnSpc>
              <a:spcBef>
                <a:spcPts val="667"/>
              </a:spcBef>
              <a:spcAft>
                <a:spcPts val="0"/>
              </a:spcAft>
              <a:buClr>
                <a:schemeClr val="dk1"/>
              </a:buClr>
              <a:buSzPts val="2133"/>
              <a:buNone/>
              <a:defRPr b="1" sz="2133"/>
            </a:lvl5pPr>
            <a:lvl6pPr indent="-228600" lvl="5" marL="2743200" rtl="0" algn="l">
              <a:lnSpc>
                <a:spcPct val="90000"/>
              </a:lnSpc>
              <a:spcBef>
                <a:spcPts val="667"/>
              </a:spcBef>
              <a:spcAft>
                <a:spcPts val="0"/>
              </a:spcAft>
              <a:buClr>
                <a:schemeClr val="dk1"/>
              </a:buClr>
              <a:buSzPts val="2133"/>
              <a:buNone/>
              <a:defRPr b="1" sz="2133"/>
            </a:lvl6pPr>
            <a:lvl7pPr indent="-228600" lvl="6" marL="3200400" rtl="0" algn="l">
              <a:lnSpc>
                <a:spcPct val="90000"/>
              </a:lnSpc>
              <a:spcBef>
                <a:spcPts val="667"/>
              </a:spcBef>
              <a:spcAft>
                <a:spcPts val="0"/>
              </a:spcAft>
              <a:buClr>
                <a:schemeClr val="dk1"/>
              </a:buClr>
              <a:buSzPts val="2133"/>
              <a:buNone/>
              <a:defRPr b="1" sz="2133"/>
            </a:lvl7pPr>
            <a:lvl8pPr indent="-228600" lvl="7" marL="3657600" rtl="0" algn="l">
              <a:lnSpc>
                <a:spcPct val="90000"/>
              </a:lnSpc>
              <a:spcBef>
                <a:spcPts val="667"/>
              </a:spcBef>
              <a:spcAft>
                <a:spcPts val="0"/>
              </a:spcAft>
              <a:buClr>
                <a:schemeClr val="dk1"/>
              </a:buClr>
              <a:buSzPts val="2133"/>
              <a:buNone/>
              <a:defRPr b="1" sz="2133"/>
            </a:lvl8pPr>
            <a:lvl9pPr indent="-228600" lvl="8" marL="4114800" rtl="0" algn="l">
              <a:lnSpc>
                <a:spcPct val="90000"/>
              </a:lnSpc>
              <a:spcBef>
                <a:spcPts val="667"/>
              </a:spcBef>
              <a:spcAft>
                <a:spcPts val="0"/>
              </a:spcAft>
              <a:buClr>
                <a:schemeClr val="dk1"/>
              </a:buClr>
              <a:buSzPts val="2133"/>
              <a:buNone/>
              <a:defRPr b="1" sz="2133"/>
            </a:lvl9pPr>
          </a:lstStyle>
          <a:p/>
        </p:txBody>
      </p:sp>
      <p:sp>
        <p:nvSpPr>
          <p:cNvPr id="190" name="Google Shape;190;p28"/>
          <p:cNvSpPr txBox="1"/>
          <p:nvPr>
            <p:ph idx="4" type="body"/>
          </p:nvPr>
        </p:nvSpPr>
        <p:spPr>
          <a:xfrm>
            <a:off x="6172201" y="3340100"/>
            <a:ext cx="5183100" cy="49128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191" name="Google Shape;191;p28"/>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2" name="Google Shape;192;p28"/>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3" name="Google Shape;193;p28"/>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194" name="Shape 194"/>
        <p:cNvGrpSpPr/>
        <p:nvPr/>
      </p:nvGrpSpPr>
      <p:grpSpPr>
        <a:xfrm>
          <a:off x="0" y="0"/>
          <a:ext cx="0" cy="0"/>
          <a:chOff x="0" y="0"/>
          <a:chExt cx="0" cy="0"/>
        </a:xfrm>
      </p:grpSpPr>
      <p:sp>
        <p:nvSpPr>
          <p:cNvPr id="195" name="Google Shape;195;p29"/>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6" name="Google Shape;196;p29"/>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7" name="Google Shape;197;p29"/>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8" name="Google Shape;198;p29"/>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99" name="Shape 199"/>
        <p:cNvGrpSpPr/>
        <p:nvPr/>
      </p:nvGrpSpPr>
      <p:grpSpPr>
        <a:xfrm>
          <a:off x="0" y="0"/>
          <a:ext cx="0" cy="0"/>
          <a:chOff x="0" y="0"/>
          <a:chExt cx="0" cy="0"/>
        </a:xfrm>
      </p:grpSpPr>
      <p:sp>
        <p:nvSpPr>
          <p:cNvPr id="200" name="Google Shape;200;p30"/>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1" name="Google Shape;201;p30"/>
          <p:cNvSpPr txBox="1"/>
          <p:nvPr>
            <p:ph idx="1" type="body"/>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indent="-499554" lvl="0" marL="457200" rtl="0" algn="l">
              <a:lnSpc>
                <a:spcPct val="90000"/>
              </a:lnSpc>
              <a:spcBef>
                <a:spcPts val="1333"/>
              </a:spcBef>
              <a:spcAft>
                <a:spcPts val="0"/>
              </a:spcAft>
              <a:buClr>
                <a:schemeClr val="dk1"/>
              </a:buClr>
              <a:buSzPts val="4267"/>
              <a:buChar char="•"/>
              <a:defRPr sz="4267"/>
            </a:lvl1pPr>
            <a:lvl2pPr indent="-465645" lvl="1" marL="914400" rtl="0" algn="l">
              <a:lnSpc>
                <a:spcPct val="90000"/>
              </a:lnSpc>
              <a:spcBef>
                <a:spcPts val="667"/>
              </a:spcBef>
              <a:spcAft>
                <a:spcPts val="0"/>
              </a:spcAft>
              <a:buClr>
                <a:schemeClr val="dk1"/>
              </a:buClr>
              <a:buSzPts val="3733"/>
              <a:buChar char="•"/>
              <a:defRPr sz="3733"/>
            </a:lvl2pPr>
            <a:lvl3pPr indent="-431800" lvl="2" marL="1371600" rtl="0" algn="l">
              <a:lnSpc>
                <a:spcPct val="90000"/>
              </a:lnSpc>
              <a:spcBef>
                <a:spcPts val="667"/>
              </a:spcBef>
              <a:spcAft>
                <a:spcPts val="0"/>
              </a:spcAft>
              <a:buClr>
                <a:schemeClr val="dk1"/>
              </a:buClr>
              <a:buSzPts val="3200"/>
              <a:buChar char="•"/>
              <a:defRPr sz="3200"/>
            </a:lvl3pPr>
            <a:lvl4pPr indent="-397954" lvl="3" marL="1828800" rtl="0" algn="l">
              <a:lnSpc>
                <a:spcPct val="90000"/>
              </a:lnSpc>
              <a:spcBef>
                <a:spcPts val="667"/>
              </a:spcBef>
              <a:spcAft>
                <a:spcPts val="0"/>
              </a:spcAft>
              <a:buClr>
                <a:schemeClr val="dk1"/>
              </a:buClr>
              <a:buSzPts val="2667"/>
              <a:buChar char="•"/>
              <a:defRPr sz="2667"/>
            </a:lvl4pPr>
            <a:lvl5pPr indent="-397954" lvl="4" marL="2286000" rtl="0" algn="l">
              <a:lnSpc>
                <a:spcPct val="90000"/>
              </a:lnSpc>
              <a:spcBef>
                <a:spcPts val="667"/>
              </a:spcBef>
              <a:spcAft>
                <a:spcPts val="0"/>
              </a:spcAft>
              <a:buClr>
                <a:schemeClr val="dk1"/>
              </a:buClr>
              <a:buSzPts val="2667"/>
              <a:buChar char="•"/>
              <a:defRPr sz="2667"/>
            </a:lvl5pPr>
            <a:lvl6pPr indent="-397954" lvl="5" marL="2743200" rtl="0" algn="l">
              <a:lnSpc>
                <a:spcPct val="90000"/>
              </a:lnSpc>
              <a:spcBef>
                <a:spcPts val="667"/>
              </a:spcBef>
              <a:spcAft>
                <a:spcPts val="0"/>
              </a:spcAft>
              <a:buClr>
                <a:schemeClr val="dk1"/>
              </a:buClr>
              <a:buSzPts val="2667"/>
              <a:buChar char="•"/>
              <a:defRPr sz="2667"/>
            </a:lvl6pPr>
            <a:lvl7pPr indent="-397954" lvl="6" marL="3200400" rtl="0" algn="l">
              <a:lnSpc>
                <a:spcPct val="90000"/>
              </a:lnSpc>
              <a:spcBef>
                <a:spcPts val="667"/>
              </a:spcBef>
              <a:spcAft>
                <a:spcPts val="0"/>
              </a:spcAft>
              <a:buClr>
                <a:schemeClr val="dk1"/>
              </a:buClr>
              <a:buSzPts val="2667"/>
              <a:buChar char="•"/>
              <a:defRPr sz="2667"/>
            </a:lvl7pPr>
            <a:lvl8pPr indent="-397954" lvl="7" marL="3657600" rtl="0" algn="l">
              <a:lnSpc>
                <a:spcPct val="90000"/>
              </a:lnSpc>
              <a:spcBef>
                <a:spcPts val="667"/>
              </a:spcBef>
              <a:spcAft>
                <a:spcPts val="0"/>
              </a:spcAft>
              <a:buClr>
                <a:schemeClr val="dk1"/>
              </a:buClr>
              <a:buSzPts val="2667"/>
              <a:buChar char="•"/>
              <a:defRPr sz="2667"/>
            </a:lvl8pPr>
            <a:lvl9pPr indent="-397954" lvl="8" marL="4114800" rtl="0" algn="l">
              <a:lnSpc>
                <a:spcPct val="90000"/>
              </a:lnSpc>
              <a:spcBef>
                <a:spcPts val="667"/>
              </a:spcBef>
              <a:spcAft>
                <a:spcPts val="0"/>
              </a:spcAft>
              <a:buClr>
                <a:schemeClr val="dk1"/>
              </a:buClr>
              <a:buSzPts val="2667"/>
              <a:buChar char="•"/>
              <a:defRPr sz="2667"/>
            </a:lvl9pPr>
          </a:lstStyle>
          <a:p/>
        </p:txBody>
      </p:sp>
      <p:sp>
        <p:nvSpPr>
          <p:cNvPr id="202" name="Google Shape;202;p30"/>
          <p:cNvSpPr txBox="1"/>
          <p:nvPr>
            <p:ph idx="2"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03" name="Google Shape;203;p30"/>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4" name="Google Shape;204;p30"/>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5" name="Google Shape;205;p30"/>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06" name="Shape 206"/>
        <p:cNvGrpSpPr/>
        <p:nvPr/>
      </p:nvGrpSpPr>
      <p:grpSpPr>
        <a:xfrm>
          <a:off x="0" y="0"/>
          <a:ext cx="0" cy="0"/>
          <a:chOff x="0" y="0"/>
          <a:chExt cx="0" cy="0"/>
        </a:xfrm>
      </p:grpSpPr>
      <p:sp>
        <p:nvSpPr>
          <p:cNvPr id="207" name="Google Shape;207;p31"/>
          <p:cNvSpPr txBox="1"/>
          <p:nvPr>
            <p:ph type="title"/>
          </p:nvPr>
        </p:nvSpPr>
        <p:spPr>
          <a:xfrm>
            <a:off x="839788" y="609600"/>
            <a:ext cx="3932100" cy="2133600"/>
          </a:xfrm>
          <a:prstGeom prst="rect">
            <a:avLst/>
          </a:prstGeom>
          <a:noFill/>
          <a:ln>
            <a:noFill/>
          </a:ln>
        </p:spPr>
        <p:txBody>
          <a:bodyPr anchorCtr="0" anchor="b" bIns="45700" lIns="91425" spcFirstLastPara="1" rIns="91425" wrap="square" tIns="45700">
            <a:noAutofit/>
          </a:bodyPr>
          <a:lstStyle>
            <a:lvl1pPr lvl="0" rtl="0" algn="l">
              <a:lnSpc>
                <a:spcPct val="90000"/>
              </a:lnSpc>
              <a:spcBef>
                <a:spcPts val="0"/>
              </a:spcBef>
              <a:spcAft>
                <a:spcPts val="0"/>
              </a:spcAft>
              <a:buClr>
                <a:schemeClr val="dk1"/>
              </a:buClr>
              <a:buSzPts val="4267"/>
              <a:buFont typeface="Calibri"/>
              <a:buNone/>
              <a:defRPr sz="4267"/>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08" name="Google Shape;208;p31"/>
          <p:cNvSpPr/>
          <p:nvPr>
            <p:ph idx="2" type="pic"/>
          </p:nvPr>
        </p:nvSpPr>
        <p:spPr>
          <a:xfrm>
            <a:off x="5183188" y="1316569"/>
            <a:ext cx="6172200" cy="64983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209" name="Google Shape;209;p31"/>
          <p:cNvSpPr txBox="1"/>
          <p:nvPr>
            <p:ph idx="1" type="body"/>
          </p:nvPr>
        </p:nvSpPr>
        <p:spPr>
          <a:xfrm>
            <a:off x="839788" y="2743200"/>
            <a:ext cx="3932100" cy="5082000"/>
          </a:xfrm>
          <a:prstGeom prst="rect">
            <a:avLst/>
          </a:prstGeom>
          <a:noFill/>
          <a:ln>
            <a:noFill/>
          </a:ln>
        </p:spPr>
        <p:txBody>
          <a:bodyPr anchorCtr="0" anchor="t" bIns="45700" lIns="91425" spcFirstLastPara="1" rIns="91425" wrap="square" tIns="45700">
            <a:noAutofit/>
          </a:bodyPr>
          <a:lstStyle>
            <a:lvl1pPr indent="-228600" lvl="0" marL="457200" rtl="0" algn="l">
              <a:lnSpc>
                <a:spcPct val="90000"/>
              </a:lnSpc>
              <a:spcBef>
                <a:spcPts val="1333"/>
              </a:spcBef>
              <a:spcAft>
                <a:spcPts val="0"/>
              </a:spcAft>
              <a:buClr>
                <a:schemeClr val="dk1"/>
              </a:buClr>
              <a:buSzPts val="2133"/>
              <a:buNone/>
              <a:defRPr sz="2133"/>
            </a:lvl1pPr>
            <a:lvl2pPr indent="-228600" lvl="1" marL="914400" rtl="0" algn="l">
              <a:lnSpc>
                <a:spcPct val="90000"/>
              </a:lnSpc>
              <a:spcBef>
                <a:spcPts val="667"/>
              </a:spcBef>
              <a:spcAft>
                <a:spcPts val="0"/>
              </a:spcAft>
              <a:buClr>
                <a:schemeClr val="dk1"/>
              </a:buClr>
              <a:buSzPts val="1867"/>
              <a:buNone/>
              <a:defRPr sz="1867"/>
            </a:lvl2pPr>
            <a:lvl3pPr indent="-228600" lvl="2" marL="1371600" rtl="0" algn="l">
              <a:lnSpc>
                <a:spcPct val="90000"/>
              </a:lnSpc>
              <a:spcBef>
                <a:spcPts val="667"/>
              </a:spcBef>
              <a:spcAft>
                <a:spcPts val="0"/>
              </a:spcAft>
              <a:buClr>
                <a:schemeClr val="dk1"/>
              </a:buClr>
              <a:buSzPts val="1600"/>
              <a:buNone/>
              <a:defRPr sz="1600"/>
            </a:lvl3pPr>
            <a:lvl4pPr indent="-228600" lvl="3" marL="1828800" rtl="0" algn="l">
              <a:lnSpc>
                <a:spcPct val="90000"/>
              </a:lnSpc>
              <a:spcBef>
                <a:spcPts val="667"/>
              </a:spcBef>
              <a:spcAft>
                <a:spcPts val="0"/>
              </a:spcAft>
              <a:buClr>
                <a:schemeClr val="dk1"/>
              </a:buClr>
              <a:buSzPts val="1333"/>
              <a:buNone/>
              <a:defRPr sz="1333"/>
            </a:lvl4pPr>
            <a:lvl5pPr indent="-228600" lvl="4" marL="2286000" rtl="0" algn="l">
              <a:lnSpc>
                <a:spcPct val="90000"/>
              </a:lnSpc>
              <a:spcBef>
                <a:spcPts val="667"/>
              </a:spcBef>
              <a:spcAft>
                <a:spcPts val="0"/>
              </a:spcAft>
              <a:buClr>
                <a:schemeClr val="dk1"/>
              </a:buClr>
              <a:buSzPts val="1333"/>
              <a:buNone/>
              <a:defRPr sz="1333"/>
            </a:lvl5pPr>
            <a:lvl6pPr indent="-228600" lvl="5" marL="2743200" rtl="0" algn="l">
              <a:lnSpc>
                <a:spcPct val="90000"/>
              </a:lnSpc>
              <a:spcBef>
                <a:spcPts val="667"/>
              </a:spcBef>
              <a:spcAft>
                <a:spcPts val="0"/>
              </a:spcAft>
              <a:buClr>
                <a:schemeClr val="dk1"/>
              </a:buClr>
              <a:buSzPts val="1333"/>
              <a:buNone/>
              <a:defRPr sz="1333"/>
            </a:lvl6pPr>
            <a:lvl7pPr indent="-228600" lvl="6" marL="3200400" rtl="0" algn="l">
              <a:lnSpc>
                <a:spcPct val="90000"/>
              </a:lnSpc>
              <a:spcBef>
                <a:spcPts val="667"/>
              </a:spcBef>
              <a:spcAft>
                <a:spcPts val="0"/>
              </a:spcAft>
              <a:buClr>
                <a:schemeClr val="dk1"/>
              </a:buClr>
              <a:buSzPts val="1333"/>
              <a:buNone/>
              <a:defRPr sz="1333"/>
            </a:lvl7pPr>
            <a:lvl8pPr indent="-228600" lvl="7" marL="3657600" rtl="0" algn="l">
              <a:lnSpc>
                <a:spcPct val="90000"/>
              </a:lnSpc>
              <a:spcBef>
                <a:spcPts val="667"/>
              </a:spcBef>
              <a:spcAft>
                <a:spcPts val="0"/>
              </a:spcAft>
              <a:buClr>
                <a:schemeClr val="dk1"/>
              </a:buClr>
              <a:buSzPts val="1333"/>
              <a:buNone/>
              <a:defRPr sz="1333"/>
            </a:lvl8pPr>
            <a:lvl9pPr indent="-228600" lvl="8" marL="4114800" rtl="0" algn="l">
              <a:lnSpc>
                <a:spcPct val="90000"/>
              </a:lnSpc>
              <a:spcBef>
                <a:spcPts val="667"/>
              </a:spcBef>
              <a:spcAft>
                <a:spcPts val="0"/>
              </a:spcAft>
              <a:buClr>
                <a:schemeClr val="dk1"/>
              </a:buClr>
              <a:buSzPts val="1333"/>
              <a:buNone/>
              <a:defRPr sz="1333"/>
            </a:lvl9pPr>
          </a:lstStyle>
          <a:p/>
        </p:txBody>
      </p:sp>
      <p:sp>
        <p:nvSpPr>
          <p:cNvPr id="210" name="Google Shape;210;p31"/>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1" name="Google Shape;211;p31"/>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2" name="Google Shape;212;p31"/>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213" name="Shape 213"/>
        <p:cNvGrpSpPr/>
        <p:nvPr/>
      </p:nvGrpSpPr>
      <p:grpSpPr>
        <a:xfrm>
          <a:off x="0" y="0"/>
          <a:ext cx="0" cy="0"/>
          <a:chOff x="0" y="0"/>
          <a:chExt cx="0" cy="0"/>
        </a:xfrm>
      </p:grpSpPr>
      <p:sp>
        <p:nvSpPr>
          <p:cNvPr id="214" name="Google Shape;214;p3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5" name="Google Shape;215;p32"/>
          <p:cNvSpPr txBox="1"/>
          <p:nvPr>
            <p:ph idx="1" type="body"/>
          </p:nvPr>
        </p:nvSpPr>
        <p:spPr>
          <a:xfrm rot="5400000">
            <a:off x="3195150" y="77217"/>
            <a:ext cx="5801700" cy="105156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16" name="Google Shape;216;p3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7" name="Google Shape;217;p3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8" name="Google Shape;218;p3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831851" y="2279653"/>
            <a:ext cx="10515600" cy="3803649"/>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8000"/>
              <a:buFont typeface="Calibri"/>
              <a:buNone/>
              <a:defRPr sz="8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 type="body"/>
          </p:nvPr>
        </p:nvSpPr>
        <p:spPr>
          <a:xfrm>
            <a:off x="831851" y="6119286"/>
            <a:ext cx="10515600" cy="2000249"/>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sz="3200">
                <a:solidFill>
                  <a:schemeClr val="dk1"/>
                </a:solidFill>
              </a:defRPr>
            </a:lvl1pPr>
            <a:lvl2pPr indent="-228600" lvl="1" marL="914400" algn="l">
              <a:lnSpc>
                <a:spcPct val="90000"/>
              </a:lnSpc>
              <a:spcBef>
                <a:spcPts val="667"/>
              </a:spcBef>
              <a:spcAft>
                <a:spcPts val="0"/>
              </a:spcAft>
              <a:buClr>
                <a:srgbClr val="888888"/>
              </a:buClr>
              <a:buSzPts val="2667"/>
              <a:buNone/>
              <a:defRPr sz="2667">
                <a:solidFill>
                  <a:srgbClr val="888888"/>
                </a:solidFill>
              </a:defRPr>
            </a:lvl2pPr>
            <a:lvl3pPr indent="-228600" lvl="2" marL="1371600" algn="l">
              <a:lnSpc>
                <a:spcPct val="90000"/>
              </a:lnSpc>
              <a:spcBef>
                <a:spcPts val="667"/>
              </a:spcBef>
              <a:spcAft>
                <a:spcPts val="0"/>
              </a:spcAft>
              <a:buClr>
                <a:srgbClr val="888888"/>
              </a:buClr>
              <a:buSzPts val="2400"/>
              <a:buNone/>
              <a:defRPr sz="2400">
                <a:solidFill>
                  <a:srgbClr val="888888"/>
                </a:solidFill>
              </a:defRPr>
            </a:lvl3pPr>
            <a:lvl4pPr indent="-228600" lvl="3" marL="1828800" algn="l">
              <a:lnSpc>
                <a:spcPct val="90000"/>
              </a:lnSpc>
              <a:spcBef>
                <a:spcPts val="667"/>
              </a:spcBef>
              <a:spcAft>
                <a:spcPts val="0"/>
              </a:spcAft>
              <a:buClr>
                <a:srgbClr val="888888"/>
              </a:buClr>
              <a:buSzPts val="2133"/>
              <a:buNone/>
              <a:defRPr sz="2133">
                <a:solidFill>
                  <a:srgbClr val="888888"/>
                </a:solidFill>
              </a:defRPr>
            </a:lvl4pPr>
            <a:lvl5pPr indent="-228600" lvl="4" marL="2286000" algn="l">
              <a:lnSpc>
                <a:spcPct val="90000"/>
              </a:lnSpc>
              <a:spcBef>
                <a:spcPts val="667"/>
              </a:spcBef>
              <a:spcAft>
                <a:spcPts val="0"/>
              </a:spcAft>
              <a:buClr>
                <a:srgbClr val="888888"/>
              </a:buClr>
              <a:buSzPts val="2133"/>
              <a:buNone/>
              <a:defRPr sz="2133">
                <a:solidFill>
                  <a:srgbClr val="888888"/>
                </a:solidFill>
              </a:defRPr>
            </a:lvl5pPr>
            <a:lvl6pPr indent="-228600" lvl="5" marL="2743200" algn="l">
              <a:lnSpc>
                <a:spcPct val="90000"/>
              </a:lnSpc>
              <a:spcBef>
                <a:spcPts val="667"/>
              </a:spcBef>
              <a:spcAft>
                <a:spcPts val="0"/>
              </a:spcAft>
              <a:buClr>
                <a:srgbClr val="888888"/>
              </a:buClr>
              <a:buSzPts val="2133"/>
              <a:buNone/>
              <a:defRPr sz="2133">
                <a:solidFill>
                  <a:srgbClr val="888888"/>
                </a:solidFill>
              </a:defRPr>
            </a:lvl6pPr>
            <a:lvl7pPr indent="-228600" lvl="6" marL="3200400" algn="l">
              <a:lnSpc>
                <a:spcPct val="90000"/>
              </a:lnSpc>
              <a:spcBef>
                <a:spcPts val="667"/>
              </a:spcBef>
              <a:spcAft>
                <a:spcPts val="0"/>
              </a:spcAft>
              <a:buClr>
                <a:srgbClr val="888888"/>
              </a:buClr>
              <a:buSzPts val="2133"/>
              <a:buNone/>
              <a:defRPr sz="2133">
                <a:solidFill>
                  <a:srgbClr val="888888"/>
                </a:solidFill>
              </a:defRPr>
            </a:lvl7pPr>
            <a:lvl8pPr indent="-228600" lvl="7" marL="3657600" algn="l">
              <a:lnSpc>
                <a:spcPct val="90000"/>
              </a:lnSpc>
              <a:spcBef>
                <a:spcPts val="667"/>
              </a:spcBef>
              <a:spcAft>
                <a:spcPts val="0"/>
              </a:spcAft>
              <a:buClr>
                <a:srgbClr val="888888"/>
              </a:buClr>
              <a:buSzPts val="2133"/>
              <a:buNone/>
              <a:defRPr sz="2133">
                <a:solidFill>
                  <a:srgbClr val="888888"/>
                </a:solidFill>
              </a:defRPr>
            </a:lvl8pPr>
            <a:lvl9pPr indent="-228600" lvl="8" marL="4114800" algn="l">
              <a:lnSpc>
                <a:spcPct val="90000"/>
              </a:lnSpc>
              <a:spcBef>
                <a:spcPts val="667"/>
              </a:spcBef>
              <a:spcAft>
                <a:spcPts val="0"/>
              </a:spcAft>
              <a:buClr>
                <a:srgbClr val="888888"/>
              </a:buClr>
              <a:buSzPts val="2133"/>
              <a:buNone/>
              <a:defRPr sz="2133">
                <a:solidFill>
                  <a:srgbClr val="888888"/>
                </a:solidFill>
              </a:defRPr>
            </a:lvl9pPr>
          </a:lstStyle>
          <a:p/>
        </p:txBody>
      </p:sp>
      <p:sp>
        <p:nvSpPr>
          <p:cNvPr id="31" name="Google Shape;31;p4"/>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219" name="Shape 219"/>
        <p:cNvGrpSpPr/>
        <p:nvPr/>
      </p:nvGrpSpPr>
      <p:grpSpPr>
        <a:xfrm>
          <a:off x="0" y="0"/>
          <a:ext cx="0" cy="0"/>
          <a:chOff x="0" y="0"/>
          <a:chExt cx="0" cy="0"/>
        </a:xfrm>
      </p:grpSpPr>
      <p:sp>
        <p:nvSpPr>
          <p:cNvPr id="220" name="Google Shape;220;p33"/>
          <p:cNvSpPr txBox="1"/>
          <p:nvPr>
            <p:ph type="title"/>
          </p:nvPr>
        </p:nvSpPr>
        <p:spPr>
          <a:xfrm rot="5400000">
            <a:off x="6164851" y="3046885"/>
            <a:ext cx="7749000" cy="26289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chemeClr val="dk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1" name="Google Shape;221;p33"/>
          <p:cNvSpPr txBox="1"/>
          <p:nvPr>
            <p:ph idx="1" type="body"/>
          </p:nvPr>
        </p:nvSpPr>
        <p:spPr>
          <a:xfrm rot="5400000">
            <a:off x="830851" y="494185"/>
            <a:ext cx="7749000" cy="7734300"/>
          </a:xfrm>
          <a:prstGeom prst="rect">
            <a:avLst/>
          </a:prstGeom>
          <a:noFill/>
          <a:ln>
            <a:noFill/>
          </a:ln>
        </p:spPr>
        <p:txBody>
          <a:bodyPr anchorCtr="0" anchor="t" bIns="45700" lIns="91425" spcFirstLastPara="1" rIns="91425" wrap="square" tIns="45700">
            <a:noAutofit/>
          </a:bodyPr>
          <a:lstStyle>
            <a:lvl1pPr indent="-342900" lvl="0" marL="457200" rtl="0" algn="l">
              <a:lnSpc>
                <a:spcPct val="90000"/>
              </a:lnSpc>
              <a:spcBef>
                <a:spcPts val="1333"/>
              </a:spcBef>
              <a:spcAft>
                <a:spcPts val="0"/>
              </a:spcAft>
              <a:buClr>
                <a:schemeClr val="dk1"/>
              </a:buClr>
              <a:buSzPts val="1800"/>
              <a:buChar char="•"/>
              <a:defRPr/>
            </a:lvl1pPr>
            <a:lvl2pPr indent="-342900" lvl="1" marL="914400" rtl="0" algn="l">
              <a:lnSpc>
                <a:spcPct val="90000"/>
              </a:lnSpc>
              <a:spcBef>
                <a:spcPts val="667"/>
              </a:spcBef>
              <a:spcAft>
                <a:spcPts val="0"/>
              </a:spcAft>
              <a:buClr>
                <a:schemeClr val="dk1"/>
              </a:buClr>
              <a:buSzPts val="1800"/>
              <a:buChar char="•"/>
              <a:defRPr/>
            </a:lvl2pPr>
            <a:lvl3pPr indent="-342900" lvl="2" marL="1371600" rtl="0" algn="l">
              <a:lnSpc>
                <a:spcPct val="90000"/>
              </a:lnSpc>
              <a:spcBef>
                <a:spcPts val="667"/>
              </a:spcBef>
              <a:spcAft>
                <a:spcPts val="0"/>
              </a:spcAft>
              <a:buClr>
                <a:schemeClr val="dk1"/>
              </a:buClr>
              <a:buSzPts val="1800"/>
              <a:buChar char="•"/>
              <a:defRPr/>
            </a:lvl3pPr>
            <a:lvl4pPr indent="-342900" lvl="3" marL="1828800" rtl="0" algn="l">
              <a:lnSpc>
                <a:spcPct val="90000"/>
              </a:lnSpc>
              <a:spcBef>
                <a:spcPts val="667"/>
              </a:spcBef>
              <a:spcAft>
                <a:spcPts val="0"/>
              </a:spcAft>
              <a:buClr>
                <a:schemeClr val="dk1"/>
              </a:buClr>
              <a:buSzPts val="1800"/>
              <a:buChar char="•"/>
              <a:defRPr/>
            </a:lvl4pPr>
            <a:lvl5pPr indent="-342900" lvl="4" marL="2286000" rtl="0" algn="l">
              <a:lnSpc>
                <a:spcPct val="90000"/>
              </a:lnSpc>
              <a:spcBef>
                <a:spcPts val="667"/>
              </a:spcBef>
              <a:spcAft>
                <a:spcPts val="0"/>
              </a:spcAft>
              <a:buClr>
                <a:schemeClr val="dk1"/>
              </a:buClr>
              <a:buSzPts val="1800"/>
              <a:buChar char="•"/>
              <a:defRPr/>
            </a:lvl5pPr>
            <a:lvl6pPr indent="-342900" lvl="5" marL="2743200" rtl="0" algn="l">
              <a:lnSpc>
                <a:spcPct val="90000"/>
              </a:lnSpc>
              <a:spcBef>
                <a:spcPts val="667"/>
              </a:spcBef>
              <a:spcAft>
                <a:spcPts val="0"/>
              </a:spcAft>
              <a:buClr>
                <a:schemeClr val="dk1"/>
              </a:buClr>
              <a:buSzPts val="1800"/>
              <a:buChar char="•"/>
              <a:defRPr/>
            </a:lvl6pPr>
            <a:lvl7pPr indent="-342900" lvl="6" marL="3200400" rtl="0" algn="l">
              <a:lnSpc>
                <a:spcPct val="90000"/>
              </a:lnSpc>
              <a:spcBef>
                <a:spcPts val="667"/>
              </a:spcBef>
              <a:spcAft>
                <a:spcPts val="0"/>
              </a:spcAft>
              <a:buClr>
                <a:schemeClr val="dk1"/>
              </a:buClr>
              <a:buSzPts val="1800"/>
              <a:buChar char="•"/>
              <a:defRPr/>
            </a:lvl7pPr>
            <a:lvl8pPr indent="-342900" lvl="7" marL="3657600" rtl="0" algn="l">
              <a:lnSpc>
                <a:spcPct val="90000"/>
              </a:lnSpc>
              <a:spcBef>
                <a:spcPts val="667"/>
              </a:spcBef>
              <a:spcAft>
                <a:spcPts val="0"/>
              </a:spcAft>
              <a:buClr>
                <a:schemeClr val="dk1"/>
              </a:buClr>
              <a:buSzPts val="1800"/>
              <a:buChar char="•"/>
              <a:defRPr/>
            </a:lvl8pPr>
            <a:lvl9pPr indent="-342900" lvl="8" marL="4114800" rtl="0" algn="l">
              <a:lnSpc>
                <a:spcPct val="90000"/>
              </a:lnSpc>
              <a:spcBef>
                <a:spcPts val="667"/>
              </a:spcBef>
              <a:spcAft>
                <a:spcPts val="0"/>
              </a:spcAft>
              <a:buClr>
                <a:schemeClr val="dk1"/>
              </a:buClr>
              <a:buSzPts val="1800"/>
              <a:buChar char="•"/>
              <a:defRPr/>
            </a:lvl9pPr>
          </a:lstStyle>
          <a:p/>
        </p:txBody>
      </p:sp>
      <p:sp>
        <p:nvSpPr>
          <p:cNvPr id="222" name="Google Shape;222;p3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3" name="Google Shape;223;p3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4" name="Google Shape;224;p3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838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7" name="Google Shape;37;p5"/>
          <p:cNvSpPr txBox="1"/>
          <p:nvPr>
            <p:ph idx="2" type="body"/>
          </p:nvPr>
        </p:nvSpPr>
        <p:spPr>
          <a:xfrm>
            <a:off x="6172200" y="2434167"/>
            <a:ext cx="5181600" cy="5801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38" name="Google Shape;38;p5"/>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5"/>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839788"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 type="body"/>
          </p:nvPr>
        </p:nvSpPr>
        <p:spPr>
          <a:xfrm>
            <a:off x="839789" y="2241551"/>
            <a:ext cx="5157787"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4" name="Google Shape;44;p6"/>
          <p:cNvSpPr txBox="1"/>
          <p:nvPr>
            <p:ph idx="2" type="body"/>
          </p:nvPr>
        </p:nvSpPr>
        <p:spPr>
          <a:xfrm>
            <a:off x="839789" y="3340100"/>
            <a:ext cx="5157787"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5" name="Google Shape;45;p6"/>
          <p:cNvSpPr txBox="1"/>
          <p:nvPr>
            <p:ph idx="3" type="body"/>
          </p:nvPr>
        </p:nvSpPr>
        <p:spPr>
          <a:xfrm>
            <a:off x="6172201" y="2241551"/>
            <a:ext cx="5183188" cy="1098549"/>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333"/>
              </a:spcBef>
              <a:spcAft>
                <a:spcPts val="0"/>
              </a:spcAft>
              <a:buClr>
                <a:schemeClr val="dk1"/>
              </a:buClr>
              <a:buSzPts val="3200"/>
              <a:buNone/>
              <a:defRPr b="1" sz="3200"/>
            </a:lvl1pPr>
            <a:lvl2pPr indent="-228600" lvl="1" marL="914400" algn="l">
              <a:lnSpc>
                <a:spcPct val="90000"/>
              </a:lnSpc>
              <a:spcBef>
                <a:spcPts val="667"/>
              </a:spcBef>
              <a:spcAft>
                <a:spcPts val="0"/>
              </a:spcAft>
              <a:buClr>
                <a:schemeClr val="dk1"/>
              </a:buClr>
              <a:buSzPts val="2667"/>
              <a:buNone/>
              <a:defRPr b="1" sz="2667"/>
            </a:lvl2pPr>
            <a:lvl3pPr indent="-228600" lvl="2" marL="1371600" algn="l">
              <a:lnSpc>
                <a:spcPct val="90000"/>
              </a:lnSpc>
              <a:spcBef>
                <a:spcPts val="667"/>
              </a:spcBef>
              <a:spcAft>
                <a:spcPts val="0"/>
              </a:spcAft>
              <a:buClr>
                <a:schemeClr val="dk1"/>
              </a:buClr>
              <a:buSzPts val="2400"/>
              <a:buNone/>
              <a:defRPr b="1" sz="2400"/>
            </a:lvl3pPr>
            <a:lvl4pPr indent="-228600" lvl="3" marL="1828800" algn="l">
              <a:lnSpc>
                <a:spcPct val="90000"/>
              </a:lnSpc>
              <a:spcBef>
                <a:spcPts val="667"/>
              </a:spcBef>
              <a:spcAft>
                <a:spcPts val="0"/>
              </a:spcAft>
              <a:buClr>
                <a:schemeClr val="dk1"/>
              </a:buClr>
              <a:buSzPts val="2133"/>
              <a:buNone/>
              <a:defRPr b="1" sz="2133"/>
            </a:lvl4pPr>
            <a:lvl5pPr indent="-228600" lvl="4" marL="2286000" algn="l">
              <a:lnSpc>
                <a:spcPct val="90000"/>
              </a:lnSpc>
              <a:spcBef>
                <a:spcPts val="667"/>
              </a:spcBef>
              <a:spcAft>
                <a:spcPts val="0"/>
              </a:spcAft>
              <a:buClr>
                <a:schemeClr val="dk1"/>
              </a:buClr>
              <a:buSzPts val="2133"/>
              <a:buNone/>
              <a:defRPr b="1" sz="2133"/>
            </a:lvl5pPr>
            <a:lvl6pPr indent="-228600" lvl="5" marL="2743200" algn="l">
              <a:lnSpc>
                <a:spcPct val="90000"/>
              </a:lnSpc>
              <a:spcBef>
                <a:spcPts val="667"/>
              </a:spcBef>
              <a:spcAft>
                <a:spcPts val="0"/>
              </a:spcAft>
              <a:buClr>
                <a:schemeClr val="dk1"/>
              </a:buClr>
              <a:buSzPts val="2133"/>
              <a:buNone/>
              <a:defRPr b="1" sz="2133"/>
            </a:lvl6pPr>
            <a:lvl7pPr indent="-228600" lvl="6" marL="3200400" algn="l">
              <a:lnSpc>
                <a:spcPct val="90000"/>
              </a:lnSpc>
              <a:spcBef>
                <a:spcPts val="667"/>
              </a:spcBef>
              <a:spcAft>
                <a:spcPts val="0"/>
              </a:spcAft>
              <a:buClr>
                <a:schemeClr val="dk1"/>
              </a:buClr>
              <a:buSzPts val="2133"/>
              <a:buNone/>
              <a:defRPr b="1" sz="2133"/>
            </a:lvl7pPr>
            <a:lvl8pPr indent="-228600" lvl="7" marL="3657600" algn="l">
              <a:lnSpc>
                <a:spcPct val="90000"/>
              </a:lnSpc>
              <a:spcBef>
                <a:spcPts val="667"/>
              </a:spcBef>
              <a:spcAft>
                <a:spcPts val="0"/>
              </a:spcAft>
              <a:buClr>
                <a:schemeClr val="dk1"/>
              </a:buClr>
              <a:buSzPts val="2133"/>
              <a:buNone/>
              <a:defRPr b="1" sz="2133"/>
            </a:lvl8pPr>
            <a:lvl9pPr indent="-228600" lvl="8" marL="4114800" algn="l">
              <a:lnSpc>
                <a:spcPct val="90000"/>
              </a:lnSpc>
              <a:spcBef>
                <a:spcPts val="667"/>
              </a:spcBef>
              <a:spcAft>
                <a:spcPts val="0"/>
              </a:spcAft>
              <a:buClr>
                <a:schemeClr val="dk1"/>
              </a:buClr>
              <a:buSzPts val="2133"/>
              <a:buNone/>
              <a:defRPr b="1" sz="2133"/>
            </a:lvl9pPr>
          </a:lstStyle>
          <a:p/>
        </p:txBody>
      </p:sp>
      <p:sp>
        <p:nvSpPr>
          <p:cNvPr id="46" name="Google Shape;46;p6"/>
          <p:cNvSpPr txBox="1"/>
          <p:nvPr>
            <p:ph idx="4" type="body"/>
          </p:nvPr>
        </p:nvSpPr>
        <p:spPr>
          <a:xfrm>
            <a:off x="6172201" y="3340100"/>
            <a:ext cx="5183188" cy="491278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47" name="Google Shape;47;p6"/>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6"/>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7"/>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5" name="Shape 55"/>
        <p:cNvGrpSpPr/>
        <p:nvPr/>
      </p:nvGrpSpPr>
      <p:grpSpPr>
        <a:xfrm>
          <a:off x="0" y="0"/>
          <a:ext cx="0" cy="0"/>
          <a:chOff x="0" y="0"/>
          <a:chExt cx="0" cy="0"/>
        </a:xfrm>
      </p:grpSpPr>
      <p:sp>
        <p:nvSpPr>
          <p:cNvPr id="56" name="Google Shape;56;p8"/>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 type="body"/>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indent="-499554" lvl="0" marL="457200" algn="l">
              <a:lnSpc>
                <a:spcPct val="90000"/>
              </a:lnSpc>
              <a:spcBef>
                <a:spcPts val="1333"/>
              </a:spcBef>
              <a:spcAft>
                <a:spcPts val="0"/>
              </a:spcAft>
              <a:buClr>
                <a:schemeClr val="dk1"/>
              </a:buClr>
              <a:buSzPts val="4267"/>
              <a:buChar char="•"/>
              <a:defRPr sz="4267"/>
            </a:lvl1pPr>
            <a:lvl2pPr indent="-465645" lvl="1" marL="914400" algn="l">
              <a:lnSpc>
                <a:spcPct val="90000"/>
              </a:lnSpc>
              <a:spcBef>
                <a:spcPts val="667"/>
              </a:spcBef>
              <a:spcAft>
                <a:spcPts val="0"/>
              </a:spcAft>
              <a:buClr>
                <a:schemeClr val="dk1"/>
              </a:buClr>
              <a:buSzPts val="3733"/>
              <a:buChar char="•"/>
              <a:defRPr sz="3733"/>
            </a:lvl2pPr>
            <a:lvl3pPr indent="-431800" lvl="2" marL="1371600" algn="l">
              <a:lnSpc>
                <a:spcPct val="90000"/>
              </a:lnSpc>
              <a:spcBef>
                <a:spcPts val="667"/>
              </a:spcBef>
              <a:spcAft>
                <a:spcPts val="0"/>
              </a:spcAft>
              <a:buClr>
                <a:schemeClr val="dk1"/>
              </a:buClr>
              <a:buSzPts val="3200"/>
              <a:buChar char="•"/>
              <a:defRPr sz="3200"/>
            </a:lvl3pPr>
            <a:lvl4pPr indent="-397954" lvl="3" marL="1828800" algn="l">
              <a:lnSpc>
                <a:spcPct val="90000"/>
              </a:lnSpc>
              <a:spcBef>
                <a:spcPts val="667"/>
              </a:spcBef>
              <a:spcAft>
                <a:spcPts val="0"/>
              </a:spcAft>
              <a:buClr>
                <a:schemeClr val="dk1"/>
              </a:buClr>
              <a:buSzPts val="2667"/>
              <a:buChar char="•"/>
              <a:defRPr sz="2667"/>
            </a:lvl4pPr>
            <a:lvl5pPr indent="-397954" lvl="4" marL="2286000" algn="l">
              <a:lnSpc>
                <a:spcPct val="90000"/>
              </a:lnSpc>
              <a:spcBef>
                <a:spcPts val="667"/>
              </a:spcBef>
              <a:spcAft>
                <a:spcPts val="0"/>
              </a:spcAft>
              <a:buClr>
                <a:schemeClr val="dk1"/>
              </a:buClr>
              <a:buSzPts val="2667"/>
              <a:buChar char="•"/>
              <a:defRPr sz="2667"/>
            </a:lvl5pPr>
            <a:lvl6pPr indent="-397954" lvl="5" marL="2743200" algn="l">
              <a:lnSpc>
                <a:spcPct val="90000"/>
              </a:lnSpc>
              <a:spcBef>
                <a:spcPts val="667"/>
              </a:spcBef>
              <a:spcAft>
                <a:spcPts val="0"/>
              </a:spcAft>
              <a:buClr>
                <a:schemeClr val="dk1"/>
              </a:buClr>
              <a:buSzPts val="2667"/>
              <a:buChar char="•"/>
              <a:defRPr sz="2667"/>
            </a:lvl6pPr>
            <a:lvl7pPr indent="-397954" lvl="6" marL="3200400" algn="l">
              <a:lnSpc>
                <a:spcPct val="90000"/>
              </a:lnSpc>
              <a:spcBef>
                <a:spcPts val="667"/>
              </a:spcBef>
              <a:spcAft>
                <a:spcPts val="0"/>
              </a:spcAft>
              <a:buClr>
                <a:schemeClr val="dk1"/>
              </a:buClr>
              <a:buSzPts val="2667"/>
              <a:buChar char="•"/>
              <a:defRPr sz="2667"/>
            </a:lvl7pPr>
            <a:lvl8pPr indent="-397954" lvl="7" marL="3657600" algn="l">
              <a:lnSpc>
                <a:spcPct val="90000"/>
              </a:lnSpc>
              <a:spcBef>
                <a:spcPts val="667"/>
              </a:spcBef>
              <a:spcAft>
                <a:spcPts val="0"/>
              </a:spcAft>
              <a:buClr>
                <a:schemeClr val="dk1"/>
              </a:buClr>
              <a:buSzPts val="2667"/>
              <a:buChar char="•"/>
              <a:defRPr sz="2667"/>
            </a:lvl8pPr>
            <a:lvl9pPr indent="-397954" lvl="8" marL="4114800" algn="l">
              <a:lnSpc>
                <a:spcPct val="90000"/>
              </a:lnSpc>
              <a:spcBef>
                <a:spcPts val="667"/>
              </a:spcBef>
              <a:spcAft>
                <a:spcPts val="0"/>
              </a:spcAft>
              <a:buClr>
                <a:schemeClr val="dk1"/>
              </a:buClr>
              <a:buSzPts val="2667"/>
              <a:buChar char="•"/>
              <a:defRPr sz="2667"/>
            </a:lvl9pPr>
          </a:lstStyle>
          <a:p/>
        </p:txBody>
      </p:sp>
      <p:sp>
        <p:nvSpPr>
          <p:cNvPr id="58" name="Google Shape;58;p8"/>
          <p:cNvSpPr txBox="1"/>
          <p:nvPr>
            <p:ph idx="2"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59" name="Google Shape;59;p8"/>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8"/>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8"/>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2" name="Shape 62"/>
        <p:cNvGrpSpPr/>
        <p:nvPr/>
      </p:nvGrpSpPr>
      <p:grpSpPr>
        <a:xfrm>
          <a:off x="0" y="0"/>
          <a:ext cx="0" cy="0"/>
          <a:chOff x="0" y="0"/>
          <a:chExt cx="0" cy="0"/>
        </a:xfrm>
      </p:grpSpPr>
      <p:sp>
        <p:nvSpPr>
          <p:cNvPr id="63" name="Google Shape;63;p9"/>
          <p:cNvSpPr txBox="1"/>
          <p:nvPr>
            <p:ph type="title"/>
          </p:nvPr>
        </p:nvSpPr>
        <p:spPr>
          <a:xfrm>
            <a:off x="839788" y="609600"/>
            <a:ext cx="3932237" cy="21336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267"/>
              <a:buFont typeface="Calibri"/>
              <a:buNone/>
              <a:defRPr sz="42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p:nvPr>
            <p:ph idx="2" type="pic"/>
          </p:nvPr>
        </p:nvSpPr>
        <p:spPr>
          <a:xfrm>
            <a:off x="5183188" y="1316569"/>
            <a:ext cx="6172200" cy="6498167"/>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333"/>
              </a:spcBef>
              <a:spcAft>
                <a:spcPts val="0"/>
              </a:spcAft>
              <a:buClr>
                <a:schemeClr val="dk1"/>
              </a:buClr>
              <a:buSzPts val="4267"/>
              <a:buFont typeface="Arial"/>
              <a:buNone/>
              <a:defRPr b="0" i="0" sz="4267" u="none" cap="none" strike="noStrike">
                <a:solidFill>
                  <a:schemeClr val="dk1"/>
                </a:solidFill>
                <a:latin typeface="Calibri"/>
                <a:ea typeface="Calibri"/>
                <a:cs typeface="Calibri"/>
                <a:sym typeface="Calibri"/>
              </a:defRPr>
            </a:lvl1pPr>
            <a:lvl2pPr lvl="1" marR="0" rtl="0" algn="l">
              <a:lnSpc>
                <a:spcPct val="90000"/>
              </a:lnSpc>
              <a:spcBef>
                <a:spcPts val="667"/>
              </a:spcBef>
              <a:spcAft>
                <a:spcPts val="0"/>
              </a:spcAft>
              <a:buClr>
                <a:schemeClr val="dk1"/>
              </a:buClr>
              <a:buSzPts val="3733"/>
              <a:buFont typeface="Arial"/>
              <a:buNone/>
              <a:defRPr b="0" i="0" sz="3733" u="none" cap="none" strike="noStrike">
                <a:solidFill>
                  <a:schemeClr val="dk1"/>
                </a:solidFill>
                <a:latin typeface="Calibri"/>
                <a:ea typeface="Calibri"/>
                <a:cs typeface="Calibri"/>
                <a:sym typeface="Calibri"/>
              </a:defRPr>
            </a:lvl2pPr>
            <a:lvl3pPr lvl="2" marR="0" rtl="0" algn="l">
              <a:lnSpc>
                <a:spcPct val="90000"/>
              </a:lnSpc>
              <a:spcBef>
                <a:spcPts val="667"/>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3pPr>
            <a:lvl4pPr lvl="3"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4pPr>
            <a:lvl5pPr lvl="4"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5pPr>
            <a:lvl6pPr lvl="5"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6pPr>
            <a:lvl7pPr lvl="6"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7pPr>
            <a:lvl8pPr lvl="7"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8pPr>
            <a:lvl9pPr lvl="8" marR="0" rtl="0" algn="l">
              <a:lnSpc>
                <a:spcPct val="90000"/>
              </a:lnSpc>
              <a:spcBef>
                <a:spcPts val="667"/>
              </a:spcBef>
              <a:spcAft>
                <a:spcPts val="0"/>
              </a:spcAft>
              <a:buClr>
                <a:schemeClr val="dk1"/>
              </a:buClr>
              <a:buSzPts val="2667"/>
              <a:buFont typeface="Arial"/>
              <a:buNone/>
              <a:defRPr b="0" i="0" sz="2667" u="none" cap="none" strike="noStrike">
                <a:solidFill>
                  <a:schemeClr val="dk1"/>
                </a:solidFill>
                <a:latin typeface="Calibri"/>
                <a:ea typeface="Calibri"/>
                <a:cs typeface="Calibri"/>
                <a:sym typeface="Calibri"/>
              </a:defRPr>
            </a:lvl9pPr>
          </a:lstStyle>
          <a:p/>
        </p:txBody>
      </p:sp>
      <p:sp>
        <p:nvSpPr>
          <p:cNvPr id="65" name="Google Shape;65;p9"/>
          <p:cNvSpPr txBox="1"/>
          <p:nvPr>
            <p:ph idx="1" type="body"/>
          </p:nvPr>
        </p:nvSpPr>
        <p:spPr>
          <a:xfrm>
            <a:off x="839788" y="2743200"/>
            <a:ext cx="3932237" cy="508211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333"/>
              </a:spcBef>
              <a:spcAft>
                <a:spcPts val="0"/>
              </a:spcAft>
              <a:buClr>
                <a:schemeClr val="dk1"/>
              </a:buClr>
              <a:buSzPts val="2133"/>
              <a:buNone/>
              <a:defRPr sz="2133"/>
            </a:lvl1pPr>
            <a:lvl2pPr indent="-228600" lvl="1" marL="914400" algn="l">
              <a:lnSpc>
                <a:spcPct val="90000"/>
              </a:lnSpc>
              <a:spcBef>
                <a:spcPts val="667"/>
              </a:spcBef>
              <a:spcAft>
                <a:spcPts val="0"/>
              </a:spcAft>
              <a:buClr>
                <a:schemeClr val="dk1"/>
              </a:buClr>
              <a:buSzPts val="1867"/>
              <a:buNone/>
              <a:defRPr sz="1867"/>
            </a:lvl2pPr>
            <a:lvl3pPr indent="-228600" lvl="2" marL="1371600" algn="l">
              <a:lnSpc>
                <a:spcPct val="90000"/>
              </a:lnSpc>
              <a:spcBef>
                <a:spcPts val="667"/>
              </a:spcBef>
              <a:spcAft>
                <a:spcPts val="0"/>
              </a:spcAft>
              <a:buClr>
                <a:schemeClr val="dk1"/>
              </a:buClr>
              <a:buSzPts val="1600"/>
              <a:buNone/>
              <a:defRPr sz="1600"/>
            </a:lvl3pPr>
            <a:lvl4pPr indent="-228600" lvl="3" marL="1828800" algn="l">
              <a:lnSpc>
                <a:spcPct val="90000"/>
              </a:lnSpc>
              <a:spcBef>
                <a:spcPts val="667"/>
              </a:spcBef>
              <a:spcAft>
                <a:spcPts val="0"/>
              </a:spcAft>
              <a:buClr>
                <a:schemeClr val="dk1"/>
              </a:buClr>
              <a:buSzPts val="1333"/>
              <a:buNone/>
              <a:defRPr sz="1333"/>
            </a:lvl4pPr>
            <a:lvl5pPr indent="-228600" lvl="4" marL="2286000" algn="l">
              <a:lnSpc>
                <a:spcPct val="90000"/>
              </a:lnSpc>
              <a:spcBef>
                <a:spcPts val="667"/>
              </a:spcBef>
              <a:spcAft>
                <a:spcPts val="0"/>
              </a:spcAft>
              <a:buClr>
                <a:schemeClr val="dk1"/>
              </a:buClr>
              <a:buSzPts val="1333"/>
              <a:buNone/>
              <a:defRPr sz="1333"/>
            </a:lvl5pPr>
            <a:lvl6pPr indent="-228600" lvl="5" marL="2743200" algn="l">
              <a:lnSpc>
                <a:spcPct val="90000"/>
              </a:lnSpc>
              <a:spcBef>
                <a:spcPts val="667"/>
              </a:spcBef>
              <a:spcAft>
                <a:spcPts val="0"/>
              </a:spcAft>
              <a:buClr>
                <a:schemeClr val="dk1"/>
              </a:buClr>
              <a:buSzPts val="1333"/>
              <a:buNone/>
              <a:defRPr sz="1333"/>
            </a:lvl6pPr>
            <a:lvl7pPr indent="-228600" lvl="6" marL="3200400" algn="l">
              <a:lnSpc>
                <a:spcPct val="90000"/>
              </a:lnSpc>
              <a:spcBef>
                <a:spcPts val="667"/>
              </a:spcBef>
              <a:spcAft>
                <a:spcPts val="0"/>
              </a:spcAft>
              <a:buClr>
                <a:schemeClr val="dk1"/>
              </a:buClr>
              <a:buSzPts val="1333"/>
              <a:buNone/>
              <a:defRPr sz="1333"/>
            </a:lvl7pPr>
            <a:lvl8pPr indent="-228600" lvl="7" marL="3657600" algn="l">
              <a:lnSpc>
                <a:spcPct val="90000"/>
              </a:lnSpc>
              <a:spcBef>
                <a:spcPts val="667"/>
              </a:spcBef>
              <a:spcAft>
                <a:spcPts val="0"/>
              </a:spcAft>
              <a:buClr>
                <a:schemeClr val="dk1"/>
              </a:buClr>
              <a:buSzPts val="1333"/>
              <a:buNone/>
              <a:defRPr sz="1333"/>
            </a:lvl8pPr>
            <a:lvl9pPr indent="-228600" lvl="8" marL="4114800" algn="l">
              <a:lnSpc>
                <a:spcPct val="90000"/>
              </a:lnSpc>
              <a:spcBef>
                <a:spcPts val="667"/>
              </a:spcBef>
              <a:spcAft>
                <a:spcPts val="0"/>
              </a:spcAft>
              <a:buClr>
                <a:schemeClr val="dk1"/>
              </a:buClr>
              <a:buSzPts val="1333"/>
              <a:buNone/>
              <a:defRPr sz="1333"/>
            </a:lvl9pPr>
          </a:lstStyle>
          <a:p/>
        </p:txBody>
      </p:sp>
      <p:sp>
        <p:nvSpPr>
          <p:cNvPr id="66" name="Google Shape;66;p9"/>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9"/>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9" name="Shape 69"/>
        <p:cNvGrpSpPr/>
        <p:nvPr/>
      </p:nvGrpSpPr>
      <p:grpSpPr>
        <a:xfrm>
          <a:off x="0" y="0"/>
          <a:ext cx="0" cy="0"/>
          <a:chOff x="0" y="0"/>
          <a:chExt cx="0" cy="0"/>
        </a:xfrm>
      </p:grpSpPr>
      <p:sp>
        <p:nvSpPr>
          <p:cNvPr id="70" name="Google Shape;70;p10"/>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 type="body"/>
          </p:nvPr>
        </p:nvSpPr>
        <p:spPr>
          <a:xfrm rot="5400000">
            <a:off x="3195108" y="77259"/>
            <a:ext cx="5801784" cy="105156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1333"/>
              </a:spcBef>
              <a:spcAft>
                <a:spcPts val="0"/>
              </a:spcAft>
              <a:buClr>
                <a:schemeClr val="dk1"/>
              </a:buClr>
              <a:buSzPts val="1800"/>
              <a:buChar char="•"/>
              <a:defRPr/>
            </a:lvl1pPr>
            <a:lvl2pPr indent="-342900" lvl="1" marL="914400" algn="l">
              <a:lnSpc>
                <a:spcPct val="90000"/>
              </a:lnSpc>
              <a:spcBef>
                <a:spcPts val="667"/>
              </a:spcBef>
              <a:spcAft>
                <a:spcPts val="0"/>
              </a:spcAft>
              <a:buClr>
                <a:schemeClr val="dk1"/>
              </a:buClr>
              <a:buSzPts val="1800"/>
              <a:buChar char="•"/>
              <a:defRPr/>
            </a:lvl2pPr>
            <a:lvl3pPr indent="-342900" lvl="2" marL="1371600" algn="l">
              <a:lnSpc>
                <a:spcPct val="90000"/>
              </a:lnSpc>
              <a:spcBef>
                <a:spcPts val="667"/>
              </a:spcBef>
              <a:spcAft>
                <a:spcPts val="0"/>
              </a:spcAft>
              <a:buClr>
                <a:schemeClr val="dk1"/>
              </a:buClr>
              <a:buSzPts val="1800"/>
              <a:buChar char="•"/>
              <a:defRPr/>
            </a:lvl3pPr>
            <a:lvl4pPr indent="-342900" lvl="3" marL="1828800" algn="l">
              <a:lnSpc>
                <a:spcPct val="90000"/>
              </a:lnSpc>
              <a:spcBef>
                <a:spcPts val="667"/>
              </a:spcBef>
              <a:spcAft>
                <a:spcPts val="0"/>
              </a:spcAft>
              <a:buClr>
                <a:schemeClr val="dk1"/>
              </a:buClr>
              <a:buSzPts val="1800"/>
              <a:buChar char="•"/>
              <a:defRPr/>
            </a:lvl4pPr>
            <a:lvl5pPr indent="-342900" lvl="4" marL="2286000" algn="l">
              <a:lnSpc>
                <a:spcPct val="90000"/>
              </a:lnSpc>
              <a:spcBef>
                <a:spcPts val="667"/>
              </a:spcBef>
              <a:spcAft>
                <a:spcPts val="0"/>
              </a:spcAft>
              <a:buClr>
                <a:schemeClr val="dk1"/>
              </a:buClr>
              <a:buSzPts val="1800"/>
              <a:buChar char="•"/>
              <a:defRPr/>
            </a:lvl5pPr>
            <a:lvl6pPr indent="-342900" lvl="5" marL="2743200" algn="l">
              <a:lnSpc>
                <a:spcPct val="90000"/>
              </a:lnSpc>
              <a:spcBef>
                <a:spcPts val="667"/>
              </a:spcBef>
              <a:spcAft>
                <a:spcPts val="0"/>
              </a:spcAft>
              <a:buClr>
                <a:schemeClr val="dk1"/>
              </a:buClr>
              <a:buSzPts val="1800"/>
              <a:buChar char="•"/>
              <a:defRPr/>
            </a:lvl6pPr>
            <a:lvl7pPr indent="-342900" lvl="6" marL="3200400" algn="l">
              <a:lnSpc>
                <a:spcPct val="90000"/>
              </a:lnSpc>
              <a:spcBef>
                <a:spcPts val="667"/>
              </a:spcBef>
              <a:spcAft>
                <a:spcPts val="0"/>
              </a:spcAft>
              <a:buClr>
                <a:schemeClr val="dk1"/>
              </a:buClr>
              <a:buSzPts val="1800"/>
              <a:buChar char="•"/>
              <a:defRPr/>
            </a:lvl7pPr>
            <a:lvl8pPr indent="-342900" lvl="7" marL="3657600" algn="l">
              <a:lnSpc>
                <a:spcPct val="90000"/>
              </a:lnSpc>
              <a:spcBef>
                <a:spcPts val="667"/>
              </a:spcBef>
              <a:spcAft>
                <a:spcPts val="0"/>
              </a:spcAft>
              <a:buClr>
                <a:schemeClr val="dk1"/>
              </a:buClr>
              <a:buSzPts val="1800"/>
              <a:buChar char="•"/>
              <a:defRPr/>
            </a:lvl8pPr>
            <a:lvl9pPr indent="-342900" lvl="8" marL="4114800" algn="l">
              <a:lnSpc>
                <a:spcPct val="90000"/>
              </a:lnSpc>
              <a:spcBef>
                <a:spcPts val="667"/>
              </a:spcBef>
              <a:spcAft>
                <a:spcPts val="0"/>
              </a:spcAft>
              <a:buClr>
                <a:schemeClr val="dk1"/>
              </a:buClr>
              <a:buSzPts val="1800"/>
              <a:buChar char="•"/>
              <a:defRPr/>
            </a:lvl9pPr>
          </a:lstStyle>
          <a:p/>
        </p:txBody>
      </p:sp>
      <p:sp>
        <p:nvSpPr>
          <p:cNvPr id="72" name="Google Shape;72;p10"/>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0"/>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4.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11" Type="http://schemas.openxmlformats.org/officeDocument/2006/relationships/slideLayout" Target="../slideLayouts/slideLayout20.xml"/><Relationship Id="rId10" Type="http://schemas.openxmlformats.org/officeDocument/2006/relationships/slideLayout" Target="../slideLayouts/slideLayout19.xml"/><Relationship Id="rId12" Type="http://schemas.openxmlformats.org/officeDocument/2006/relationships/theme" Target="../theme/theme3.xml"/><Relationship Id="rId9" Type="http://schemas.openxmlformats.org/officeDocument/2006/relationships/slideLayout" Target="../slideLayouts/slideLayout18.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slideLayout" Target="../slideLayouts/slideLayout22.xml"/><Relationship Id="rId3" Type="http://schemas.openxmlformats.org/officeDocument/2006/relationships/slideLayout" Target="../slideLayouts/slideLayout23.xml"/><Relationship Id="rId4" Type="http://schemas.openxmlformats.org/officeDocument/2006/relationships/slideLayout" Target="../slideLayouts/slideLayout24.xml"/><Relationship Id="rId11" Type="http://schemas.openxmlformats.org/officeDocument/2006/relationships/theme" Target="../theme/theme1.xml"/><Relationship Id="rId10" Type="http://schemas.openxmlformats.org/officeDocument/2006/relationships/slideLayout" Target="../slideLayouts/slideLayout30.xml"/><Relationship Id="rId9" Type="http://schemas.openxmlformats.org/officeDocument/2006/relationships/slideLayout" Target="../slideLayouts/slideLayout29.xml"/><Relationship Id="rId5" Type="http://schemas.openxmlformats.org/officeDocument/2006/relationships/slideLayout" Target="../slideLayouts/slideLayout25.xml"/><Relationship Id="rId6" Type="http://schemas.openxmlformats.org/officeDocument/2006/relationships/slideLayout" Target="../slideLayouts/slideLayout26.xml"/><Relationship Id="rId7" Type="http://schemas.openxmlformats.org/officeDocument/2006/relationships/slideLayout" Target="../slideLayouts/slideLayout27.xml"/><Relationship Id="rId8"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486836"/>
            <a:ext cx="10515600" cy="176741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838200" y="2434167"/>
            <a:ext cx="10515600" cy="5801784"/>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8475136"/>
            <a:ext cx="274320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8475136"/>
            <a:ext cx="4114800"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8475136"/>
            <a:ext cx="274320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15" name="Google Shape;15;p1"/>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81" name="Shape 81"/>
        <p:cNvGrpSpPr/>
        <p:nvPr/>
      </p:nvGrpSpPr>
      <p:grpSpPr>
        <a:xfrm>
          <a:off x="0" y="0"/>
          <a:ext cx="0" cy="0"/>
          <a:chOff x="0" y="0"/>
          <a:chExt cx="0" cy="0"/>
        </a:xfrm>
      </p:grpSpPr>
      <p:sp>
        <p:nvSpPr>
          <p:cNvPr id="82" name="Google Shape;82;p12"/>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900"/>
              <a:buFont typeface="Calibri"/>
              <a:buNone/>
              <a:defRPr b="0" i="0" sz="59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rgbClr val="000000"/>
                </a:solidFill>
                <a:latin typeface="Arial"/>
                <a:ea typeface="Arial"/>
                <a:cs typeface="Arial"/>
                <a:sym typeface="Arial"/>
              </a:defRPr>
            </a:lvl9pPr>
          </a:lstStyle>
          <a:p/>
        </p:txBody>
      </p:sp>
      <p:sp>
        <p:nvSpPr>
          <p:cNvPr id="83" name="Google Shape;83;p12"/>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3550" lvl="0" marL="457200" marR="0" rtl="0" algn="l">
              <a:lnSpc>
                <a:spcPct val="90000"/>
              </a:lnSpc>
              <a:spcBef>
                <a:spcPts val="1300"/>
              </a:spcBef>
              <a:spcAft>
                <a:spcPts val="0"/>
              </a:spcAft>
              <a:buClr>
                <a:schemeClr val="dk1"/>
              </a:buClr>
              <a:buSzPts val="3700"/>
              <a:buFont typeface="Arial"/>
              <a:buChar char="•"/>
              <a:defRPr b="0" i="0" sz="3700" u="none" cap="none" strike="noStrike">
                <a:solidFill>
                  <a:schemeClr val="dk1"/>
                </a:solidFill>
                <a:latin typeface="Calibri"/>
                <a:ea typeface="Calibri"/>
                <a:cs typeface="Calibri"/>
                <a:sym typeface="Calibri"/>
              </a:defRPr>
            </a:lvl1pPr>
            <a:lvl2pPr indent="-431800" lvl="1" marL="914400" marR="0" rtl="0" algn="l">
              <a:lnSpc>
                <a:spcPct val="90000"/>
              </a:lnSpc>
              <a:spcBef>
                <a:spcPts val="7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400050" lvl="2" marL="1371600" marR="0" rtl="0" algn="l">
              <a:lnSpc>
                <a:spcPct val="90000"/>
              </a:lnSpc>
              <a:spcBef>
                <a:spcPts val="70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3pPr>
            <a:lvl4pPr indent="-381000" lvl="3" marL="1828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84" name="Google Shape;84;p12"/>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5" name="Google Shape;85;p12"/>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5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500"/>
              <a:buFont typeface="Arial"/>
              <a:buNone/>
              <a:defRPr b="0" i="0" sz="1900" u="none" cap="none" strike="noStrike">
                <a:solidFill>
                  <a:schemeClr val="dk1"/>
                </a:solidFill>
                <a:latin typeface="Calibri"/>
                <a:ea typeface="Calibri"/>
                <a:cs typeface="Calibri"/>
                <a:sym typeface="Calibri"/>
              </a:defRPr>
            </a:lvl9pPr>
          </a:lstStyle>
          <a:p/>
        </p:txBody>
      </p:sp>
      <p:sp>
        <p:nvSpPr>
          <p:cNvPr id="86" name="Google Shape;86;p12"/>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87" name="Google Shape;87;p12"/>
          <p:cNvPicPr preferRelativeResize="0"/>
          <p:nvPr/>
        </p:nvPicPr>
        <p:blipFill rotWithShape="1">
          <a:blip r:embed="rId1">
            <a:alphaModFix/>
          </a:blip>
          <a:srcRect b="0" l="0" r="0" t="0"/>
          <a:stretch/>
        </p:blipFill>
        <p:spPr>
          <a:xfrm>
            <a:off x="10042368" y="8493249"/>
            <a:ext cx="1311431" cy="451143"/>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53" name="Shape 153"/>
        <p:cNvGrpSpPr/>
        <p:nvPr/>
      </p:nvGrpSpPr>
      <p:grpSpPr>
        <a:xfrm>
          <a:off x="0" y="0"/>
          <a:ext cx="0" cy="0"/>
          <a:chOff x="0" y="0"/>
          <a:chExt cx="0" cy="0"/>
        </a:xfrm>
      </p:grpSpPr>
      <p:sp>
        <p:nvSpPr>
          <p:cNvPr id="154" name="Google Shape;154;p23"/>
          <p:cNvSpPr txBox="1"/>
          <p:nvPr>
            <p:ph type="title"/>
          </p:nvPr>
        </p:nvSpPr>
        <p:spPr>
          <a:xfrm>
            <a:off x="838200" y="486836"/>
            <a:ext cx="10515600" cy="17673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5867"/>
              <a:buFont typeface="Calibri"/>
              <a:buNone/>
              <a:defRPr b="0" i="0" sz="5867"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55" name="Google Shape;155;p23"/>
          <p:cNvSpPr txBox="1"/>
          <p:nvPr>
            <p:ph idx="1" type="body"/>
          </p:nvPr>
        </p:nvSpPr>
        <p:spPr>
          <a:xfrm>
            <a:off x="838200" y="2434167"/>
            <a:ext cx="10515600" cy="5801700"/>
          </a:xfrm>
          <a:prstGeom prst="rect">
            <a:avLst/>
          </a:prstGeom>
          <a:noFill/>
          <a:ln>
            <a:noFill/>
          </a:ln>
        </p:spPr>
        <p:txBody>
          <a:bodyPr anchorCtr="0" anchor="t" bIns="45700" lIns="91425" spcFirstLastPara="1" rIns="91425" wrap="square" tIns="45700">
            <a:noAutofit/>
          </a:bodyPr>
          <a:lstStyle>
            <a:lvl1pPr indent="-465645" lvl="0" marL="457200" marR="0" rtl="0" algn="l">
              <a:lnSpc>
                <a:spcPct val="90000"/>
              </a:lnSpc>
              <a:spcBef>
                <a:spcPts val="1333"/>
              </a:spcBef>
              <a:spcAft>
                <a:spcPts val="0"/>
              </a:spcAft>
              <a:buClr>
                <a:schemeClr val="dk1"/>
              </a:buClr>
              <a:buSzPts val="3733"/>
              <a:buFont typeface="Arial"/>
              <a:buChar char="•"/>
              <a:defRPr b="0" i="0" sz="3733" u="none" cap="none" strike="noStrike">
                <a:solidFill>
                  <a:schemeClr val="dk1"/>
                </a:solidFill>
                <a:latin typeface="Calibri"/>
                <a:ea typeface="Calibri"/>
                <a:cs typeface="Calibri"/>
                <a:sym typeface="Calibri"/>
              </a:defRPr>
            </a:lvl1pPr>
            <a:lvl2pPr indent="-431800" lvl="1" marL="914400" marR="0" rtl="0" algn="l">
              <a:lnSpc>
                <a:spcPct val="90000"/>
              </a:lnSpc>
              <a:spcBef>
                <a:spcPts val="667"/>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397954" lvl="2" marL="1371600" marR="0" rtl="0" algn="l">
              <a:lnSpc>
                <a:spcPct val="90000"/>
              </a:lnSpc>
              <a:spcBef>
                <a:spcPts val="667"/>
              </a:spcBef>
              <a:spcAft>
                <a:spcPts val="0"/>
              </a:spcAft>
              <a:buClr>
                <a:schemeClr val="dk1"/>
              </a:buClr>
              <a:buSzPts val="2667"/>
              <a:buFont typeface="Arial"/>
              <a:buChar char="•"/>
              <a:defRPr b="0" i="0" sz="2667" u="none" cap="none" strike="noStrike">
                <a:solidFill>
                  <a:schemeClr val="dk1"/>
                </a:solidFill>
                <a:latin typeface="Calibri"/>
                <a:ea typeface="Calibri"/>
                <a:cs typeface="Calibri"/>
                <a:sym typeface="Calibri"/>
              </a:defRPr>
            </a:lvl3pPr>
            <a:lvl4pPr indent="-381000" lvl="3" marL="1828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667"/>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156" name="Google Shape;156;p23"/>
          <p:cNvSpPr txBox="1"/>
          <p:nvPr>
            <p:ph idx="10" type="dt"/>
          </p:nvPr>
        </p:nvSpPr>
        <p:spPr>
          <a:xfrm>
            <a:off x="838200" y="8475136"/>
            <a:ext cx="2743200" cy="4869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7" name="Google Shape;157;p23"/>
          <p:cNvSpPr txBox="1"/>
          <p:nvPr>
            <p:ph idx="11" type="ftr"/>
          </p:nvPr>
        </p:nvSpPr>
        <p:spPr>
          <a:xfrm>
            <a:off x="4038600" y="8475136"/>
            <a:ext cx="4114800" cy="4869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6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58" name="Google Shape;158;p23"/>
          <p:cNvSpPr txBox="1"/>
          <p:nvPr>
            <p:ph idx="12" type="sldNum"/>
          </p:nvPr>
        </p:nvSpPr>
        <p:spPr>
          <a:xfrm>
            <a:off x="8610600" y="8475136"/>
            <a:ext cx="2743200" cy="486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600"/>
              <a:buFont typeface="Arial"/>
              <a:buNone/>
              <a:defRPr b="0" i="0" sz="1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
        <p:nvSpPr>
          <p:cNvPr id="159" name="Google Shape;159;p23"/>
          <p:cNvSpPr/>
          <p:nvPr/>
        </p:nvSpPr>
        <p:spPr>
          <a:xfrm>
            <a:off x="10042368" y="8493249"/>
            <a:ext cx="1311300" cy="451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29" name="Shape 229"/>
        <p:cNvGrpSpPr/>
        <p:nvPr/>
      </p:nvGrpSpPr>
      <p:grpSpPr>
        <a:xfrm>
          <a:off x="0" y="0"/>
          <a:ext cx="0" cy="0"/>
          <a:chOff x="0" y="0"/>
          <a:chExt cx="0" cy="0"/>
        </a:xfrm>
      </p:grpSpPr>
      <p:sp>
        <p:nvSpPr>
          <p:cNvPr id="230" name="Google Shape;230;p34"/>
          <p:cNvSpPr txBox="1"/>
          <p:nvPr/>
        </p:nvSpPr>
        <p:spPr>
          <a:xfrm>
            <a:off x="6191250" y="2606938"/>
            <a:ext cx="5309700" cy="1545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Transferable Knowledge:</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rPr b="1" lang="en-GB" sz="1200"/>
              <a:t>Links to Anglo Saxon runes and their use of symbols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31" name="Google Shape;231;p34"/>
          <p:cNvSpPr txBox="1"/>
          <p:nvPr/>
        </p:nvSpPr>
        <p:spPr>
          <a:xfrm>
            <a:off x="806825" y="4262550"/>
            <a:ext cx="10693500" cy="39792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900"/>
              <a:buFont typeface="Arial"/>
              <a:buNone/>
            </a:pPr>
            <a:r>
              <a:rPr b="1" i="0" lang="en-GB" sz="1900" u="none" cap="none" strike="noStrike">
                <a:solidFill>
                  <a:schemeClr val="dk1"/>
                </a:solidFill>
                <a:latin typeface="Arial"/>
                <a:ea typeface="Arial"/>
                <a:cs typeface="Arial"/>
                <a:sym typeface="Arial"/>
              </a:rPr>
              <a:t>National Curriculum Overview of Programme of Study</a:t>
            </a:r>
            <a:endParaRPr b="1" sz="1600">
              <a:solidFill>
                <a:srgbClr val="104F75"/>
              </a:solidFill>
            </a:endParaRPr>
          </a:p>
          <a:p>
            <a:pPr indent="0" lvl="0" marL="0" marR="0" rtl="0" algn="l">
              <a:lnSpc>
                <a:spcPct val="100000"/>
              </a:lnSpc>
              <a:spcBef>
                <a:spcPts val="0"/>
              </a:spcBef>
              <a:spcAft>
                <a:spcPts val="0"/>
              </a:spcAft>
              <a:buClr>
                <a:schemeClr val="dk1"/>
              </a:buClr>
              <a:buSzPts val="1100"/>
              <a:buFont typeface="Arial"/>
              <a:buNone/>
            </a:pPr>
            <a:r>
              <a:rPr lang="en-GB" sz="1200">
                <a:solidFill>
                  <a:schemeClr val="dk1"/>
                </a:solidFill>
              </a:rPr>
              <a:t>Music is a universal language that embodies one of the highest forms of creativity. A high- quality music education should engage and inspire pupils to develop a love of music and their talent as musicians, and so increase their self-confidence, creativity and sense of achievement. As pupils progress, they should develop a critical engagement with music, allowing them to compose, and to listen with discrimination to the best in the musical canon.</a:t>
            </a:r>
            <a:endParaRPr b="1" sz="1600">
              <a:solidFill>
                <a:srgbClr val="104F75"/>
              </a:solidFill>
            </a:endParaRPr>
          </a:p>
          <a:p>
            <a:pPr indent="0" lvl="0" marL="0" marR="0" rtl="0" algn="l">
              <a:lnSpc>
                <a:spcPct val="100000"/>
              </a:lnSpc>
              <a:spcBef>
                <a:spcPts val="0"/>
              </a:spcBef>
              <a:spcAft>
                <a:spcPts val="0"/>
              </a:spcAft>
              <a:buSzPts val="1100"/>
              <a:buNone/>
            </a:pPr>
            <a:r>
              <a:rPr lang="en-GB" sz="1200">
                <a:solidFill>
                  <a:schemeClr val="dk1"/>
                </a:solidFill>
              </a:rPr>
              <a:t>The national curriculum for music aims to ensure that all pupils: Perform, listen to, review and evaluate music across a range of historical periods, genres, styles and traditions, including the works of the great composers and musicians.  Learn to sing and to use their voices, to create and compose music on their own and with others, have the opportunity to learn a musical instrument, use technology appropriately and have the opportunity to progress to the next level of musical excellence.  Understand and explore how music is created, produced and communicated, including through the inter-related dimensions: pitch, duration, dynamics, tempo, timbre, texture, structure and appropriate musical notations.</a:t>
            </a:r>
            <a:endParaRPr sz="1200">
              <a:solidFill>
                <a:schemeClr val="dk1"/>
              </a:solidFill>
            </a:endParaRPr>
          </a:p>
          <a:p>
            <a:pPr indent="0" lvl="0" marL="0" marR="0" rtl="0" algn="l">
              <a:lnSpc>
                <a:spcPct val="100000"/>
              </a:lnSpc>
              <a:spcBef>
                <a:spcPts val="0"/>
              </a:spcBef>
              <a:spcAft>
                <a:spcPts val="0"/>
              </a:spcAft>
              <a:buNone/>
            </a:pPr>
            <a:r>
              <a:t/>
            </a:r>
            <a:endParaRPr sz="1100"/>
          </a:p>
          <a:p>
            <a:pPr indent="0" lvl="0" marL="0" marR="0" rtl="0" algn="l">
              <a:lnSpc>
                <a:spcPct val="100000"/>
              </a:lnSpc>
              <a:spcBef>
                <a:spcPts val="0"/>
              </a:spcBef>
              <a:spcAft>
                <a:spcPts val="0"/>
              </a:spcAft>
              <a:buClr>
                <a:srgbClr val="000000"/>
              </a:buClr>
              <a:buSzPts val="1900"/>
              <a:buFont typeface="Arial"/>
              <a:buNone/>
            </a:pPr>
            <a:r>
              <a:t/>
            </a:r>
            <a:endParaRPr b="1" i="0" sz="19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During this area of study students should be taught to:</a:t>
            </a:r>
            <a:endParaRPr b="0" i="0" sz="1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a:p>
            <a:pPr indent="-298450" lvl="0" marL="292100" marR="0" rtl="0" algn="l">
              <a:lnSpc>
                <a:spcPct val="100000"/>
              </a:lnSpc>
              <a:spcBef>
                <a:spcPts val="0"/>
              </a:spcBef>
              <a:spcAft>
                <a:spcPts val="0"/>
              </a:spcAft>
              <a:buClr>
                <a:srgbClr val="000000"/>
              </a:buClr>
              <a:buSzPts val="1500"/>
              <a:buFont typeface="Arial"/>
              <a:buChar char="•"/>
            </a:pPr>
            <a:r>
              <a:rPr b="1" lang="en-GB" sz="1500"/>
              <a:t>Create their own graphic scores and perform them.</a:t>
            </a:r>
            <a:endParaRPr b="1" sz="1500"/>
          </a:p>
          <a:p>
            <a:pPr indent="-298450" lvl="0" marL="292100" marR="0" rtl="0" algn="l">
              <a:lnSpc>
                <a:spcPct val="100000"/>
              </a:lnSpc>
              <a:spcBef>
                <a:spcPts val="0"/>
              </a:spcBef>
              <a:spcAft>
                <a:spcPts val="0"/>
              </a:spcAft>
              <a:buSzPts val="1500"/>
              <a:buChar char="•"/>
            </a:pPr>
            <a:r>
              <a:rPr b="1" lang="en-GB" sz="1500"/>
              <a:t>Develop their understanding of key musical symbols such as dynamics.</a:t>
            </a:r>
            <a:endParaRPr b="1" sz="1500"/>
          </a:p>
          <a:p>
            <a:pPr indent="0" lvl="0" marL="0" marR="0" rtl="0" algn="l">
              <a:lnSpc>
                <a:spcPct val="100000"/>
              </a:lnSpc>
              <a:spcBef>
                <a:spcPts val="0"/>
              </a:spcBef>
              <a:spcAft>
                <a:spcPts val="0"/>
              </a:spcAft>
              <a:buClr>
                <a:srgbClr val="000000"/>
              </a:buClr>
              <a:buSzPts val="700"/>
              <a:buFont typeface="Arial"/>
              <a:buNone/>
            </a:pPr>
            <a:r>
              <a:t/>
            </a:r>
            <a:endParaRPr b="1" i="0" sz="700" u="sng" cap="none" strike="noStrike">
              <a:solidFill>
                <a:schemeClr val="dk1"/>
              </a:solidFill>
              <a:latin typeface="Arial"/>
              <a:ea typeface="Arial"/>
              <a:cs typeface="Arial"/>
              <a:sym typeface="Arial"/>
            </a:endParaRPr>
          </a:p>
          <a:p>
            <a:pPr indent="-114300" lvl="0" marL="165100" marR="0" rtl="0" algn="l">
              <a:lnSpc>
                <a:spcPct val="100000"/>
              </a:lnSpc>
              <a:spcBef>
                <a:spcPts val="0"/>
              </a:spcBef>
              <a:spcAft>
                <a:spcPts val="0"/>
              </a:spcAft>
              <a:buClr>
                <a:schemeClr val="dk1"/>
              </a:buClr>
              <a:buSzPts val="900"/>
              <a:buFont typeface="Arial"/>
              <a:buNone/>
            </a:pPr>
            <a:r>
              <a:t/>
            </a:r>
            <a:endParaRPr b="0" i="0" sz="1500" u="none" cap="none" strike="noStrike">
              <a:solidFill>
                <a:srgbClr val="000000"/>
              </a:solidFill>
              <a:latin typeface="Arial"/>
              <a:ea typeface="Arial"/>
              <a:cs typeface="Arial"/>
              <a:sym typeface="Arial"/>
            </a:endParaRPr>
          </a:p>
        </p:txBody>
      </p:sp>
      <p:sp>
        <p:nvSpPr>
          <p:cNvPr id="232" name="Google Shape;232;p34"/>
          <p:cNvSpPr txBox="1"/>
          <p:nvPr/>
        </p:nvSpPr>
        <p:spPr>
          <a:xfrm>
            <a:off x="806825" y="862300"/>
            <a:ext cx="10693500" cy="17445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0" i="0" lang="en-GB" sz="1900" u="none" cap="none" strike="noStrike">
                <a:solidFill>
                  <a:srgbClr val="000000"/>
                </a:solidFill>
                <a:latin typeface="Arial"/>
                <a:ea typeface="Arial"/>
                <a:cs typeface="Arial"/>
                <a:sym typeface="Arial"/>
              </a:rPr>
              <a:t>Medium Term Plan 2018-2019</a:t>
            </a:r>
            <a:endParaRPr b="0"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lang="en-GB" sz="1900"/>
              <a:t>Cultural Explorers </a:t>
            </a:r>
            <a:r>
              <a:rPr b="1" i="0" lang="en-GB" sz="1900" u="none" cap="none" strike="noStrike">
                <a:solidFill>
                  <a:srgbClr val="000000"/>
                </a:solidFill>
                <a:latin typeface="Arial"/>
                <a:ea typeface="Arial"/>
                <a:cs typeface="Arial"/>
                <a:sym typeface="Arial"/>
              </a:rPr>
              <a:t>- </a:t>
            </a:r>
            <a:r>
              <a:rPr b="1" lang="en-GB" sz="1900"/>
              <a:t>Music</a:t>
            </a:r>
            <a:endParaRPr sz="1500"/>
          </a:p>
          <a:p>
            <a:pPr indent="0" lvl="0" marL="0" marR="0" rtl="0" algn="ctr">
              <a:lnSpc>
                <a:spcPct val="100000"/>
              </a:lnSpc>
              <a:spcBef>
                <a:spcPts val="0"/>
              </a:spcBef>
              <a:spcAft>
                <a:spcPts val="0"/>
              </a:spcAft>
              <a:buClr>
                <a:srgbClr val="000000"/>
              </a:buClr>
              <a:buSzPts val="1900"/>
              <a:buFont typeface="Arial"/>
              <a:buNone/>
            </a:pPr>
            <a:r>
              <a:rPr b="1" lang="en-GB" sz="1900"/>
              <a:t>Graphic and Symbols Scores </a:t>
            </a:r>
            <a:r>
              <a:rPr b="1" i="0" lang="en-GB" sz="1900" u="none" cap="none" strike="noStrike">
                <a:solidFill>
                  <a:srgbClr val="000000"/>
                </a:solidFill>
                <a:latin typeface="Arial"/>
                <a:ea typeface="Arial"/>
                <a:cs typeface="Arial"/>
                <a:sym typeface="Arial"/>
              </a:rPr>
              <a:t>- Unit 1</a:t>
            </a:r>
            <a:endParaRPr b="1" i="0" sz="19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sz="1200">
              <a:solidFill>
                <a:srgbClr val="222222"/>
              </a:solidFill>
              <a:highlight>
                <a:srgbClr val="FFFFFF"/>
              </a:highlight>
            </a:endParaRPr>
          </a:p>
          <a:p>
            <a:pPr indent="0" lvl="0" marL="0" marR="0" rtl="0" algn="ctr">
              <a:lnSpc>
                <a:spcPct val="100000"/>
              </a:lnSpc>
              <a:spcBef>
                <a:spcPts val="0"/>
              </a:spcBef>
              <a:spcAft>
                <a:spcPts val="0"/>
              </a:spcAft>
              <a:buClr>
                <a:srgbClr val="000000"/>
              </a:buClr>
              <a:buSzPts val="1900"/>
              <a:buFont typeface="Arial"/>
              <a:buNone/>
            </a:pPr>
            <a:r>
              <a:rPr lang="en-GB" sz="1800">
                <a:latin typeface="Calibri"/>
                <a:ea typeface="Calibri"/>
                <a:cs typeface="Calibri"/>
                <a:sym typeface="Calibri"/>
              </a:rPr>
              <a:t>Are there some pictures and symbols that are better for representing music?</a:t>
            </a:r>
            <a:endParaRPr b="1" sz="1800"/>
          </a:p>
        </p:txBody>
      </p:sp>
      <p:sp>
        <p:nvSpPr>
          <p:cNvPr id="233" name="Google Shape;233;p34"/>
          <p:cNvSpPr txBox="1"/>
          <p:nvPr/>
        </p:nvSpPr>
        <p:spPr>
          <a:xfrm>
            <a:off x="806825" y="2606950"/>
            <a:ext cx="5271300" cy="1545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Aspect of Study</a:t>
            </a:r>
            <a:endParaRPr b="1" i="0" sz="1900" u="sng" cap="none" strike="noStrike">
              <a:solidFill>
                <a:srgbClr val="000000"/>
              </a:solidFill>
              <a:latin typeface="Arial"/>
              <a:ea typeface="Arial"/>
              <a:cs typeface="Arial"/>
              <a:sym typeface="Arial"/>
            </a:endParaRPr>
          </a:p>
          <a:p>
            <a:pPr indent="-298450" lvl="0" marL="292100" marR="0" rtl="0" algn="ctr">
              <a:lnSpc>
                <a:spcPct val="100000"/>
              </a:lnSpc>
              <a:spcBef>
                <a:spcPts val="0"/>
              </a:spcBef>
              <a:spcAft>
                <a:spcPts val="0"/>
              </a:spcAft>
              <a:buClr>
                <a:srgbClr val="000000"/>
              </a:buClr>
              <a:buSzPts val="1900"/>
              <a:buFont typeface="Arial"/>
              <a:buChar char="•"/>
            </a:pPr>
            <a:r>
              <a:rPr b="1" lang="en-GB" sz="1900"/>
              <a:t>Develop ability to compose using graphic score.</a:t>
            </a:r>
            <a:endParaRPr sz="1500"/>
          </a:p>
          <a:p>
            <a:pPr indent="-298450" lvl="0" marL="292100" marR="0" rtl="0" algn="ctr">
              <a:lnSpc>
                <a:spcPct val="100000"/>
              </a:lnSpc>
              <a:spcBef>
                <a:spcPts val="0"/>
              </a:spcBef>
              <a:spcAft>
                <a:spcPts val="0"/>
              </a:spcAft>
              <a:buClr>
                <a:srgbClr val="000000"/>
              </a:buClr>
              <a:buSzPts val="1900"/>
              <a:buFont typeface="Arial"/>
              <a:buChar char="•"/>
            </a:pPr>
            <a:r>
              <a:rPr b="1" lang="en-GB" sz="1900"/>
              <a:t>Use of percussion instruments.</a:t>
            </a:r>
            <a:endParaRPr b="1" i="0" sz="1900" u="none" cap="none" strike="noStrike">
              <a:solidFill>
                <a:srgbClr val="000000"/>
              </a:solidFill>
              <a:latin typeface="Arial"/>
              <a:ea typeface="Arial"/>
              <a:cs typeface="Arial"/>
              <a:sym typeface="Arial"/>
            </a:endParaRPr>
          </a:p>
        </p:txBody>
      </p:sp>
      <p:pic>
        <p:nvPicPr>
          <p:cNvPr id="234" name="Google Shape;234;p34"/>
          <p:cNvPicPr preferRelativeResize="0"/>
          <p:nvPr/>
        </p:nvPicPr>
        <p:blipFill rotWithShape="1">
          <a:blip r:embed="rId3">
            <a:alphaModFix/>
          </a:blip>
          <a:srcRect b="0" l="0" r="0" t="0"/>
          <a:stretch/>
        </p:blipFill>
        <p:spPr>
          <a:xfrm>
            <a:off x="5001400" y="51500"/>
            <a:ext cx="2189200" cy="810775"/>
          </a:xfrm>
          <a:prstGeom prst="rect">
            <a:avLst/>
          </a:prstGeom>
          <a:noFill/>
          <a:ln>
            <a:noFill/>
          </a:ln>
        </p:spPr>
      </p:pic>
      <p:pic>
        <p:nvPicPr>
          <p:cNvPr descr="C:\Users\James\Desktop\Cultural Explorer shadow.jpg" id="235" name="Google Shape;235;p34"/>
          <p:cNvPicPr preferRelativeResize="0"/>
          <p:nvPr/>
        </p:nvPicPr>
        <p:blipFill rotWithShape="1">
          <a:blip r:embed="rId4">
            <a:alphaModFix/>
          </a:blip>
          <a:srcRect b="18619" l="0" r="0" t="0"/>
          <a:stretch/>
        </p:blipFill>
        <p:spPr>
          <a:xfrm>
            <a:off x="806825" y="862275"/>
            <a:ext cx="1092775" cy="1114250"/>
          </a:xfrm>
          <a:prstGeom prst="rect">
            <a:avLst/>
          </a:prstGeom>
          <a:noFill/>
          <a:ln>
            <a:noFill/>
          </a:ln>
        </p:spPr>
      </p:pic>
      <p:pic>
        <p:nvPicPr>
          <p:cNvPr descr="C:\Users\James\Desktop\Cultural Explorer shadow.jpg" id="236" name="Google Shape;236;p34"/>
          <p:cNvPicPr preferRelativeResize="0"/>
          <p:nvPr/>
        </p:nvPicPr>
        <p:blipFill rotWithShape="1">
          <a:blip r:embed="rId4">
            <a:alphaModFix/>
          </a:blip>
          <a:srcRect b="18619" l="0" r="0" t="0"/>
          <a:stretch/>
        </p:blipFill>
        <p:spPr>
          <a:xfrm>
            <a:off x="10408175" y="862275"/>
            <a:ext cx="1092775" cy="11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41" name="Shape 241"/>
        <p:cNvGrpSpPr/>
        <p:nvPr/>
      </p:nvGrpSpPr>
      <p:grpSpPr>
        <a:xfrm>
          <a:off x="0" y="0"/>
          <a:ext cx="0" cy="0"/>
          <a:chOff x="0" y="0"/>
          <a:chExt cx="0" cy="0"/>
        </a:xfrm>
      </p:grpSpPr>
      <p:sp>
        <p:nvSpPr>
          <p:cNvPr id="242" name="Google Shape;242;p35"/>
          <p:cNvSpPr txBox="1"/>
          <p:nvPr/>
        </p:nvSpPr>
        <p:spPr>
          <a:xfrm>
            <a:off x="6191250" y="1520925"/>
            <a:ext cx="5309700" cy="32199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Communication </a:t>
            </a:r>
            <a:r>
              <a:rPr b="0" i="0" lang="en-GB" sz="1200" u="none" cap="none" strike="noStrike">
                <a:solidFill>
                  <a:srgbClr val="000000"/>
                </a:solidFill>
                <a:latin typeface="Arial"/>
                <a:ea typeface="Arial"/>
                <a:cs typeface="Arial"/>
                <a:sym typeface="Arial"/>
              </a:rPr>
              <a:t>– understand and respect that people have different views.</a:t>
            </a:r>
            <a:endParaRPr sz="1500"/>
          </a:p>
          <a:p>
            <a:pPr indent="0" lvl="0" marL="0" marR="0" rtl="0" algn="l">
              <a:lnSpc>
                <a:spcPct val="100000"/>
              </a:lnSpc>
              <a:spcBef>
                <a:spcPts val="0"/>
              </a:spcBef>
              <a:spcAft>
                <a:spcPts val="0"/>
              </a:spcAft>
              <a:buClr>
                <a:srgbClr val="000000"/>
              </a:buClr>
              <a:buSzPts val="1200"/>
              <a:buFont typeface="Arial"/>
              <a:buNone/>
            </a:pPr>
            <a:r>
              <a:rPr b="1" i="0" lang="en-GB" sz="1200" u="none" cap="none" strike="noStrike">
                <a:solidFill>
                  <a:srgbClr val="000000"/>
                </a:solidFill>
                <a:latin typeface="Arial"/>
                <a:ea typeface="Arial"/>
                <a:cs typeface="Arial"/>
                <a:sym typeface="Arial"/>
              </a:rPr>
              <a:t>Team-working </a:t>
            </a:r>
            <a:r>
              <a:rPr b="0" i="0" lang="en-GB" sz="1200" u="none" cap="none" strike="noStrike">
                <a:solidFill>
                  <a:srgbClr val="000000"/>
                </a:solidFill>
                <a:latin typeface="Arial"/>
                <a:ea typeface="Arial"/>
                <a:cs typeface="Arial"/>
                <a:sym typeface="Arial"/>
              </a:rPr>
              <a:t>– respect and listen to others, use the strength and skills of others.</a:t>
            </a:r>
            <a:endParaRPr sz="1500"/>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rgbClr val="000000"/>
                </a:solidFill>
                <a:latin typeface="Arial"/>
                <a:ea typeface="Arial"/>
                <a:cs typeface="Arial"/>
                <a:sym typeface="Arial"/>
              </a:rPr>
              <a:t>Opportunities to apply Skills for Life during enquiry learning lessons.</a:t>
            </a:r>
            <a:endParaRPr b="0"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t/>
            </a:r>
            <a:endParaRPr b="0" i="0" sz="1500" u="none" cap="none" strike="noStrike">
              <a:solidFill>
                <a:srgbClr val="000000"/>
              </a:solidFill>
              <a:latin typeface="Arial"/>
              <a:ea typeface="Arial"/>
              <a:cs typeface="Arial"/>
              <a:sym typeface="Arial"/>
            </a:endParaRPr>
          </a:p>
        </p:txBody>
      </p:sp>
      <p:sp>
        <p:nvSpPr>
          <p:cNvPr id="243" name="Google Shape;243;p35"/>
          <p:cNvSpPr txBox="1"/>
          <p:nvPr/>
        </p:nvSpPr>
        <p:spPr>
          <a:xfrm>
            <a:off x="768725" y="4883325"/>
            <a:ext cx="53097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chemeClr val="dk1"/>
                </a:solidFill>
                <a:latin typeface="Arial"/>
                <a:ea typeface="Arial"/>
                <a:cs typeface="Arial"/>
                <a:sym typeface="Arial"/>
              </a:rPr>
              <a:t>Influential Figures</a:t>
            </a:r>
            <a:endParaRPr b="1" i="0" sz="1900" u="sng"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298450" lvl="0" marL="292100" marR="0" rtl="0" algn="l">
              <a:lnSpc>
                <a:spcPct val="100000"/>
              </a:lnSpc>
              <a:spcBef>
                <a:spcPts val="0"/>
              </a:spcBef>
              <a:spcAft>
                <a:spcPts val="0"/>
              </a:spcAft>
              <a:buClr>
                <a:schemeClr val="dk1"/>
              </a:buClr>
              <a:buSzPts val="1900"/>
              <a:buChar char="•"/>
            </a:pPr>
            <a:r>
              <a:rPr lang="en-GB" sz="1900">
                <a:solidFill>
                  <a:schemeClr val="dk1"/>
                </a:solidFill>
              </a:rPr>
              <a:t>John Cage’s Riverwalk</a:t>
            </a:r>
            <a:endParaRPr sz="1900">
              <a:solidFill>
                <a:schemeClr val="dk1"/>
              </a:solidFill>
            </a:endParaRPr>
          </a:p>
          <a:p>
            <a:pPr indent="0" lvl="0" marL="0" marR="0" rtl="0" algn="l">
              <a:lnSpc>
                <a:spcPct val="100000"/>
              </a:lnSpc>
              <a:spcBef>
                <a:spcPts val="0"/>
              </a:spcBef>
              <a:spcAft>
                <a:spcPts val="0"/>
              </a:spcAft>
              <a:buNone/>
            </a:pPr>
            <a:r>
              <a:t/>
            </a:r>
            <a:endParaRPr sz="1900">
              <a:solidFill>
                <a:schemeClr val="dk1"/>
              </a:solidFill>
            </a:endParaRPr>
          </a:p>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500"/>
              <a:buFont typeface="Arial"/>
              <a:buNone/>
            </a:pPr>
            <a:r>
              <a:t/>
            </a:r>
            <a:endParaRPr b="1" i="0" sz="1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700"/>
              <a:buFont typeface="Arial"/>
              <a:buNone/>
            </a:pPr>
            <a:r>
              <a:t/>
            </a:r>
            <a:endParaRPr b="1" i="0" sz="700" u="sng" cap="none" strike="noStrike">
              <a:solidFill>
                <a:schemeClr val="dk1"/>
              </a:solidFill>
              <a:latin typeface="Arial"/>
              <a:ea typeface="Arial"/>
              <a:cs typeface="Arial"/>
              <a:sym typeface="Arial"/>
            </a:endParaRPr>
          </a:p>
          <a:p>
            <a:pPr indent="-114300" lvl="0" marL="165100" marR="0" rtl="0" algn="l">
              <a:lnSpc>
                <a:spcPct val="100000"/>
              </a:lnSpc>
              <a:spcBef>
                <a:spcPts val="0"/>
              </a:spcBef>
              <a:spcAft>
                <a:spcPts val="0"/>
              </a:spcAft>
              <a:buClr>
                <a:schemeClr val="dk1"/>
              </a:buClr>
              <a:buSzPts val="900"/>
              <a:buFont typeface="Arial"/>
              <a:buNone/>
            </a:pPr>
            <a:r>
              <a:t/>
            </a:r>
            <a:endParaRPr b="0" i="0" sz="1500" u="none" cap="none" strike="noStrike">
              <a:solidFill>
                <a:srgbClr val="000000"/>
              </a:solidFill>
              <a:latin typeface="Arial"/>
              <a:ea typeface="Arial"/>
              <a:cs typeface="Arial"/>
              <a:sym typeface="Arial"/>
            </a:endParaRPr>
          </a:p>
        </p:txBody>
      </p:sp>
      <p:sp>
        <p:nvSpPr>
          <p:cNvPr id="244" name="Google Shape;244;p35"/>
          <p:cNvSpPr txBox="1"/>
          <p:nvPr/>
        </p:nvSpPr>
        <p:spPr>
          <a:xfrm>
            <a:off x="771225" y="1520925"/>
            <a:ext cx="5309700" cy="32199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Real World Links:</a:t>
            </a:r>
            <a:endParaRPr b="1" i="0" sz="19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900"/>
              <a:buFont typeface="Arial"/>
              <a:buNone/>
            </a:pPr>
            <a:r>
              <a:rPr lang="en-GB" sz="1900"/>
              <a:t>Pupils will learn how to interpret symbols and pictures and can also use pictures of architecture from the local area and create sounds by interpreting the shapes of buildings.</a:t>
            </a:r>
            <a:endParaRPr b="0" i="0" sz="1900" u="none" cap="none" strike="noStrike">
              <a:solidFill>
                <a:srgbClr val="000000"/>
              </a:solidFill>
              <a:latin typeface="Arial"/>
              <a:ea typeface="Arial"/>
              <a:cs typeface="Arial"/>
              <a:sym typeface="Arial"/>
            </a:endParaRPr>
          </a:p>
        </p:txBody>
      </p:sp>
      <p:pic>
        <p:nvPicPr>
          <p:cNvPr id="245" name="Google Shape;245;p35"/>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46" name="Google Shape;246;p35"/>
          <p:cNvSpPr txBox="1"/>
          <p:nvPr/>
        </p:nvSpPr>
        <p:spPr>
          <a:xfrm>
            <a:off x="6210300" y="4854825"/>
            <a:ext cx="5271300" cy="3358500"/>
          </a:xfrm>
          <a:prstGeom prst="rect">
            <a:avLst/>
          </a:prstGeom>
          <a:solidFill>
            <a:schemeClr val="lt1"/>
          </a:solid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000000"/>
                </a:solidFill>
                <a:latin typeface="Arial"/>
                <a:ea typeface="Arial"/>
                <a:cs typeface="Arial"/>
                <a:sym typeface="Arial"/>
              </a:rPr>
              <a:t>OPAL links</a:t>
            </a:r>
            <a:endParaRPr b="1" i="0"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000000"/>
              </a:solidFill>
              <a:latin typeface="Arial"/>
              <a:ea typeface="Arial"/>
              <a:cs typeface="Arial"/>
              <a:sym typeface="Arial"/>
            </a:endParaRPr>
          </a:p>
          <a:p>
            <a:pPr indent="-298450" lvl="0" marL="292100" rtl="0" algn="l">
              <a:spcBef>
                <a:spcPts val="0"/>
              </a:spcBef>
              <a:spcAft>
                <a:spcPts val="0"/>
              </a:spcAft>
              <a:buClr>
                <a:schemeClr val="dk1"/>
              </a:buClr>
              <a:buSzPts val="1900"/>
              <a:buChar char="•"/>
            </a:pPr>
            <a:r>
              <a:rPr lang="en-GB" sz="1900"/>
              <a:t>Pupils can create visual representations of their compositions outside and then play them.</a:t>
            </a:r>
            <a:endParaRPr b="0" i="0" sz="1900" u="none" cap="none" strike="noStrike">
              <a:solidFill>
                <a:srgbClr val="000000"/>
              </a:solidFill>
              <a:latin typeface="Arial"/>
              <a:ea typeface="Arial"/>
              <a:cs typeface="Arial"/>
              <a:sym typeface="Arial"/>
            </a:endParaRPr>
          </a:p>
        </p:txBody>
      </p:sp>
      <p:pic>
        <p:nvPicPr>
          <p:cNvPr id="247" name="Google Shape;247;p35"/>
          <p:cNvPicPr preferRelativeResize="0"/>
          <p:nvPr/>
        </p:nvPicPr>
        <p:blipFill rotWithShape="1">
          <a:blip r:embed="rId4">
            <a:alphaModFix/>
          </a:blip>
          <a:srcRect b="0" l="0" r="0" t="0"/>
          <a:stretch/>
        </p:blipFill>
        <p:spPr>
          <a:xfrm>
            <a:off x="7538387" y="1557825"/>
            <a:ext cx="2615125" cy="1979400"/>
          </a:xfrm>
          <a:prstGeom prst="rect">
            <a:avLst/>
          </a:prstGeom>
          <a:noFill/>
          <a:ln>
            <a:noFill/>
          </a:ln>
        </p:spPr>
      </p:pic>
      <p:pic>
        <p:nvPicPr>
          <p:cNvPr id="248" name="Google Shape;248;p35"/>
          <p:cNvPicPr preferRelativeResize="0"/>
          <p:nvPr/>
        </p:nvPicPr>
        <p:blipFill rotWithShape="1">
          <a:blip r:embed="rId3">
            <a:alphaModFix/>
          </a:blip>
          <a:srcRect b="0" l="0" r="0" t="0"/>
          <a:stretch/>
        </p:blipFill>
        <p:spPr>
          <a:xfrm>
            <a:off x="8636125" y="3265075"/>
            <a:ext cx="419650" cy="196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53" name="Shape 253"/>
        <p:cNvGrpSpPr/>
        <p:nvPr/>
      </p:nvGrpSpPr>
      <p:grpSpPr>
        <a:xfrm>
          <a:off x="0" y="0"/>
          <a:ext cx="0" cy="0"/>
          <a:chOff x="0" y="0"/>
          <a:chExt cx="0" cy="0"/>
        </a:xfrm>
      </p:grpSpPr>
      <p:sp>
        <p:nvSpPr>
          <p:cNvPr id="254" name="Google Shape;254;p36"/>
          <p:cNvSpPr txBox="1"/>
          <p:nvPr/>
        </p:nvSpPr>
        <p:spPr>
          <a:xfrm>
            <a:off x="755800" y="34339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sz="1500"/>
          </a:p>
          <a:p>
            <a:pPr indent="0" lvl="0" marL="0" marR="0" rtl="0" algn="l">
              <a:lnSpc>
                <a:spcPct val="100000"/>
              </a:lnSpc>
              <a:spcBef>
                <a:spcPts val="0"/>
              </a:spcBef>
              <a:spcAft>
                <a:spcPts val="0"/>
              </a:spcAft>
              <a:buNone/>
            </a:pPr>
            <a:r>
              <a:rPr lang="en-GB" sz="1200">
                <a:solidFill>
                  <a:schemeClr val="dk1"/>
                </a:solidFill>
              </a:rPr>
              <a:t>KS1 and 2 Objectives Covered</a:t>
            </a:r>
            <a:endParaRPr sz="1200">
              <a:solidFill>
                <a:schemeClr val="dk1"/>
              </a:solidFill>
            </a:endParaRPr>
          </a:p>
          <a:p>
            <a:pPr indent="-292100" lvl="0" marL="457200" rtl="0" algn="l">
              <a:spcBef>
                <a:spcPts val="0"/>
              </a:spcBef>
              <a:spcAft>
                <a:spcPts val="0"/>
              </a:spcAft>
              <a:buClr>
                <a:schemeClr val="dk1"/>
              </a:buClr>
              <a:buSzPts val="1200"/>
              <a:buChar char="•"/>
            </a:pPr>
            <a:r>
              <a:t/>
            </a:r>
            <a:endParaRPr sz="1200"/>
          </a:p>
          <a:p>
            <a:pPr indent="0" lvl="0" marL="0" marR="0" rtl="0" algn="l">
              <a:lnSpc>
                <a:spcPct val="100000"/>
              </a:lnSpc>
              <a:spcBef>
                <a:spcPts val="0"/>
              </a:spcBef>
              <a:spcAft>
                <a:spcPts val="0"/>
              </a:spcAft>
              <a:buNone/>
            </a:pPr>
            <a:r>
              <a:t/>
            </a:r>
            <a:endParaRPr b="1" sz="1200"/>
          </a:p>
          <a:p>
            <a:pPr indent="-228600" lvl="0" marL="215900" marR="0" rtl="0" algn="l">
              <a:lnSpc>
                <a:spcPct val="100000"/>
              </a:lnSpc>
              <a:spcBef>
                <a:spcPts val="0"/>
              </a:spcBef>
              <a:spcAft>
                <a:spcPts val="0"/>
              </a:spcAft>
              <a:buClr>
                <a:schemeClr val="dk1"/>
              </a:buClr>
              <a:buSzPts val="1200"/>
              <a:buChar char="•"/>
            </a:pPr>
            <a:r>
              <a:rPr lang="en-GB" sz="1200">
                <a:solidFill>
                  <a:schemeClr val="dk1"/>
                </a:solidFill>
              </a:rPr>
              <a:t>Experiment with, create, select and combine sounds using the inter-related dimensions of music. - In Reception and year 1 they will look a using pictures to represent sound.</a:t>
            </a:r>
            <a:endParaRPr sz="1200">
              <a:solidFill>
                <a:schemeClr val="dk1"/>
              </a:solidFill>
            </a:endParaRPr>
          </a:p>
          <a:p>
            <a:pPr indent="0" lvl="0" marL="457200" marR="0" rtl="0" algn="l">
              <a:lnSpc>
                <a:spcPct val="100000"/>
              </a:lnSpc>
              <a:spcBef>
                <a:spcPts val="0"/>
              </a:spcBef>
              <a:spcAft>
                <a:spcPts val="0"/>
              </a:spcAft>
              <a:buNone/>
            </a:pPr>
            <a:r>
              <a:t/>
            </a:r>
            <a:endParaRPr sz="1200"/>
          </a:p>
          <a:p>
            <a:pPr indent="-228600" lvl="0" marL="215900" marR="0" rtl="0" algn="l">
              <a:lnSpc>
                <a:spcPct val="100000"/>
              </a:lnSpc>
              <a:spcBef>
                <a:spcPts val="0"/>
              </a:spcBef>
              <a:spcAft>
                <a:spcPts val="0"/>
              </a:spcAft>
              <a:buClr>
                <a:schemeClr val="dk1"/>
              </a:buClr>
              <a:buSzPts val="1200"/>
              <a:buChar char="•"/>
            </a:pPr>
            <a:r>
              <a:rPr i="0" lang="en-GB" sz="1200" u="none" cap="none" strike="noStrike">
                <a:solidFill>
                  <a:srgbClr val="000000"/>
                </a:solidFill>
              </a:rPr>
              <a:t>Year </a:t>
            </a:r>
            <a:r>
              <a:rPr lang="en-GB" sz="1200"/>
              <a:t>3: Graphic score work during Planet Suite unit. </a:t>
            </a:r>
            <a:r>
              <a:rPr lang="en-GB" sz="1200">
                <a:solidFill>
                  <a:srgbClr val="104F75"/>
                </a:solidFill>
              </a:rPr>
              <a:t>I</a:t>
            </a:r>
            <a:r>
              <a:rPr lang="en-GB" sz="1200">
                <a:solidFill>
                  <a:schemeClr val="dk1"/>
                </a:solidFill>
              </a:rPr>
              <a:t>mprovise and compose music for a range of purposes using the inter-related dimensions of music.</a:t>
            </a:r>
            <a:endParaRPr sz="1200"/>
          </a:p>
        </p:txBody>
      </p:sp>
      <p:pic>
        <p:nvPicPr>
          <p:cNvPr id="255" name="Google Shape;255;p36"/>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56" name="Google Shape;256;p36"/>
          <p:cNvSpPr txBox="1"/>
          <p:nvPr/>
        </p:nvSpPr>
        <p:spPr>
          <a:xfrm>
            <a:off x="43063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115000"/>
              </a:lnSpc>
              <a:spcBef>
                <a:spcPts val="1200"/>
              </a:spcBef>
              <a:spcAft>
                <a:spcPts val="0"/>
              </a:spcAft>
              <a:buNone/>
            </a:pPr>
            <a:r>
              <a:rPr lang="en-GB">
                <a:solidFill>
                  <a:schemeClr val="dk1"/>
                </a:solidFill>
              </a:rPr>
              <a:t>Objectives covered:</a:t>
            </a:r>
            <a:endParaRPr>
              <a:solidFill>
                <a:schemeClr val="dk1"/>
              </a:solidFill>
            </a:endParaRPr>
          </a:p>
          <a:p>
            <a:pPr indent="-304800" lvl="0" marL="457200" rtl="0" algn="l">
              <a:lnSpc>
                <a:spcPct val="115000"/>
              </a:lnSpc>
              <a:spcBef>
                <a:spcPts val="1200"/>
              </a:spcBef>
              <a:spcAft>
                <a:spcPts val="0"/>
              </a:spcAft>
              <a:buClr>
                <a:schemeClr val="dk1"/>
              </a:buClr>
              <a:buSzPts val="1400"/>
              <a:buChar char="•"/>
            </a:pPr>
            <a:r>
              <a:rPr lang="en-GB">
                <a:solidFill>
                  <a:schemeClr val="dk1"/>
                </a:solidFill>
              </a:rPr>
              <a:t>Play and perform in solo and ensemble contexts, using their voices and playing musical instruments with increasing accuracy, fluency, control and expression.</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rgbClr val="104F75"/>
                </a:solidFill>
              </a:rPr>
              <a:t>I</a:t>
            </a:r>
            <a:r>
              <a:rPr lang="en-GB">
                <a:solidFill>
                  <a:schemeClr val="dk1"/>
                </a:solidFill>
              </a:rPr>
              <a:t>mprovise and compose music for a range of purposes using the inter-related dimensions of music.</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chemeClr val="dk1"/>
                </a:solidFill>
              </a:rPr>
              <a:t>Listen with attention to detail and recall sounds with increasing aural memor</a:t>
            </a:r>
            <a:r>
              <a:rPr lang="en-GB">
                <a:solidFill>
                  <a:schemeClr val="dk1"/>
                </a:solidFill>
              </a:rPr>
              <a:t>y.</a:t>
            </a:r>
            <a:endParaRPr>
              <a:solidFill>
                <a:schemeClr val="dk1"/>
              </a:solidFill>
            </a:endParaRPr>
          </a:p>
          <a:p>
            <a:pPr indent="-304800" lvl="0" marL="457200" rtl="0" algn="l">
              <a:lnSpc>
                <a:spcPct val="115000"/>
              </a:lnSpc>
              <a:spcBef>
                <a:spcPts val="0"/>
              </a:spcBef>
              <a:spcAft>
                <a:spcPts val="0"/>
              </a:spcAft>
              <a:buClr>
                <a:schemeClr val="dk1"/>
              </a:buClr>
              <a:buSzPts val="1400"/>
              <a:buChar char="•"/>
            </a:pPr>
            <a:r>
              <a:rPr lang="en-GB">
                <a:solidFill>
                  <a:srgbClr val="104F75"/>
                </a:solidFill>
              </a:rPr>
              <a:t>A</a:t>
            </a:r>
            <a:r>
              <a:rPr lang="en-GB">
                <a:solidFill>
                  <a:schemeClr val="dk1"/>
                </a:solidFill>
              </a:rPr>
              <a:t>ppreciate and understand a wide range of high-quality live and recorded music drawn from different traditions and from great composers and musicians.</a:t>
            </a:r>
            <a:endParaRPr/>
          </a:p>
          <a:p>
            <a:pPr indent="0" lvl="0" marL="0" marR="0" rtl="0" algn="l">
              <a:lnSpc>
                <a:spcPct val="100000"/>
              </a:lnSpc>
              <a:spcBef>
                <a:spcPts val="1200"/>
              </a:spcBef>
              <a:spcAft>
                <a:spcPts val="0"/>
              </a:spcAft>
              <a:buClr>
                <a:schemeClr val="dk1"/>
              </a:buClr>
              <a:buSzPts val="1900"/>
              <a:buFont typeface="Arial"/>
              <a:buNone/>
            </a:pPr>
            <a:r>
              <a:t/>
            </a:r>
            <a:endParaRPr b="1" i="1" sz="19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200"/>
              <a:buFont typeface="Arial"/>
              <a:buNone/>
            </a:pPr>
            <a:r>
              <a:t/>
            </a:r>
            <a:endParaRPr b="1" i="0" sz="1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000000"/>
              </a:solidFill>
              <a:latin typeface="Arial"/>
              <a:ea typeface="Arial"/>
              <a:cs typeface="Arial"/>
              <a:sym typeface="Arial"/>
            </a:endParaRPr>
          </a:p>
        </p:txBody>
      </p:sp>
      <p:sp>
        <p:nvSpPr>
          <p:cNvPr id="257" name="Google Shape;257;p36"/>
          <p:cNvSpPr txBox="1"/>
          <p:nvPr/>
        </p:nvSpPr>
        <p:spPr>
          <a:xfrm>
            <a:off x="7856800" y="3434025"/>
            <a:ext cx="3550500" cy="4922700"/>
          </a:xfrm>
          <a:prstGeom prst="rect">
            <a:avLst/>
          </a:prstGeom>
          <a:noFill/>
          <a:ln cap="flat" cmpd="sng" w="9525">
            <a:solidFill>
              <a:srgbClr val="20124D"/>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1500"/>
          </a:p>
          <a:p>
            <a:pPr indent="0" lvl="0" marL="0" marR="0" rtl="0" algn="l">
              <a:lnSpc>
                <a:spcPct val="100000"/>
              </a:lnSpc>
              <a:spcBef>
                <a:spcPts val="0"/>
              </a:spcBef>
              <a:spcAft>
                <a:spcPts val="0"/>
              </a:spcAft>
              <a:buNone/>
            </a:pPr>
            <a:r>
              <a:rPr lang="en-GB">
                <a:solidFill>
                  <a:schemeClr val="dk1"/>
                </a:solidFill>
              </a:rPr>
              <a:t>KS3 Subsequent Objectives</a:t>
            </a:r>
            <a:endParaRPr>
              <a:solidFill>
                <a:schemeClr val="dk1"/>
              </a:solidFill>
            </a:endParaRPr>
          </a:p>
          <a:p>
            <a:pPr indent="0" lvl="0" marL="0" marR="0" rtl="0" algn="l">
              <a:lnSpc>
                <a:spcPct val="100000"/>
              </a:lnSpc>
              <a:spcBef>
                <a:spcPts val="0"/>
              </a:spcBef>
              <a:spcAft>
                <a:spcPts val="0"/>
              </a:spcAft>
              <a:buNone/>
            </a:pPr>
            <a:r>
              <a:t/>
            </a:r>
            <a:endParaRPr>
              <a:solidFill>
                <a:schemeClr val="dk1"/>
              </a:solidFill>
            </a:endParaRPr>
          </a:p>
          <a:p>
            <a:pPr indent="-317500" lvl="0" marL="457200" marR="0" rtl="0" algn="l">
              <a:lnSpc>
                <a:spcPct val="100000"/>
              </a:lnSpc>
              <a:spcBef>
                <a:spcPts val="0"/>
              </a:spcBef>
              <a:spcAft>
                <a:spcPts val="0"/>
              </a:spcAft>
              <a:buClr>
                <a:schemeClr val="dk1"/>
              </a:buClr>
              <a:buSzPts val="1400"/>
              <a:buChar char="●"/>
            </a:pPr>
            <a:r>
              <a:rPr lang="en-GB">
                <a:solidFill>
                  <a:schemeClr val="dk1"/>
                </a:solidFill>
              </a:rPr>
              <a:t>Play and perform confidently in a range of solo and ensemble contexts using their voice, playing instruments musically, fluently and with accuracy and expression.</a:t>
            </a:r>
            <a:endParaRPr>
              <a:solidFill>
                <a:schemeClr val="dk1"/>
              </a:solidFill>
            </a:endParaRPr>
          </a:p>
          <a:p>
            <a:pPr indent="-317500" lvl="0" marL="457200" marR="0" rtl="0" algn="l">
              <a:lnSpc>
                <a:spcPct val="100000"/>
              </a:lnSpc>
              <a:spcBef>
                <a:spcPts val="0"/>
              </a:spcBef>
              <a:spcAft>
                <a:spcPts val="0"/>
              </a:spcAft>
              <a:buClr>
                <a:schemeClr val="dk1"/>
              </a:buClr>
              <a:buSzPts val="1400"/>
              <a:buChar char="●"/>
            </a:pPr>
            <a:r>
              <a:rPr lang="en-GB">
                <a:solidFill>
                  <a:schemeClr val="dk1"/>
                </a:solidFill>
              </a:rPr>
              <a:t>Improvise and compose; and extend and develop musical ideas by drawing on a range of musical structures, styles, genres and traditions.</a:t>
            </a:r>
            <a:endParaRPr>
              <a:solidFill>
                <a:schemeClr val="dk1"/>
              </a:solidFill>
            </a:endParaRPr>
          </a:p>
          <a:p>
            <a:pPr indent="-317500" lvl="0" marL="457200" marR="0" rtl="0" algn="l">
              <a:lnSpc>
                <a:spcPct val="100000"/>
              </a:lnSpc>
              <a:spcBef>
                <a:spcPts val="0"/>
              </a:spcBef>
              <a:spcAft>
                <a:spcPts val="0"/>
              </a:spcAft>
              <a:buClr>
                <a:schemeClr val="dk1"/>
              </a:buClr>
              <a:buSzPts val="1400"/>
              <a:buChar char="●"/>
            </a:pPr>
            <a:r>
              <a:rPr lang="en-GB">
                <a:solidFill>
                  <a:schemeClr val="dk1"/>
                </a:solidFill>
              </a:rPr>
              <a:t>Listen with increasing discrimination to a wide range of music from great composers and musicians </a:t>
            </a:r>
            <a:endParaRPr>
              <a:solidFill>
                <a:schemeClr val="dk1"/>
              </a:solidFill>
            </a:endParaRPr>
          </a:p>
          <a:p>
            <a:pPr indent="-317500" lvl="0" marL="457200" marR="0" rtl="0" algn="l">
              <a:lnSpc>
                <a:spcPct val="100000"/>
              </a:lnSpc>
              <a:spcBef>
                <a:spcPts val="0"/>
              </a:spcBef>
              <a:spcAft>
                <a:spcPts val="0"/>
              </a:spcAft>
              <a:buClr>
                <a:schemeClr val="dk1"/>
              </a:buClr>
              <a:buSzPts val="1400"/>
              <a:buChar char="●"/>
            </a:pPr>
            <a:r>
              <a:rPr lang="en-GB">
                <a:solidFill>
                  <a:schemeClr val="dk1"/>
                </a:solidFill>
              </a:rPr>
              <a:t>Develop a deepening understanding of the music that they perform and to which they listen, and its history.</a:t>
            </a:r>
            <a:endParaRPr>
              <a:solidFill>
                <a:schemeClr val="dk1"/>
              </a:solidFill>
            </a:endParaRPr>
          </a:p>
          <a:p>
            <a:pPr indent="0" lvl="0" marL="0" marR="0" rtl="0" algn="l">
              <a:lnSpc>
                <a:spcPct val="100000"/>
              </a:lnSpc>
              <a:spcBef>
                <a:spcPts val="0"/>
              </a:spcBef>
              <a:spcAft>
                <a:spcPts val="0"/>
              </a:spcAft>
              <a:buNone/>
            </a:pPr>
            <a:r>
              <a:t/>
            </a:r>
            <a:endParaRPr sz="1500"/>
          </a:p>
          <a:p>
            <a:pPr indent="0" lvl="0" marL="0" marR="0" rtl="0" algn="l">
              <a:lnSpc>
                <a:spcPct val="100000"/>
              </a:lnSpc>
              <a:spcBef>
                <a:spcPts val="0"/>
              </a:spcBef>
              <a:spcAft>
                <a:spcPts val="0"/>
              </a:spcAft>
              <a:buNone/>
            </a:pPr>
            <a:r>
              <a:t/>
            </a:r>
            <a:endParaRPr sz="1500"/>
          </a:p>
        </p:txBody>
      </p:sp>
      <p:sp>
        <p:nvSpPr>
          <p:cNvPr id="258" name="Google Shape;258;p36"/>
          <p:cNvSpPr txBox="1"/>
          <p:nvPr/>
        </p:nvSpPr>
        <p:spPr>
          <a:xfrm>
            <a:off x="755700" y="2539400"/>
            <a:ext cx="3550500" cy="894300"/>
          </a:xfrm>
          <a:prstGeom prst="rect">
            <a:avLst/>
          </a:prstGeom>
          <a:solidFill>
            <a:srgbClr val="FFF2CC"/>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Prior National Curriculum Coverage</a:t>
            </a:r>
            <a:endParaRPr b="0" i="0" sz="1500" u="none" cap="none" strike="noStrike">
              <a:solidFill>
                <a:srgbClr val="000000"/>
              </a:solidFill>
              <a:latin typeface="Arial"/>
              <a:ea typeface="Arial"/>
              <a:cs typeface="Arial"/>
              <a:sym typeface="Arial"/>
            </a:endParaRPr>
          </a:p>
        </p:txBody>
      </p:sp>
      <p:sp>
        <p:nvSpPr>
          <p:cNvPr id="259" name="Google Shape;259;p36"/>
          <p:cNvSpPr txBox="1"/>
          <p:nvPr/>
        </p:nvSpPr>
        <p:spPr>
          <a:xfrm>
            <a:off x="4306300" y="2539400"/>
            <a:ext cx="3550500" cy="894300"/>
          </a:xfrm>
          <a:prstGeom prst="rect">
            <a:avLst/>
          </a:prstGeom>
          <a:solidFill>
            <a:srgbClr val="CFE2F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chemeClr val="dk1"/>
                </a:solidFill>
                <a:latin typeface="Arial"/>
                <a:ea typeface="Arial"/>
                <a:cs typeface="Arial"/>
                <a:sym typeface="Arial"/>
              </a:rPr>
              <a:t>National Curriculum Coverage</a:t>
            </a:r>
            <a:endParaRPr b="0" i="0" sz="1500" u="none" cap="none" strike="noStrike">
              <a:solidFill>
                <a:srgbClr val="000000"/>
              </a:solidFill>
              <a:latin typeface="Arial"/>
              <a:ea typeface="Arial"/>
              <a:cs typeface="Arial"/>
              <a:sym typeface="Arial"/>
            </a:endParaRPr>
          </a:p>
        </p:txBody>
      </p:sp>
      <p:sp>
        <p:nvSpPr>
          <p:cNvPr id="260" name="Google Shape;260;p36"/>
          <p:cNvSpPr txBox="1"/>
          <p:nvPr/>
        </p:nvSpPr>
        <p:spPr>
          <a:xfrm>
            <a:off x="7856800" y="2539400"/>
            <a:ext cx="3550500" cy="894300"/>
          </a:xfrm>
          <a:prstGeom prst="rect">
            <a:avLst/>
          </a:prstGeom>
          <a:solidFill>
            <a:srgbClr val="D9EAD3"/>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Subsequent</a:t>
            </a:r>
            <a:r>
              <a:rPr b="0" i="0" lang="en-GB" sz="1500" u="none" cap="none" strike="noStrike">
                <a:solidFill>
                  <a:srgbClr val="0C0C0C"/>
                </a:solidFill>
                <a:latin typeface="Arial"/>
                <a:ea typeface="Arial"/>
                <a:cs typeface="Arial"/>
                <a:sym typeface="Arial"/>
              </a:rPr>
              <a:t> </a:t>
            </a:r>
            <a:r>
              <a:rPr b="1" i="0" lang="en-GB" sz="1500" u="none" cap="none" strike="noStrike">
                <a:solidFill>
                  <a:srgbClr val="0C0C0C"/>
                </a:solidFill>
                <a:latin typeface="Arial"/>
                <a:ea typeface="Arial"/>
                <a:cs typeface="Arial"/>
                <a:sym typeface="Arial"/>
              </a:rPr>
              <a:t>National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Curriculum </a:t>
            </a:r>
            <a:endParaRPr b="0" i="0" sz="1500" u="none" cap="none" strike="noStrike">
              <a:solidFill>
                <a:srgbClr val="0C0C0C"/>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500"/>
              <a:buFont typeface="Arial"/>
              <a:buNone/>
            </a:pPr>
            <a:r>
              <a:rPr b="1" i="0" lang="en-GB" sz="1500" u="none" cap="none" strike="noStrike">
                <a:solidFill>
                  <a:srgbClr val="0C0C0C"/>
                </a:solidFill>
                <a:latin typeface="Arial"/>
                <a:ea typeface="Arial"/>
                <a:cs typeface="Arial"/>
                <a:sym typeface="Arial"/>
              </a:rPr>
              <a:t>Coverage</a:t>
            </a:r>
            <a:endParaRPr b="0" i="0" sz="1500" u="none" cap="none" strike="noStrike">
              <a:solidFill>
                <a:srgbClr val="000000"/>
              </a:solidFill>
              <a:latin typeface="Arial"/>
              <a:ea typeface="Arial"/>
              <a:cs typeface="Arial"/>
              <a:sym typeface="Arial"/>
            </a:endParaRPr>
          </a:p>
        </p:txBody>
      </p:sp>
      <p:sp>
        <p:nvSpPr>
          <p:cNvPr id="261" name="Google Shape;261;p36"/>
          <p:cNvSpPr txBox="1"/>
          <p:nvPr/>
        </p:nvSpPr>
        <p:spPr>
          <a:xfrm>
            <a:off x="755800" y="1442800"/>
            <a:ext cx="106515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900"/>
              <a:buFont typeface="Arial"/>
              <a:buNone/>
            </a:pPr>
            <a:r>
              <a:rPr b="1" i="0" lang="en-GB" sz="1900" u="sng" cap="none" strike="noStrike">
                <a:solidFill>
                  <a:srgbClr val="20124D"/>
                </a:solidFill>
                <a:latin typeface="Arial"/>
                <a:ea typeface="Arial"/>
                <a:cs typeface="Arial"/>
                <a:sym typeface="Arial"/>
              </a:rPr>
              <a:t>Curriculum Coverage</a:t>
            </a:r>
            <a:endParaRPr b="0" i="0" sz="1900" u="none"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1" i="0" sz="1900" u="sng" cap="none" strike="noStrike">
              <a:solidFill>
                <a:srgbClr val="20124D"/>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rPr b="1" i="0" lang="en-GB" sz="1900" u="none" cap="none" strike="noStrike">
                <a:solidFill>
                  <a:srgbClr val="20124D"/>
                </a:solidFill>
                <a:latin typeface="Arial"/>
                <a:ea typeface="Arial"/>
                <a:cs typeface="Arial"/>
                <a:sym typeface="Arial"/>
              </a:rPr>
              <a:t>(Previous, expected and what follows on)</a:t>
            </a:r>
            <a:endParaRPr b="0" i="0" sz="1900" u="none" cap="none" strike="noStrike">
              <a:solidFill>
                <a:srgbClr val="20124D"/>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66" name="Shape 266"/>
        <p:cNvGrpSpPr/>
        <p:nvPr/>
      </p:nvGrpSpPr>
      <p:grpSpPr>
        <a:xfrm>
          <a:off x="0" y="0"/>
          <a:ext cx="0" cy="0"/>
          <a:chOff x="0" y="0"/>
          <a:chExt cx="0" cy="0"/>
        </a:xfrm>
      </p:grpSpPr>
      <p:pic>
        <p:nvPicPr>
          <p:cNvPr id="267" name="Google Shape;267;p37"/>
          <p:cNvPicPr preferRelativeResize="0"/>
          <p:nvPr/>
        </p:nvPicPr>
        <p:blipFill rotWithShape="1">
          <a:blip r:embed="rId3">
            <a:alphaModFix/>
          </a:blip>
          <a:srcRect b="0" l="0" r="0" t="0"/>
          <a:stretch/>
        </p:blipFill>
        <p:spPr>
          <a:xfrm>
            <a:off x="5001400" y="230700"/>
            <a:ext cx="2189200" cy="1023475"/>
          </a:xfrm>
          <a:prstGeom prst="rect">
            <a:avLst/>
          </a:prstGeom>
          <a:noFill/>
          <a:ln>
            <a:noFill/>
          </a:ln>
        </p:spPr>
      </p:pic>
      <p:sp>
        <p:nvSpPr>
          <p:cNvPr id="268" name="Google Shape;268;p37"/>
          <p:cNvSpPr txBox="1"/>
          <p:nvPr/>
        </p:nvSpPr>
        <p:spPr>
          <a:xfrm>
            <a:off x="755800" y="1442800"/>
            <a:ext cx="10651500" cy="1023600"/>
          </a:xfrm>
          <a:prstGeom prst="rect">
            <a:avLst/>
          </a:prstGeom>
          <a:solidFill>
            <a:srgbClr val="D8E2F3"/>
          </a:solidFill>
          <a:ln cap="flat" cmpd="sng" w="9525">
            <a:solidFill>
              <a:schemeClr val="accent1"/>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900"/>
              <a:buFont typeface="Arial"/>
              <a:buNone/>
            </a:pPr>
            <a:r>
              <a:rPr b="1" lang="en-GB" sz="1900">
                <a:solidFill>
                  <a:schemeClr val="dk1"/>
                </a:solidFill>
              </a:rPr>
              <a:t>Graphic and Symbols Scores - Unit 1</a:t>
            </a:r>
            <a:endParaRPr b="0" i="0" sz="1800" u="none" cap="none" strike="noStrike">
              <a:solidFill>
                <a:srgbClr val="20124D"/>
              </a:solidFill>
              <a:latin typeface="Arial"/>
              <a:ea typeface="Arial"/>
              <a:cs typeface="Arial"/>
              <a:sym typeface="Arial"/>
            </a:endParaRPr>
          </a:p>
        </p:txBody>
      </p:sp>
      <p:graphicFrame>
        <p:nvGraphicFramePr>
          <p:cNvPr id="269" name="Google Shape;269;p37"/>
          <p:cNvGraphicFramePr/>
          <p:nvPr/>
        </p:nvGraphicFramePr>
        <p:xfrm>
          <a:off x="775768" y="2482672"/>
          <a:ext cx="3000000" cy="3000000"/>
        </p:xfrm>
        <a:graphic>
          <a:graphicData uri="http://schemas.openxmlformats.org/drawingml/2006/table">
            <a:tbl>
              <a:tblPr bandRow="1" firstRow="1">
                <a:noFill/>
                <a:tableStyleId>{F713E493-757C-42FB-8FAC-F1BA6BC1A03A}</a:tableStyleId>
              </a:tblPr>
              <a:tblGrid>
                <a:gridCol w="3543850"/>
                <a:gridCol w="3543850"/>
                <a:gridCol w="3543850"/>
              </a:tblGrid>
              <a:tr h="370850">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t>Key vocabulary</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Key Skills</a:t>
                      </a:r>
                      <a:endParaRPr b="1" i="0" sz="1400" u="none" cap="none" strike="noStrike">
                        <a:solidFill>
                          <a:srgbClr val="000000"/>
                        </a:solidFill>
                      </a:endParaRPr>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a:t>Concepts</a:t>
                      </a:r>
                      <a:endParaRPr sz="1400" u="none" cap="none" strike="noStrike"/>
                    </a:p>
                    <a:p>
                      <a:pPr indent="0" lvl="0" marL="0" marR="0" rtl="0" algn="ctr">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B3C6E7"/>
                    </a:solidFill>
                  </a:tcPr>
                </a:tc>
              </a:tr>
              <a:tr h="370850">
                <a:tc>
                  <a:txBody>
                    <a:bodyPr/>
                    <a:lstStyle/>
                    <a:p>
                      <a:pPr indent="0" lvl="0" marL="0" marR="0" rtl="0" algn="l">
                        <a:lnSpc>
                          <a:spcPct val="100000"/>
                        </a:lnSpc>
                        <a:spcBef>
                          <a:spcPts val="0"/>
                        </a:spcBef>
                        <a:spcAft>
                          <a:spcPts val="0"/>
                        </a:spcAft>
                        <a:buClr>
                          <a:schemeClr val="dk1"/>
                        </a:buClr>
                        <a:buSzPts val="1100"/>
                        <a:buFont typeface="Arial"/>
                        <a:buNone/>
                      </a:pPr>
                      <a:r>
                        <a:rPr lang="en-GB"/>
                        <a:t>Dynamics</a:t>
                      </a:r>
                      <a:endParaRPr/>
                    </a:p>
                    <a:p>
                      <a:pPr indent="0" lvl="0" marL="0" marR="0" rtl="0" algn="l">
                        <a:lnSpc>
                          <a:spcPct val="100000"/>
                        </a:lnSpc>
                        <a:spcBef>
                          <a:spcPts val="0"/>
                        </a:spcBef>
                        <a:spcAft>
                          <a:spcPts val="0"/>
                        </a:spcAft>
                        <a:buClr>
                          <a:schemeClr val="dk1"/>
                        </a:buClr>
                        <a:buSzPts val="1100"/>
                        <a:buFont typeface="Arial"/>
                        <a:buNone/>
                      </a:pPr>
                      <a:r>
                        <a:rPr lang="en-GB"/>
                        <a:t>Duration</a:t>
                      </a:r>
                      <a:endParaRPr/>
                    </a:p>
                    <a:p>
                      <a:pPr indent="0" lvl="0" marL="0" marR="0" rtl="0" algn="l">
                        <a:lnSpc>
                          <a:spcPct val="100000"/>
                        </a:lnSpc>
                        <a:spcBef>
                          <a:spcPts val="0"/>
                        </a:spcBef>
                        <a:spcAft>
                          <a:spcPts val="0"/>
                        </a:spcAft>
                        <a:buClr>
                          <a:schemeClr val="dk1"/>
                        </a:buClr>
                        <a:buSzPts val="1100"/>
                        <a:buFont typeface="Arial"/>
                        <a:buNone/>
                      </a:pPr>
                      <a:r>
                        <a:rPr lang="en-GB"/>
                        <a:t>Silence</a:t>
                      </a:r>
                      <a:endParaRPr/>
                    </a:p>
                    <a:p>
                      <a:pPr indent="0" lvl="0" marL="0" marR="0" rtl="0" algn="l">
                        <a:lnSpc>
                          <a:spcPct val="100000"/>
                        </a:lnSpc>
                        <a:spcBef>
                          <a:spcPts val="0"/>
                        </a:spcBef>
                        <a:spcAft>
                          <a:spcPts val="0"/>
                        </a:spcAft>
                        <a:buClr>
                          <a:schemeClr val="dk1"/>
                        </a:buClr>
                        <a:buSzPts val="1100"/>
                        <a:buFont typeface="Arial"/>
                        <a:buNone/>
                      </a:pPr>
                      <a:r>
                        <a:rPr lang="en-GB"/>
                        <a:t>Performance</a:t>
                      </a:r>
                      <a:endParaRPr/>
                    </a:p>
                    <a:p>
                      <a:pPr indent="0" lvl="0" marL="0" marR="0" rtl="0" algn="l">
                        <a:lnSpc>
                          <a:spcPct val="100000"/>
                        </a:lnSpc>
                        <a:spcBef>
                          <a:spcPts val="0"/>
                        </a:spcBef>
                        <a:spcAft>
                          <a:spcPts val="0"/>
                        </a:spcAft>
                        <a:buClr>
                          <a:srgbClr val="000000"/>
                        </a:buClr>
                        <a:buSzPts val="1400"/>
                        <a:buFont typeface="Arial"/>
                        <a:buNone/>
                      </a:pPr>
                      <a:r>
                        <a:rPr lang="en-GB"/>
                        <a:t>Graphic Score</a:t>
                      </a:r>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a:t>Use appropriate instruments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Use Layered Texture</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Use Diminuendo</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Use Crescendo</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Use a regular</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Compose your own rhythms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Know when to start and stop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GB"/>
                        <a:t>Count in!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GB"/>
                        <a:t>Graphic Scores: Graphic notation is the representation of music through the use of visual symbols outside the realm of traditional music notation.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rtl="0" algn="l">
                        <a:lnSpc>
                          <a:spcPct val="120000"/>
                        </a:lnSpc>
                        <a:spcBef>
                          <a:spcPts val="0"/>
                        </a:spcBef>
                        <a:spcAft>
                          <a:spcPts val="0"/>
                        </a:spcAft>
                        <a:buClr>
                          <a:schemeClr val="dk1"/>
                        </a:buClr>
                        <a:buSzPts val="1100"/>
                        <a:buFont typeface="Arial"/>
                        <a:buNone/>
                      </a:pPr>
                      <a:r>
                        <a:rPr lang="en-GB">
                          <a:solidFill>
                            <a:schemeClr val="dk1"/>
                          </a:solidFill>
                        </a:rPr>
                        <a:t>Texture - Texture results from the way voices and/or instruments are combined in music.</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100">
                        <a:solidFill>
                          <a:schemeClr val="dk1"/>
                        </a:solidFill>
                      </a:endParaRPr>
                    </a:p>
                    <a:p>
                      <a:pPr indent="0" lvl="0" marL="0" marR="0" rtl="0" algn="l">
                        <a:lnSpc>
                          <a:spcPct val="100000"/>
                        </a:lnSpc>
                        <a:spcBef>
                          <a:spcPts val="0"/>
                        </a:spcBef>
                        <a:spcAft>
                          <a:spcPts val="0"/>
                        </a:spcAft>
                        <a:buClr>
                          <a:srgbClr val="000000"/>
                        </a:buClr>
                        <a:buSzPts val="1400"/>
                        <a:buFont typeface="Arial"/>
                        <a:buNone/>
                      </a:pPr>
                      <a:r>
                        <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73" name="Shape 273"/>
        <p:cNvGrpSpPr/>
        <p:nvPr/>
      </p:nvGrpSpPr>
      <p:grpSpPr>
        <a:xfrm>
          <a:off x="0" y="0"/>
          <a:ext cx="0" cy="0"/>
          <a:chOff x="0" y="0"/>
          <a:chExt cx="0" cy="0"/>
        </a:xfrm>
      </p:grpSpPr>
      <p:graphicFrame>
        <p:nvGraphicFramePr>
          <p:cNvPr id="274" name="Google Shape;274;p38"/>
          <p:cNvGraphicFramePr/>
          <p:nvPr/>
        </p:nvGraphicFramePr>
        <p:xfrm>
          <a:off x="452491" y="1344384"/>
          <a:ext cx="3000000" cy="3000000"/>
        </p:xfrm>
        <a:graphic>
          <a:graphicData uri="http://schemas.openxmlformats.org/drawingml/2006/table">
            <a:tbl>
              <a:tblPr bandRow="1" firstRow="1">
                <a:noFill/>
                <a:tableStyleId>{F713E493-757C-42FB-8FAC-F1BA6BC1A03A}</a:tableStyleId>
              </a:tblPr>
              <a:tblGrid>
                <a:gridCol w="1046100"/>
                <a:gridCol w="2411725"/>
                <a:gridCol w="5592500"/>
                <a:gridCol w="2187625"/>
              </a:tblGrid>
              <a:tr h="1874375">
                <a:tc gridSpan="4">
                  <a:txBody>
                    <a:bodyPr/>
                    <a:lstStyle/>
                    <a:p>
                      <a:pPr indent="0" lvl="0" marL="0" rtl="0" algn="ctr">
                        <a:spcBef>
                          <a:spcPts val="0"/>
                        </a:spcBef>
                        <a:spcAft>
                          <a:spcPts val="0"/>
                        </a:spcAft>
                        <a:buClr>
                          <a:schemeClr val="dk1"/>
                        </a:buClr>
                        <a:buSzPts val="1900"/>
                        <a:buFont typeface="Arial"/>
                        <a:buNone/>
                      </a:pPr>
                      <a:r>
                        <a:rPr b="1" lang="en-GB" sz="1900">
                          <a:solidFill>
                            <a:schemeClr val="dk1"/>
                          </a:solidFill>
                        </a:rPr>
                        <a:t>Graphic and Symbols Scores - Unit 1</a:t>
                      </a:r>
                      <a:endParaRPr b="0" sz="1800" u="none" cap="none" strike="noStrike">
                        <a:latin typeface="Arial"/>
                        <a:ea typeface="Arial"/>
                        <a:cs typeface="Arial"/>
                        <a:sym typeface="Arial"/>
                      </a:endParaRPr>
                    </a:p>
                  </a:txBody>
                  <a:tcPr marT="45725" marB="45725" marR="91475" marL="91475">
                    <a:solidFill>
                      <a:schemeClr val="lt2"/>
                    </a:solidFill>
                  </a:tcPr>
                </a:tc>
                <a:tc hMerge="1"/>
                <a:tc hMerge="1"/>
                <a:tc hMerge="1"/>
              </a:tr>
              <a:tr h="2588400">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1</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marR="0" rtl="0" algn="l">
                        <a:lnSpc>
                          <a:spcPct val="100000"/>
                        </a:lnSpc>
                        <a:spcBef>
                          <a:spcPts val="0"/>
                        </a:spcBef>
                        <a:spcAft>
                          <a:spcPts val="0"/>
                        </a:spcAft>
                        <a:buSzPts val="1800"/>
                        <a:buChar char="●"/>
                      </a:pPr>
                      <a:r>
                        <a:rPr b="1" lang="en-GB" sz="1800"/>
                        <a:t>L.O. To create a sound collage which can be performed to the rest of the class.</a:t>
                      </a:r>
                      <a:endParaRPr b="1" sz="1800"/>
                    </a:p>
                    <a:p>
                      <a:pPr indent="0" lvl="0" marL="0" marR="0" rtl="0" algn="l">
                        <a:lnSpc>
                          <a:spcPct val="100000"/>
                        </a:lnSpc>
                        <a:spcBef>
                          <a:spcPts val="0"/>
                        </a:spcBef>
                        <a:spcAft>
                          <a:spcPts val="0"/>
                        </a:spcAft>
                        <a:buNone/>
                      </a:pPr>
                      <a:r>
                        <a:t/>
                      </a:r>
                      <a:endParaRPr b="1" sz="1800"/>
                    </a:p>
                    <a:p>
                      <a:pPr indent="0" lvl="0" marL="0" marR="0" rtl="0" algn="l">
                        <a:lnSpc>
                          <a:spcPct val="100000"/>
                        </a:lnSpc>
                        <a:spcBef>
                          <a:spcPts val="0"/>
                        </a:spcBef>
                        <a:spcAft>
                          <a:spcPts val="0"/>
                        </a:spcAft>
                        <a:buNone/>
                      </a:pPr>
                      <a:r>
                        <a:t/>
                      </a:r>
                      <a:endParaRPr b="1" sz="1800"/>
                    </a:p>
                    <a:p>
                      <a:pPr indent="0" lvl="0" marL="0" marR="0" rtl="0" algn="l">
                        <a:lnSpc>
                          <a:spcPct val="100000"/>
                        </a:lnSpc>
                        <a:spcBef>
                          <a:spcPts val="0"/>
                        </a:spcBef>
                        <a:spcAft>
                          <a:spcPts val="0"/>
                        </a:spcAft>
                        <a:buNone/>
                      </a:pPr>
                      <a:r>
                        <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highlight>
                            <a:srgbClr val="FFFFFF"/>
                          </a:highlight>
                        </a:rPr>
                        <a:t>In groups pupils experiment with the</a:t>
                      </a:r>
                      <a:endParaRPr sz="1800">
                        <a:solidFill>
                          <a:schemeClr val="dk1"/>
                        </a:solidFill>
                        <a:highlight>
                          <a:srgbClr val="FFFFFF"/>
                        </a:highlight>
                      </a:endParaRPr>
                    </a:p>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highlight>
                            <a:srgbClr val="FFFFFF"/>
                          </a:highlight>
                        </a:rPr>
                        <a:t>sounds they have created – make them longer, shorter, higher, lower, louder and quieter. Now layer your sounds – with everyone performing together, put the different sounds on top of each other and explore the effects created by combining them or</a:t>
                      </a:r>
                      <a:endParaRPr sz="1800">
                        <a:solidFill>
                          <a:schemeClr val="dk1"/>
                        </a:solidFill>
                        <a:highlight>
                          <a:srgbClr val="FFFFFF"/>
                        </a:highlight>
                      </a:endParaRPr>
                    </a:p>
                    <a:p>
                      <a:pPr indent="0" lvl="0" marL="0" marR="0" rtl="0" algn="l">
                        <a:lnSpc>
                          <a:spcPct val="100000"/>
                        </a:lnSpc>
                        <a:spcBef>
                          <a:spcPts val="0"/>
                        </a:spcBef>
                        <a:spcAft>
                          <a:spcPts val="0"/>
                        </a:spcAft>
                        <a:buClr>
                          <a:schemeClr val="dk1"/>
                        </a:buClr>
                        <a:buSzPts val="1100"/>
                        <a:buFont typeface="Arial"/>
                        <a:buNone/>
                      </a:pPr>
                      <a:r>
                        <a:rPr lang="en-GB" sz="1800">
                          <a:solidFill>
                            <a:schemeClr val="dk1"/>
                          </a:solidFill>
                          <a:highlight>
                            <a:srgbClr val="FFFFFF"/>
                          </a:highlight>
                        </a:rPr>
                        <a:t>playing them one after the other.</a:t>
                      </a:r>
                      <a:endParaRPr sz="1800">
                        <a:solidFill>
                          <a:schemeClr val="dk1"/>
                        </a:solidFill>
                        <a:highlight>
                          <a:srgbClr val="FFFFFF"/>
                        </a:highlight>
                      </a:endParaRPr>
                    </a:p>
                    <a:p>
                      <a:pPr indent="0" lvl="0" marL="0" marR="0" rtl="0" algn="l">
                        <a:lnSpc>
                          <a:spcPct val="100000"/>
                        </a:lnSpc>
                        <a:spcBef>
                          <a:spcPts val="0"/>
                        </a:spcBef>
                        <a:spcAft>
                          <a:spcPts val="0"/>
                        </a:spcAft>
                        <a:buClr>
                          <a:schemeClr val="dk1"/>
                        </a:buClr>
                        <a:buSzPts val="1100"/>
                        <a:buFont typeface="Arial"/>
                        <a:buNone/>
                      </a:pPr>
                      <a:r>
                        <a:t/>
                      </a:r>
                      <a:endParaRPr b="1" sz="1800">
                        <a:solidFill>
                          <a:schemeClr val="dk1"/>
                        </a:solidFill>
                        <a:highlight>
                          <a:srgbClr val="FFFFFF"/>
                        </a:highlight>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24986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u="none" cap="none" strike="noStrike">
                          <a:latin typeface="Arial"/>
                          <a:ea typeface="Arial"/>
                          <a:cs typeface="Arial"/>
                          <a:sym typeface="Arial"/>
                        </a:rPr>
                        <a:t>2</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342900" rtl="0" algn="l">
                        <a:lnSpc>
                          <a:spcPct val="80000"/>
                        </a:lnSpc>
                        <a:spcBef>
                          <a:spcPts val="592"/>
                        </a:spcBef>
                        <a:spcAft>
                          <a:spcPts val="0"/>
                        </a:spcAft>
                        <a:buClr>
                          <a:schemeClr val="dk1"/>
                        </a:buClr>
                        <a:buSzPts val="1800"/>
                        <a:buChar char="•"/>
                      </a:pPr>
                      <a:r>
                        <a:rPr b="1" lang="en-GB" sz="1800">
                          <a:solidFill>
                            <a:schemeClr val="dk1"/>
                          </a:solidFill>
                        </a:rPr>
                        <a:t>L.O. </a:t>
                      </a:r>
                      <a:r>
                        <a:rPr b="1" lang="en-GB" sz="1800"/>
                        <a:t>Draw your symbols in boxes and label what instrument they represent.</a:t>
                      </a:r>
                      <a:endParaRPr b="1" sz="1800"/>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chemeClr val="dk1"/>
                        </a:buClr>
                        <a:buSzPts val="700"/>
                        <a:buFont typeface="Comic Sans MS"/>
                        <a:buNone/>
                      </a:pPr>
                      <a:r>
                        <a:rPr lang="en-GB" sz="1800">
                          <a:solidFill>
                            <a:schemeClr val="dk1"/>
                          </a:solidFill>
                        </a:rPr>
                        <a:t>Having created different sounds in the previous lesson the pupils are then shown different examples of graphic scores and are asked to interpret the music and how it links to the graphic score.</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75" name="Google Shape;275;p38"/>
          <p:cNvSpPr txBox="1"/>
          <p:nvPr/>
        </p:nvSpPr>
        <p:spPr>
          <a:xfrm>
            <a:off x="438300" y="264885"/>
            <a:ext cx="112584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76" name="Google Shape;276;p38"/>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77" name="Google Shape;277;p38"/>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1" name="Shape 281"/>
        <p:cNvGrpSpPr/>
        <p:nvPr/>
      </p:nvGrpSpPr>
      <p:grpSpPr>
        <a:xfrm>
          <a:off x="0" y="0"/>
          <a:ext cx="0" cy="0"/>
          <a:chOff x="0" y="0"/>
          <a:chExt cx="0" cy="0"/>
        </a:xfrm>
      </p:grpSpPr>
      <p:graphicFrame>
        <p:nvGraphicFramePr>
          <p:cNvPr id="282" name="Google Shape;282;p39"/>
          <p:cNvGraphicFramePr/>
          <p:nvPr/>
        </p:nvGraphicFramePr>
        <p:xfrm>
          <a:off x="452492" y="1344383"/>
          <a:ext cx="3000000" cy="3000000"/>
        </p:xfrm>
        <a:graphic>
          <a:graphicData uri="http://schemas.openxmlformats.org/drawingml/2006/table">
            <a:tbl>
              <a:tblPr bandRow="1" firstRow="1">
                <a:noFill/>
                <a:tableStyleId>{F713E493-757C-42FB-8FAC-F1BA6BC1A03A}</a:tableStyleId>
              </a:tblPr>
              <a:tblGrid>
                <a:gridCol w="1135000"/>
                <a:gridCol w="2362000"/>
                <a:gridCol w="5750075"/>
                <a:gridCol w="2118175"/>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3</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269240" lvl="0" marL="342900" rtl="0" algn="l">
                        <a:lnSpc>
                          <a:spcPct val="80000"/>
                        </a:lnSpc>
                        <a:spcBef>
                          <a:spcPts val="592"/>
                        </a:spcBef>
                        <a:spcAft>
                          <a:spcPts val="0"/>
                        </a:spcAft>
                        <a:buClr>
                          <a:srgbClr val="000000"/>
                        </a:buClr>
                        <a:buSzPts val="1800"/>
                        <a:buChar char="•"/>
                      </a:pPr>
                      <a:r>
                        <a:rPr b="1" lang="en-GB" sz="1800"/>
                        <a:t>L.O. Describe compare and evaluate different types of music using appropriate musical vocabulary.</a:t>
                      </a:r>
                      <a:endParaRPr b="1" sz="1800" u="none" cap="none" strike="noStrike">
                        <a:latin typeface="Arial"/>
                        <a:ea typeface="Arial"/>
                        <a:cs typeface="Arial"/>
                        <a:sym typeface="Arial"/>
                      </a:endParaRPr>
                    </a:p>
                  </a:txBody>
                  <a:tcPr marT="45725" marB="45725" marR="91475" marL="91475">
                    <a:solidFill>
                      <a:srgbClr val="D8D8D8"/>
                    </a:solidFill>
                  </a:tcPr>
                </a:tc>
                <a:tc>
                  <a:txBody>
                    <a:bodyPr/>
                    <a:lstStyle/>
                    <a:p>
                      <a:pPr indent="0" lvl="0" marL="0" marR="0" rtl="0" algn="l">
                        <a:lnSpc>
                          <a:spcPct val="100000"/>
                        </a:lnSpc>
                        <a:spcBef>
                          <a:spcPts val="0"/>
                        </a:spcBef>
                        <a:spcAft>
                          <a:spcPts val="0"/>
                        </a:spcAft>
                        <a:buClr>
                          <a:srgbClr val="000000"/>
                        </a:buClr>
                        <a:buSzPts val="1500"/>
                        <a:buFont typeface="Arial"/>
                        <a:buNone/>
                      </a:pPr>
                      <a:r>
                        <a:rPr lang="en-GB" sz="1800">
                          <a:solidFill>
                            <a:schemeClr val="dk1"/>
                          </a:solidFill>
                        </a:rPr>
                        <a:t>The pupils will listen to the piece by John Cage Riverwalk and draw their own graphic score for the performance. The pupils will then look at how John Cage drew his Graphic score. The pupils need to then create a similar Graphic score that uses </a:t>
                      </a:r>
                      <a:r>
                        <a:rPr lang="en-GB" sz="1800">
                          <a:solidFill>
                            <a:schemeClr val="dk1"/>
                          </a:solidFill>
                        </a:rPr>
                        <a:t>timers</a:t>
                      </a:r>
                      <a:r>
                        <a:rPr lang="en-GB" sz="1800">
                          <a:solidFill>
                            <a:schemeClr val="dk1"/>
                          </a:solidFill>
                        </a:rPr>
                        <a:t> where they practice with their graphic score.</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rPr b="1" lang="en-GB" sz="1500" u="none" cap="none" strike="noStrike">
                          <a:latin typeface="Arial"/>
                          <a:ea typeface="Arial"/>
                          <a:cs typeface="Arial"/>
                          <a:sym typeface="Arial"/>
                        </a:rPr>
                        <a:t>EXTRA COLUMN FOR PICTURES OF GOOD PRACTICE</a:t>
                      </a:r>
                      <a:r>
                        <a:rPr b="1" lang="en-GB" sz="1500" u="none" cap="none" strike="noStrike">
                          <a:latin typeface="Arial"/>
                          <a:ea typeface="Arial"/>
                          <a:cs typeface="Arial"/>
                          <a:sym typeface="Arial"/>
                        </a:rPr>
                        <a:t> (where applicable)?</a:t>
                      </a:r>
                      <a:endParaRPr b="1" sz="1500" u="none" cap="none" strike="noStrike">
                        <a:latin typeface="Arial"/>
                        <a:ea typeface="Arial"/>
                        <a:cs typeface="Arial"/>
                        <a:sym typeface="Arial"/>
                      </a:endParaRPr>
                    </a:p>
                    <a:p>
                      <a:pPr indent="0" lvl="0" marL="0" marR="0" rtl="0" algn="l">
                        <a:lnSpc>
                          <a:spcPct val="100000"/>
                        </a:lnSpc>
                        <a:spcBef>
                          <a:spcPts val="0"/>
                        </a:spcBef>
                        <a:spcAft>
                          <a:spcPts val="0"/>
                        </a:spcAft>
                        <a:buNone/>
                      </a:pPr>
                      <a:r>
                        <a:t/>
                      </a:r>
                      <a:endParaRPr sz="1500" u="none" cap="none" strike="noStrike">
                        <a:latin typeface="Arial"/>
                        <a:ea typeface="Arial"/>
                        <a:cs typeface="Arial"/>
                        <a:sym typeface="Arial"/>
                      </a:endParaRPr>
                    </a:p>
                  </a:txBody>
                  <a:tcPr marT="45725" marB="45725" marR="91475" marL="91475">
                    <a:solidFill>
                      <a:schemeClr val="lt1"/>
                    </a:solidFill>
                  </a:tcPr>
                </a:tc>
              </a:tr>
              <a:tr h="3323425">
                <a:tc>
                  <a:txBody>
                    <a:bodyPr/>
                    <a:lstStyle/>
                    <a:p>
                      <a:pPr indent="0" lvl="0" marL="0" rtl="0" algn="ctr">
                        <a:spcBef>
                          <a:spcPts val="0"/>
                        </a:spcBef>
                        <a:spcAft>
                          <a:spcPts val="0"/>
                        </a:spcAft>
                        <a:buClr>
                          <a:schemeClr val="dk1"/>
                        </a:buClr>
                        <a:buSzPts val="4000"/>
                        <a:buFont typeface="Arial"/>
                        <a:buNone/>
                      </a:pPr>
                      <a:r>
                        <a:rPr b="1" lang="en-GB" sz="4000">
                          <a:solidFill>
                            <a:schemeClr val="dk1"/>
                          </a:solidFill>
                        </a:rPr>
                        <a:t>4</a:t>
                      </a:r>
                      <a:endParaRPr b="1" sz="6700" u="none" cap="none" strike="noStrike">
                        <a:latin typeface="Arial"/>
                        <a:ea typeface="Arial"/>
                        <a:cs typeface="Arial"/>
                        <a:sym typeface="Arial"/>
                      </a:endParaRPr>
                    </a:p>
                  </a:txBody>
                  <a:tcPr marT="45725" marB="45725" marR="91475" marL="91475">
                    <a:solidFill>
                      <a:srgbClr val="D8E2F3"/>
                    </a:solidFill>
                  </a:tcPr>
                </a:tc>
                <a:tc>
                  <a:txBody>
                    <a:bodyPr/>
                    <a:lstStyle/>
                    <a:p>
                      <a:pPr indent="-269240" lvl="0" marL="342900" rtl="0" algn="l">
                        <a:lnSpc>
                          <a:spcPct val="80000"/>
                        </a:lnSpc>
                        <a:spcBef>
                          <a:spcPts val="592"/>
                        </a:spcBef>
                        <a:spcAft>
                          <a:spcPts val="0"/>
                        </a:spcAft>
                        <a:buClr>
                          <a:schemeClr val="dk1"/>
                        </a:buClr>
                        <a:buSzPts val="1800"/>
                        <a:buChar char="•"/>
                      </a:pPr>
                      <a:r>
                        <a:rPr b="1" lang="en-GB" sz="1800"/>
                        <a:t>L.O. Compose music for a scene using graphic score.</a:t>
                      </a:r>
                      <a:endParaRPr b="1" sz="1800" u="none" cap="none" strike="noStrike"/>
                    </a:p>
                  </a:txBody>
                  <a:tcPr marT="45725" marB="45725" marR="91475" marL="91475">
                    <a:solidFill>
                      <a:srgbClr val="D8D8D8"/>
                    </a:solidFill>
                  </a:tcPr>
                </a:tc>
                <a:tc>
                  <a:txBody>
                    <a:bodyPr/>
                    <a:lstStyle/>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The pupils are given another graphic score task accept this time they are to develop their ideas so that can compose for a given set scene. There are five different scenes that are given to the different groups</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Music for a Haunted House</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Music for a flowing river</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Music for the Garden</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Music for the Sea</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Music for a volcano</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t/>
                      </a:r>
                      <a:endParaRPr sz="1500">
                        <a:latin typeface="Comic Sans MS"/>
                        <a:ea typeface="Comic Sans MS"/>
                        <a:cs typeface="Comic Sans MS"/>
                        <a:sym typeface="Comic Sans MS"/>
                      </a:endParaRPr>
                    </a:p>
                    <a:p>
                      <a:pPr indent="0" lvl="0" marL="0" rtl="0" algn="l">
                        <a:spcBef>
                          <a:spcPts val="0"/>
                        </a:spcBef>
                        <a:spcAft>
                          <a:spcPts val="0"/>
                        </a:spcAft>
                        <a:buClr>
                          <a:schemeClr val="dk1"/>
                        </a:buClr>
                        <a:buSzPts val="1500"/>
                        <a:buFont typeface="Arial"/>
                        <a:buNone/>
                      </a:pPr>
                      <a:r>
                        <a:rPr lang="en-GB" sz="1500">
                          <a:latin typeface="Comic Sans MS"/>
                          <a:ea typeface="Comic Sans MS"/>
                          <a:cs typeface="Comic Sans MS"/>
                          <a:sym typeface="Comic Sans MS"/>
                        </a:rPr>
                        <a:t>They are to demonstrate their </a:t>
                      </a:r>
                      <a:r>
                        <a:rPr lang="en-GB" sz="1500">
                          <a:latin typeface="Comic Sans MS"/>
                          <a:ea typeface="Comic Sans MS"/>
                          <a:cs typeface="Comic Sans MS"/>
                          <a:sym typeface="Comic Sans MS"/>
                        </a:rPr>
                        <a:t>understanding</a:t>
                      </a:r>
                      <a:r>
                        <a:rPr lang="en-GB" sz="1500">
                          <a:latin typeface="Comic Sans MS"/>
                          <a:ea typeface="Comic Sans MS"/>
                          <a:cs typeface="Comic Sans MS"/>
                          <a:sym typeface="Comic Sans MS"/>
                        </a:rPr>
                        <a:t> of the scenes and use the music elements to represent the scenes appropiatley.</a:t>
                      </a:r>
                      <a:endParaRPr sz="1500">
                        <a:latin typeface="Comic Sans MS"/>
                        <a:ea typeface="Comic Sans MS"/>
                        <a:cs typeface="Comic Sans MS"/>
                        <a:sym typeface="Comic Sans MS"/>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Comic Sans MS"/>
                        <a:ea typeface="Comic Sans MS"/>
                        <a:cs typeface="Comic Sans MS"/>
                        <a:sym typeface="Comic Sans MS"/>
                      </a:endParaRPr>
                    </a:p>
                  </a:txBody>
                  <a:tcPr marT="45725" marB="45725" marR="91475" marL="91475">
                    <a:solidFill>
                      <a:schemeClr val="lt1"/>
                    </a:solidFill>
                  </a:tcPr>
                </a:tc>
              </a:tr>
            </a:tbl>
          </a:graphicData>
        </a:graphic>
      </p:graphicFrame>
      <p:sp>
        <p:nvSpPr>
          <p:cNvPr id="283" name="Google Shape;283;p39"/>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84" name="Google Shape;284;p39"/>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pic>
        <p:nvPicPr>
          <p:cNvPr id="285" name="Google Shape;285;p39"/>
          <p:cNvPicPr preferRelativeResize="0"/>
          <p:nvPr/>
        </p:nvPicPr>
        <p:blipFill>
          <a:blip r:embed="rId4">
            <a:alphaModFix/>
          </a:blip>
          <a:stretch>
            <a:fillRect/>
          </a:stretch>
        </p:blipFill>
        <p:spPr>
          <a:xfrm>
            <a:off x="10087767" y="8293647"/>
            <a:ext cx="1454015" cy="60355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p:cSld>
    <p:spTree>
      <p:nvGrpSpPr>
        <p:cNvPr id="289" name="Shape 289"/>
        <p:cNvGrpSpPr/>
        <p:nvPr/>
      </p:nvGrpSpPr>
      <p:grpSpPr>
        <a:xfrm>
          <a:off x="0" y="0"/>
          <a:ext cx="0" cy="0"/>
          <a:chOff x="0" y="0"/>
          <a:chExt cx="0" cy="0"/>
        </a:xfrm>
      </p:grpSpPr>
      <p:graphicFrame>
        <p:nvGraphicFramePr>
          <p:cNvPr id="290" name="Google Shape;290;p40"/>
          <p:cNvGraphicFramePr/>
          <p:nvPr/>
        </p:nvGraphicFramePr>
        <p:xfrm>
          <a:off x="452492" y="1344383"/>
          <a:ext cx="3000000" cy="3000000"/>
        </p:xfrm>
        <a:graphic>
          <a:graphicData uri="http://schemas.openxmlformats.org/drawingml/2006/table">
            <a:tbl>
              <a:tblPr bandRow="1" firstRow="1">
                <a:noFill/>
                <a:tableStyleId>{F713E493-757C-42FB-8FAC-F1BA6BC1A03A}</a:tableStyleId>
              </a:tblPr>
              <a:tblGrid>
                <a:gridCol w="1211200"/>
                <a:gridCol w="2285800"/>
                <a:gridCol w="5998725"/>
                <a:gridCol w="1869550"/>
              </a:tblGrid>
              <a:tr h="352707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5</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342900" lvl="0" marL="457200" rtl="0" algn="l">
                        <a:lnSpc>
                          <a:spcPct val="100000"/>
                        </a:lnSpc>
                        <a:spcBef>
                          <a:spcPts val="0"/>
                        </a:spcBef>
                        <a:spcAft>
                          <a:spcPts val="0"/>
                        </a:spcAft>
                        <a:buSzPts val="1800"/>
                        <a:buChar char="●"/>
                      </a:pPr>
                      <a:r>
                        <a:rPr b="1" lang="en-GB" sz="1800"/>
                        <a:t>To apply knowledge of musical elements to ‘The storm’ activity performing in time, in groups.</a:t>
                      </a:r>
                      <a:endParaRPr b="1" sz="1800">
                        <a:latin typeface="Calibri"/>
                        <a:ea typeface="Calibri"/>
                        <a:cs typeface="Calibri"/>
                        <a:sym typeface="Calibri"/>
                      </a:endParaRPr>
                    </a:p>
                  </a:txBody>
                  <a:tcPr marT="45725" marB="45725" marR="91475" marL="91475">
                    <a:solidFill>
                      <a:srgbClr val="D8D8D8"/>
                    </a:solidFill>
                  </a:tcPr>
                </a:tc>
                <a:tc>
                  <a:txBody>
                    <a:bodyPr/>
                    <a:lstStyle/>
                    <a:p>
                      <a:pPr indent="0" lvl="0" marL="0" rtl="0" algn="l">
                        <a:spcBef>
                          <a:spcPts val="0"/>
                        </a:spcBef>
                        <a:spcAft>
                          <a:spcPts val="0"/>
                        </a:spcAft>
                        <a:buClr>
                          <a:schemeClr val="dk1"/>
                        </a:buClr>
                        <a:buSzPts val="700"/>
                        <a:buFont typeface="Arial"/>
                        <a:buNone/>
                      </a:pPr>
                      <a:r>
                        <a:rPr lang="en-GB" sz="1800">
                          <a:solidFill>
                            <a:schemeClr val="dk1"/>
                          </a:solidFill>
                        </a:rPr>
                        <a:t>For this lesson the students will use their voices and simple sounds only, to create the sound effects for a story read out by the teacher. The pupils first workshop the ideas of different sounds with the teacher</a:t>
                      </a:r>
                      <a:endParaRPr sz="1800">
                        <a:solidFill>
                          <a:schemeClr val="dk1"/>
                        </a:solidFill>
                      </a:endParaRPr>
                    </a:p>
                  </a:txBody>
                  <a:tcPr marT="45725" marB="45725" marR="91475" marL="91475">
                    <a:solidFill>
                      <a:schemeClr val="lt1"/>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sz="1500" u="none" cap="none" strike="noStrike">
                        <a:latin typeface="Arial"/>
                        <a:ea typeface="Arial"/>
                        <a:cs typeface="Arial"/>
                        <a:sym typeface="Arial"/>
                      </a:endParaRPr>
                    </a:p>
                  </a:txBody>
                  <a:tcPr marT="45725" marB="45725" marR="91475" marL="91475">
                    <a:solidFill>
                      <a:schemeClr val="lt1"/>
                    </a:solidFill>
                  </a:tcPr>
                </a:tc>
              </a:tr>
              <a:tr h="2928425">
                <a:tc>
                  <a:txBody>
                    <a:bodyPr/>
                    <a:lstStyle/>
                    <a:p>
                      <a:pPr indent="0" lvl="0" marL="0" marR="0" rtl="0" algn="ctr">
                        <a:lnSpc>
                          <a:spcPct val="100000"/>
                        </a:lnSpc>
                        <a:spcBef>
                          <a:spcPts val="0"/>
                        </a:spcBef>
                        <a:spcAft>
                          <a:spcPts val="0"/>
                        </a:spcAft>
                        <a:buClr>
                          <a:srgbClr val="000000"/>
                        </a:buClr>
                        <a:buSzPts val="4000"/>
                        <a:buFont typeface="Arial"/>
                        <a:buNone/>
                      </a:pPr>
                      <a:r>
                        <a:rPr b="1" lang="en-GB" sz="4000"/>
                        <a:t>6</a:t>
                      </a:r>
                      <a:endParaRPr b="1" sz="4000" u="none" cap="none" strike="noStrike">
                        <a:latin typeface="Arial"/>
                        <a:ea typeface="Arial"/>
                        <a:cs typeface="Arial"/>
                        <a:sym typeface="Arial"/>
                      </a:endParaRPr>
                    </a:p>
                  </a:txBody>
                  <a:tcPr marT="45725" marB="45725" marR="91475" marL="91475">
                    <a:solidFill>
                      <a:srgbClr val="D8E2F3"/>
                    </a:solidFill>
                  </a:tcPr>
                </a:tc>
                <a:tc>
                  <a:txBody>
                    <a:bodyPr/>
                    <a:lstStyle/>
                    <a:p>
                      <a:pPr indent="0" lvl="0" marL="0" marR="0" rtl="0" algn="l">
                        <a:lnSpc>
                          <a:spcPct val="100000"/>
                        </a:lnSpc>
                        <a:spcBef>
                          <a:spcPts val="0"/>
                        </a:spcBef>
                        <a:spcAft>
                          <a:spcPts val="0"/>
                        </a:spcAft>
                        <a:buClr>
                          <a:srgbClr val="000000"/>
                        </a:buClr>
                        <a:buSzPts val="1500"/>
                        <a:buFont typeface="Arial"/>
                        <a:buNone/>
                      </a:pPr>
                      <a:r>
                        <a:t/>
                      </a:r>
                      <a:endParaRPr b="1" sz="1500"/>
                    </a:p>
                    <a:p>
                      <a:pPr indent="-269240" lvl="0" marL="342900" rtl="0" algn="l">
                        <a:lnSpc>
                          <a:spcPct val="80000"/>
                        </a:lnSpc>
                        <a:spcBef>
                          <a:spcPts val="592"/>
                        </a:spcBef>
                        <a:spcAft>
                          <a:spcPts val="0"/>
                        </a:spcAft>
                        <a:buClr>
                          <a:schemeClr val="dk1"/>
                        </a:buClr>
                        <a:buSzPts val="1800"/>
                        <a:buChar char="•"/>
                      </a:pPr>
                      <a:r>
                        <a:rPr b="1" lang="en-GB" sz="1800"/>
                        <a:t>Listen and develop ability to identify the music elements within different pieces of music. </a:t>
                      </a:r>
                      <a:endParaRPr b="1" sz="1800" u="none" cap="none" strike="noStrike"/>
                    </a:p>
                  </a:txBody>
                  <a:tcPr marT="45725" marB="45725" marR="91475" marL="91475">
                    <a:solidFill>
                      <a:srgbClr val="D8D8D8"/>
                    </a:solidFill>
                  </a:tcPr>
                </a:tc>
                <a:tc>
                  <a:txBody>
                    <a:bodyPr/>
                    <a:lstStyle/>
                    <a:p>
                      <a:pPr indent="-355600" lvl="0" marL="355600" rtl="0" algn="l">
                        <a:lnSpc>
                          <a:spcPct val="100000"/>
                        </a:lnSpc>
                        <a:spcBef>
                          <a:spcPts val="0"/>
                        </a:spcBef>
                        <a:spcAft>
                          <a:spcPts val="0"/>
                        </a:spcAft>
                        <a:buClr>
                          <a:schemeClr val="dk1"/>
                        </a:buClr>
                        <a:buSzPts val="1100"/>
                        <a:buFont typeface="Arial"/>
                        <a:buNone/>
                      </a:pPr>
                      <a:r>
                        <a:t/>
                      </a:r>
                      <a:endParaRPr sz="1500">
                        <a:solidFill>
                          <a:schemeClr val="dk1"/>
                        </a:solidFill>
                      </a:endParaRPr>
                    </a:p>
                    <a:p>
                      <a:pPr indent="0" lvl="0" marL="0" rtl="0" algn="l">
                        <a:spcBef>
                          <a:spcPts val="0"/>
                        </a:spcBef>
                        <a:spcAft>
                          <a:spcPts val="0"/>
                        </a:spcAft>
                        <a:buClr>
                          <a:schemeClr val="dk1"/>
                        </a:buClr>
                        <a:buSzPts val="1100"/>
                        <a:buFont typeface="Arial"/>
                        <a:buNone/>
                      </a:pPr>
                      <a:r>
                        <a:rPr lang="en-GB" sz="1800">
                          <a:solidFill>
                            <a:schemeClr val="dk1"/>
                          </a:solidFill>
                        </a:rPr>
                        <a:t>The pupils will need to listen to a piece of music by Tchaikovsky - The Storm. The pupils will need to comment on the key features of the music making specific reference to the dynamic, tempo and instrumentation.</a:t>
                      </a:r>
                      <a:endParaRPr sz="1800">
                        <a:solidFill>
                          <a:schemeClr val="dk1"/>
                        </a:solidFill>
                      </a:endParaRPr>
                    </a:p>
                    <a:p>
                      <a:pPr indent="0" lvl="0" marL="0" rtl="0" algn="l">
                        <a:spcBef>
                          <a:spcPts val="0"/>
                        </a:spcBef>
                        <a:spcAft>
                          <a:spcPts val="0"/>
                        </a:spcAft>
                        <a:buClr>
                          <a:schemeClr val="dk1"/>
                        </a:buClr>
                        <a:buSzPts val="1100"/>
                        <a:buFont typeface="Arial"/>
                        <a:buNone/>
                      </a:pPr>
                      <a:r>
                        <a:t/>
                      </a:r>
                      <a:endParaRPr sz="1800">
                        <a:solidFill>
                          <a:schemeClr val="dk1"/>
                        </a:solidFill>
                      </a:endParaRPr>
                    </a:p>
                  </a:txBody>
                  <a:tcPr marT="45725" marB="45725" marR="91475" marL="91475">
                    <a:solidFill>
                      <a:schemeClr val="lt1"/>
                    </a:solidFill>
                  </a:tcPr>
                </a:tc>
                <a:tc>
                  <a:txBody>
                    <a:bodyPr/>
                    <a:lstStyle/>
                    <a:p>
                      <a:pPr indent="-127000" lvl="0" marL="165100" marR="0" rtl="0" algn="l">
                        <a:lnSpc>
                          <a:spcPct val="100000"/>
                        </a:lnSpc>
                        <a:spcBef>
                          <a:spcPts val="0"/>
                        </a:spcBef>
                        <a:spcAft>
                          <a:spcPts val="0"/>
                        </a:spcAft>
                        <a:buClr>
                          <a:schemeClr val="dk1"/>
                        </a:buClr>
                        <a:buSzPts val="700"/>
                        <a:buFont typeface="Comic Sans MS"/>
                        <a:buNone/>
                      </a:pPr>
                      <a:r>
                        <a:t/>
                      </a:r>
                      <a:endParaRPr b="0" sz="700" u="none" cap="none" strike="noStrike">
                        <a:latin typeface="Arial"/>
                        <a:ea typeface="Arial"/>
                        <a:cs typeface="Arial"/>
                        <a:sym typeface="Arial"/>
                      </a:endParaRPr>
                    </a:p>
                  </a:txBody>
                  <a:tcPr marT="45725" marB="45725" marR="91475" marL="91475">
                    <a:solidFill>
                      <a:schemeClr val="lt1"/>
                    </a:solidFill>
                  </a:tcPr>
                </a:tc>
              </a:tr>
            </a:tbl>
          </a:graphicData>
        </a:graphic>
      </p:graphicFrame>
      <p:sp>
        <p:nvSpPr>
          <p:cNvPr id="291" name="Google Shape;291;p40"/>
          <p:cNvSpPr txBox="1"/>
          <p:nvPr/>
        </p:nvSpPr>
        <p:spPr>
          <a:xfrm>
            <a:off x="438300" y="264885"/>
            <a:ext cx="11372700" cy="1023600"/>
          </a:xfrm>
          <a:prstGeom prst="rect">
            <a:avLst/>
          </a:prstGeom>
          <a:solidFill>
            <a:srgbClr val="FDF6F1"/>
          </a:solidFill>
          <a:ln cap="flat" cmpd="sng" w="9525">
            <a:solidFill>
              <a:srgbClr val="20124D"/>
            </a:solidFill>
            <a:prstDash val="solid"/>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i="0" lang="en-GB" sz="1900" u="sng" cap="none" strike="noStrike">
                <a:solidFill>
                  <a:schemeClr val="dk1"/>
                </a:solidFill>
                <a:latin typeface="Arial"/>
                <a:ea typeface="Arial"/>
                <a:cs typeface="Arial"/>
                <a:sym typeface="Arial"/>
              </a:rPr>
              <a:t>Sequence of Teaching and Learning</a:t>
            </a:r>
            <a:endParaRPr b="0" i="0" sz="11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900"/>
              <a:buFont typeface="Arial"/>
              <a:buNone/>
            </a:pPr>
            <a:r>
              <a:t/>
            </a:r>
            <a:endParaRPr b="0" i="0" sz="1900" u="none" cap="none" strike="noStrike">
              <a:solidFill>
                <a:srgbClr val="20124D"/>
              </a:solidFill>
              <a:latin typeface="Arial"/>
              <a:ea typeface="Arial"/>
              <a:cs typeface="Arial"/>
              <a:sym typeface="Arial"/>
            </a:endParaRPr>
          </a:p>
        </p:txBody>
      </p:sp>
      <p:pic>
        <p:nvPicPr>
          <p:cNvPr id="292" name="Google Shape;292;p40"/>
          <p:cNvPicPr preferRelativeResize="0"/>
          <p:nvPr/>
        </p:nvPicPr>
        <p:blipFill rotWithShape="1">
          <a:blip r:embed="rId3">
            <a:alphaModFix/>
          </a:blip>
          <a:srcRect b="0" l="0" r="0" t="0"/>
          <a:stretch/>
        </p:blipFill>
        <p:spPr>
          <a:xfrm>
            <a:off x="5431300" y="700663"/>
            <a:ext cx="1272400" cy="5117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Custom Design">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