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78" r:id="rId4"/>
    <p:sldMasterId id="2147483679" r:id="rId5"/>
    <p:sldMasterId id="2147483680" r:id="rId6"/>
  </p:sldMasterIdLst>
  <p:notesMasterIdLst>
    <p:notesMasterId r:id="rId7"/>
  </p:notesMasterIdLst>
  <p:sldIdLst>
    <p:sldId id="256" r:id="rId8"/>
    <p:sldId id="257" r:id="rId9"/>
    <p:sldId id="258" r:id="rId10"/>
    <p:sldId id="259" r:id="rId11"/>
    <p:sldId id="260" r:id="rId12"/>
    <p:sldId id="261" r:id="rId13"/>
    <p:sldId id="262" r:id="rId14"/>
    <p:sldId id="263" r:id="rId15"/>
  </p:sldIdLst>
  <p:sldSz cy="9144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45CC222D-A552-48AD-90BF-42A1E8FFFE57}">
  <a:tblStyle styleId="{45CC222D-A552-48AD-90BF-42A1E8FFFE57}" styleName="Table_0">
    <a:wholeTbl>
      <a:tcTxStyle b="off" i="off">
        <a:font>
          <a:latin typeface="Arial"/>
          <a:ea typeface="Arial"/>
          <a:cs typeface="Arial"/>
        </a:font>
        <a:srgbClr val="000000"/>
      </a:tcTx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_rels/presentation.xml.rels><?xml version="1.0" encoding="UTF-8" standalone="yes"?><Relationships xmlns="http://schemas.openxmlformats.org/package/2006/relationships"><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2.xml"/><Relationship Id="rId15" Type="http://schemas.openxmlformats.org/officeDocument/2006/relationships/slide" Target="slides/slide8.xml"/><Relationship Id="rId14" Type="http://schemas.openxmlformats.org/officeDocument/2006/relationships/slide" Target="slides/slide7.xml"/><Relationship Id="rId5" Type="http://schemas.openxmlformats.org/officeDocument/2006/relationships/slideMaster" Target="slideMasters/slideMaster2.xml"/><Relationship Id="rId6" Type="http://schemas.openxmlformats.org/officeDocument/2006/relationships/slideMaster" Target="slideMasters/slideMaster3.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5" name="Shape 225"/>
        <p:cNvGrpSpPr/>
        <p:nvPr/>
      </p:nvGrpSpPr>
      <p:grpSpPr>
        <a:xfrm>
          <a:off x="0" y="0"/>
          <a:ext cx="0" cy="0"/>
          <a:chOff x="0" y="0"/>
          <a:chExt cx="0" cy="0"/>
        </a:xfrm>
      </p:grpSpPr>
      <p:sp>
        <p:nvSpPr>
          <p:cNvPr id="226" name="Google Shape;226;g596eb15f61_0_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7" name="Google Shape;227;g596eb15f61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28" name="Google Shape;228;g596eb15f61_0_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7" name="Shape 237"/>
        <p:cNvGrpSpPr/>
        <p:nvPr/>
      </p:nvGrpSpPr>
      <p:grpSpPr>
        <a:xfrm>
          <a:off x="0" y="0"/>
          <a:ext cx="0" cy="0"/>
          <a:chOff x="0" y="0"/>
          <a:chExt cx="0" cy="0"/>
        </a:xfrm>
      </p:grpSpPr>
      <p:sp>
        <p:nvSpPr>
          <p:cNvPr id="238" name="Google Shape;238;g596eb15f61_0_1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9" name="Google Shape;239;g596eb15f61_0_1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40" name="Google Shape;240;g596eb15f61_0_11: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9" name="Shape 249"/>
        <p:cNvGrpSpPr/>
        <p:nvPr/>
      </p:nvGrpSpPr>
      <p:grpSpPr>
        <a:xfrm>
          <a:off x="0" y="0"/>
          <a:ext cx="0" cy="0"/>
          <a:chOff x="0" y="0"/>
          <a:chExt cx="0" cy="0"/>
        </a:xfrm>
      </p:grpSpPr>
      <p:sp>
        <p:nvSpPr>
          <p:cNvPr id="250" name="Google Shape;250;g596eb15f61_0_2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1" name="Google Shape;251;g596eb15f61_0_2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52" name="Google Shape;252;g596eb15f61_0_22: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2" name="Shape 262"/>
        <p:cNvGrpSpPr/>
        <p:nvPr/>
      </p:nvGrpSpPr>
      <p:grpSpPr>
        <a:xfrm>
          <a:off x="0" y="0"/>
          <a:ext cx="0" cy="0"/>
          <a:chOff x="0" y="0"/>
          <a:chExt cx="0" cy="0"/>
        </a:xfrm>
      </p:grpSpPr>
      <p:sp>
        <p:nvSpPr>
          <p:cNvPr id="263" name="Google Shape;263;g5bfd620f6b_1_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64" name="Google Shape;264;g5bfd620f6b_1_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65" name="Google Shape;265;g5bfd620f6b_1_6: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0" name="Shape 270"/>
        <p:cNvGrpSpPr/>
        <p:nvPr/>
      </p:nvGrpSpPr>
      <p:grpSpPr>
        <a:xfrm>
          <a:off x="0" y="0"/>
          <a:ext cx="0" cy="0"/>
          <a:chOff x="0" y="0"/>
          <a:chExt cx="0" cy="0"/>
        </a:xfrm>
      </p:grpSpPr>
      <p:sp>
        <p:nvSpPr>
          <p:cNvPr id="271" name="Google Shape;271;g596eb15f61_0_3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72" name="Google Shape;272;g596eb15f61_0_3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8" name="Shape 278"/>
        <p:cNvGrpSpPr/>
        <p:nvPr/>
      </p:nvGrpSpPr>
      <p:grpSpPr>
        <a:xfrm>
          <a:off x="0" y="0"/>
          <a:ext cx="0" cy="0"/>
          <a:chOff x="0" y="0"/>
          <a:chExt cx="0" cy="0"/>
        </a:xfrm>
      </p:grpSpPr>
      <p:sp>
        <p:nvSpPr>
          <p:cNvPr id="279" name="Google Shape;279;g596eb15f61_0_4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80" name="Google Shape;280;g596eb15f61_0_4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6" name="Shape 286"/>
        <p:cNvGrpSpPr/>
        <p:nvPr/>
      </p:nvGrpSpPr>
      <p:grpSpPr>
        <a:xfrm>
          <a:off x="0" y="0"/>
          <a:ext cx="0" cy="0"/>
          <a:chOff x="0" y="0"/>
          <a:chExt cx="0" cy="0"/>
        </a:xfrm>
      </p:grpSpPr>
      <p:sp>
        <p:nvSpPr>
          <p:cNvPr id="287" name="Google Shape;287;g5c4cee3bd7_0_13: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88" name="Google Shape;288;g5c4cee3bd7_0_1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3" name="Shape 293"/>
        <p:cNvGrpSpPr/>
        <p:nvPr/>
      </p:nvGrpSpPr>
      <p:grpSpPr>
        <a:xfrm>
          <a:off x="0" y="0"/>
          <a:ext cx="0" cy="0"/>
          <a:chOff x="0" y="0"/>
          <a:chExt cx="0" cy="0"/>
        </a:xfrm>
      </p:grpSpPr>
      <p:sp>
        <p:nvSpPr>
          <p:cNvPr id="294" name="Google Shape;294;g596eb15f61_0_48: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95" name="Google Shape;295;g596eb15f61_0_4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16" name="Shape 16"/>
        <p:cNvGrpSpPr/>
        <p:nvPr/>
      </p:nvGrpSpPr>
      <p:grpSpPr>
        <a:xfrm>
          <a:off x="0" y="0"/>
          <a:ext cx="0" cy="0"/>
          <a:chOff x="0" y="0"/>
          <a:chExt cx="0" cy="0"/>
        </a:xfrm>
      </p:grpSpPr>
      <p:sp>
        <p:nvSpPr>
          <p:cNvPr id="17" name="Google Shape;17;p2"/>
          <p:cNvSpPr txBox="1"/>
          <p:nvPr>
            <p:ph type="title"/>
          </p:nvPr>
        </p:nvSpPr>
        <p:spPr>
          <a:xfrm>
            <a:off x="838200" y="486836"/>
            <a:ext cx="10515600" cy="1767417"/>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2"/>
          <p:cNvSpPr txBox="1"/>
          <p:nvPr>
            <p:ph idx="1" type="body"/>
          </p:nvPr>
        </p:nvSpPr>
        <p:spPr>
          <a:xfrm>
            <a:off x="838200" y="2434167"/>
            <a:ext cx="10515600" cy="5801784"/>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333"/>
              </a:spcBef>
              <a:spcAft>
                <a:spcPts val="0"/>
              </a:spcAft>
              <a:buClr>
                <a:schemeClr val="dk1"/>
              </a:buClr>
              <a:buSzPts val="1800"/>
              <a:buChar char="•"/>
              <a:defRPr/>
            </a:lvl1pPr>
            <a:lvl2pPr indent="-342900" lvl="1" marL="914400" algn="l">
              <a:lnSpc>
                <a:spcPct val="90000"/>
              </a:lnSpc>
              <a:spcBef>
                <a:spcPts val="667"/>
              </a:spcBef>
              <a:spcAft>
                <a:spcPts val="0"/>
              </a:spcAft>
              <a:buClr>
                <a:schemeClr val="dk1"/>
              </a:buClr>
              <a:buSzPts val="1800"/>
              <a:buChar char="•"/>
              <a:defRPr/>
            </a:lvl2pPr>
            <a:lvl3pPr indent="-342900" lvl="2" marL="1371600" algn="l">
              <a:lnSpc>
                <a:spcPct val="90000"/>
              </a:lnSpc>
              <a:spcBef>
                <a:spcPts val="667"/>
              </a:spcBef>
              <a:spcAft>
                <a:spcPts val="0"/>
              </a:spcAft>
              <a:buClr>
                <a:schemeClr val="dk1"/>
              </a:buClr>
              <a:buSzPts val="1800"/>
              <a:buChar char="•"/>
              <a:defRPr/>
            </a:lvl3pPr>
            <a:lvl4pPr indent="-342900" lvl="3" marL="1828800" algn="l">
              <a:lnSpc>
                <a:spcPct val="90000"/>
              </a:lnSpc>
              <a:spcBef>
                <a:spcPts val="667"/>
              </a:spcBef>
              <a:spcAft>
                <a:spcPts val="0"/>
              </a:spcAft>
              <a:buClr>
                <a:schemeClr val="dk1"/>
              </a:buClr>
              <a:buSzPts val="1800"/>
              <a:buChar char="•"/>
              <a:defRPr/>
            </a:lvl4pPr>
            <a:lvl5pPr indent="-342900" lvl="4" marL="2286000" algn="l">
              <a:lnSpc>
                <a:spcPct val="90000"/>
              </a:lnSpc>
              <a:spcBef>
                <a:spcPts val="667"/>
              </a:spcBef>
              <a:spcAft>
                <a:spcPts val="0"/>
              </a:spcAft>
              <a:buClr>
                <a:schemeClr val="dk1"/>
              </a:buClr>
              <a:buSzPts val="1800"/>
              <a:buChar char="•"/>
              <a:defRPr/>
            </a:lvl5pPr>
            <a:lvl6pPr indent="-342900" lvl="5" marL="2743200" algn="l">
              <a:lnSpc>
                <a:spcPct val="90000"/>
              </a:lnSpc>
              <a:spcBef>
                <a:spcPts val="667"/>
              </a:spcBef>
              <a:spcAft>
                <a:spcPts val="0"/>
              </a:spcAft>
              <a:buClr>
                <a:schemeClr val="dk1"/>
              </a:buClr>
              <a:buSzPts val="1800"/>
              <a:buChar char="•"/>
              <a:defRPr/>
            </a:lvl6pPr>
            <a:lvl7pPr indent="-342900" lvl="6" marL="3200400" algn="l">
              <a:lnSpc>
                <a:spcPct val="90000"/>
              </a:lnSpc>
              <a:spcBef>
                <a:spcPts val="667"/>
              </a:spcBef>
              <a:spcAft>
                <a:spcPts val="0"/>
              </a:spcAft>
              <a:buClr>
                <a:schemeClr val="dk1"/>
              </a:buClr>
              <a:buSzPts val="1800"/>
              <a:buChar char="•"/>
              <a:defRPr/>
            </a:lvl7pPr>
            <a:lvl8pPr indent="-342900" lvl="7" marL="3657600" algn="l">
              <a:lnSpc>
                <a:spcPct val="90000"/>
              </a:lnSpc>
              <a:spcBef>
                <a:spcPts val="667"/>
              </a:spcBef>
              <a:spcAft>
                <a:spcPts val="0"/>
              </a:spcAft>
              <a:buClr>
                <a:schemeClr val="dk1"/>
              </a:buClr>
              <a:buSzPts val="1800"/>
              <a:buChar char="•"/>
              <a:defRPr/>
            </a:lvl8pPr>
            <a:lvl9pPr indent="-342900" lvl="8" marL="4114800" algn="l">
              <a:lnSpc>
                <a:spcPct val="90000"/>
              </a:lnSpc>
              <a:spcBef>
                <a:spcPts val="667"/>
              </a:spcBef>
              <a:spcAft>
                <a:spcPts val="0"/>
              </a:spcAft>
              <a:buClr>
                <a:schemeClr val="dk1"/>
              </a:buClr>
              <a:buSzPts val="1800"/>
              <a:buChar char="•"/>
              <a:defRPr/>
            </a:lvl9pPr>
          </a:lstStyle>
          <a:p/>
        </p:txBody>
      </p:sp>
      <p:sp>
        <p:nvSpPr>
          <p:cNvPr id="19" name="Google Shape;19;p2"/>
          <p:cNvSpPr txBox="1"/>
          <p:nvPr>
            <p:ph idx="10" type="dt"/>
          </p:nvPr>
        </p:nvSpPr>
        <p:spPr>
          <a:xfrm>
            <a:off x="838200" y="8475136"/>
            <a:ext cx="2743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2"/>
          <p:cNvSpPr txBox="1"/>
          <p:nvPr>
            <p:ph idx="11" type="ftr"/>
          </p:nvPr>
        </p:nvSpPr>
        <p:spPr>
          <a:xfrm>
            <a:off x="4038600" y="8475136"/>
            <a:ext cx="41148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2"/>
          <p:cNvSpPr txBox="1"/>
          <p:nvPr>
            <p:ph idx="12" type="sldNum"/>
          </p:nvPr>
        </p:nvSpPr>
        <p:spPr>
          <a:xfrm>
            <a:off x="8610600" y="8475136"/>
            <a:ext cx="2743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75" name="Shape 75"/>
        <p:cNvGrpSpPr/>
        <p:nvPr/>
      </p:nvGrpSpPr>
      <p:grpSpPr>
        <a:xfrm>
          <a:off x="0" y="0"/>
          <a:ext cx="0" cy="0"/>
          <a:chOff x="0" y="0"/>
          <a:chExt cx="0" cy="0"/>
        </a:xfrm>
      </p:grpSpPr>
      <p:sp>
        <p:nvSpPr>
          <p:cNvPr id="76" name="Google Shape;76;p11"/>
          <p:cNvSpPr txBox="1"/>
          <p:nvPr>
            <p:ph type="title"/>
          </p:nvPr>
        </p:nvSpPr>
        <p:spPr>
          <a:xfrm rot="5400000">
            <a:off x="6164792" y="3046943"/>
            <a:ext cx="7749117" cy="26289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11"/>
          <p:cNvSpPr txBox="1"/>
          <p:nvPr>
            <p:ph idx="1" type="body"/>
          </p:nvPr>
        </p:nvSpPr>
        <p:spPr>
          <a:xfrm rot="5400000">
            <a:off x="830792" y="494243"/>
            <a:ext cx="7749117" cy="77343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333"/>
              </a:spcBef>
              <a:spcAft>
                <a:spcPts val="0"/>
              </a:spcAft>
              <a:buClr>
                <a:schemeClr val="dk1"/>
              </a:buClr>
              <a:buSzPts val="1800"/>
              <a:buChar char="•"/>
              <a:defRPr/>
            </a:lvl1pPr>
            <a:lvl2pPr indent="-342900" lvl="1" marL="914400" algn="l">
              <a:lnSpc>
                <a:spcPct val="90000"/>
              </a:lnSpc>
              <a:spcBef>
                <a:spcPts val="667"/>
              </a:spcBef>
              <a:spcAft>
                <a:spcPts val="0"/>
              </a:spcAft>
              <a:buClr>
                <a:schemeClr val="dk1"/>
              </a:buClr>
              <a:buSzPts val="1800"/>
              <a:buChar char="•"/>
              <a:defRPr/>
            </a:lvl2pPr>
            <a:lvl3pPr indent="-342900" lvl="2" marL="1371600" algn="l">
              <a:lnSpc>
                <a:spcPct val="90000"/>
              </a:lnSpc>
              <a:spcBef>
                <a:spcPts val="667"/>
              </a:spcBef>
              <a:spcAft>
                <a:spcPts val="0"/>
              </a:spcAft>
              <a:buClr>
                <a:schemeClr val="dk1"/>
              </a:buClr>
              <a:buSzPts val="1800"/>
              <a:buChar char="•"/>
              <a:defRPr/>
            </a:lvl3pPr>
            <a:lvl4pPr indent="-342900" lvl="3" marL="1828800" algn="l">
              <a:lnSpc>
                <a:spcPct val="90000"/>
              </a:lnSpc>
              <a:spcBef>
                <a:spcPts val="667"/>
              </a:spcBef>
              <a:spcAft>
                <a:spcPts val="0"/>
              </a:spcAft>
              <a:buClr>
                <a:schemeClr val="dk1"/>
              </a:buClr>
              <a:buSzPts val="1800"/>
              <a:buChar char="•"/>
              <a:defRPr/>
            </a:lvl4pPr>
            <a:lvl5pPr indent="-342900" lvl="4" marL="2286000" algn="l">
              <a:lnSpc>
                <a:spcPct val="90000"/>
              </a:lnSpc>
              <a:spcBef>
                <a:spcPts val="667"/>
              </a:spcBef>
              <a:spcAft>
                <a:spcPts val="0"/>
              </a:spcAft>
              <a:buClr>
                <a:schemeClr val="dk1"/>
              </a:buClr>
              <a:buSzPts val="1800"/>
              <a:buChar char="•"/>
              <a:defRPr/>
            </a:lvl5pPr>
            <a:lvl6pPr indent="-342900" lvl="5" marL="2743200" algn="l">
              <a:lnSpc>
                <a:spcPct val="90000"/>
              </a:lnSpc>
              <a:spcBef>
                <a:spcPts val="667"/>
              </a:spcBef>
              <a:spcAft>
                <a:spcPts val="0"/>
              </a:spcAft>
              <a:buClr>
                <a:schemeClr val="dk1"/>
              </a:buClr>
              <a:buSzPts val="1800"/>
              <a:buChar char="•"/>
              <a:defRPr/>
            </a:lvl6pPr>
            <a:lvl7pPr indent="-342900" lvl="6" marL="3200400" algn="l">
              <a:lnSpc>
                <a:spcPct val="90000"/>
              </a:lnSpc>
              <a:spcBef>
                <a:spcPts val="667"/>
              </a:spcBef>
              <a:spcAft>
                <a:spcPts val="0"/>
              </a:spcAft>
              <a:buClr>
                <a:schemeClr val="dk1"/>
              </a:buClr>
              <a:buSzPts val="1800"/>
              <a:buChar char="•"/>
              <a:defRPr/>
            </a:lvl7pPr>
            <a:lvl8pPr indent="-342900" lvl="7" marL="3657600" algn="l">
              <a:lnSpc>
                <a:spcPct val="90000"/>
              </a:lnSpc>
              <a:spcBef>
                <a:spcPts val="667"/>
              </a:spcBef>
              <a:spcAft>
                <a:spcPts val="0"/>
              </a:spcAft>
              <a:buClr>
                <a:schemeClr val="dk1"/>
              </a:buClr>
              <a:buSzPts val="1800"/>
              <a:buChar char="•"/>
              <a:defRPr/>
            </a:lvl8pPr>
            <a:lvl9pPr indent="-342900" lvl="8" marL="4114800" algn="l">
              <a:lnSpc>
                <a:spcPct val="90000"/>
              </a:lnSpc>
              <a:spcBef>
                <a:spcPts val="667"/>
              </a:spcBef>
              <a:spcAft>
                <a:spcPts val="0"/>
              </a:spcAft>
              <a:buClr>
                <a:schemeClr val="dk1"/>
              </a:buClr>
              <a:buSzPts val="1800"/>
              <a:buChar char="•"/>
              <a:defRPr/>
            </a:lvl9pPr>
          </a:lstStyle>
          <a:p/>
        </p:txBody>
      </p:sp>
      <p:sp>
        <p:nvSpPr>
          <p:cNvPr id="78" name="Google Shape;78;p11"/>
          <p:cNvSpPr txBox="1"/>
          <p:nvPr>
            <p:ph idx="10" type="dt"/>
          </p:nvPr>
        </p:nvSpPr>
        <p:spPr>
          <a:xfrm>
            <a:off x="838200" y="8475136"/>
            <a:ext cx="2743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1"/>
          <p:cNvSpPr txBox="1"/>
          <p:nvPr>
            <p:ph idx="11" type="ftr"/>
          </p:nvPr>
        </p:nvSpPr>
        <p:spPr>
          <a:xfrm>
            <a:off x="4038600" y="8475136"/>
            <a:ext cx="41148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11"/>
          <p:cNvSpPr txBox="1"/>
          <p:nvPr>
            <p:ph idx="12" type="sldNum"/>
          </p:nvPr>
        </p:nvSpPr>
        <p:spPr>
          <a:xfrm>
            <a:off x="8610600" y="8475136"/>
            <a:ext cx="2743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88" name="Shape 88"/>
        <p:cNvGrpSpPr/>
        <p:nvPr/>
      </p:nvGrpSpPr>
      <p:grpSpPr>
        <a:xfrm>
          <a:off x="0" y="0"/>
          <a:ext cx="0" cy="0"/>
          <a:chOff x="0" y="0"/>
          <a:chExt cx="0" cy="0"/>
        </a:xfrm>
      </p:grpSpPr>
      <p:sp>
        <p:nvSpPr>
          <p:cNvPr id="89" name="Google Shape;89;p13"/>
          <p:cNvSpPr txBox="1"/>
          <p:nvPr>
            <p:ph type="title"/>
          </p:nvPr>
        </p:nvSpPr>
        <p:spPr>
          <a:xfrm>
            <a:off x="838200" y="486836"/>
            <a:ext cx="10515600" cy="1767300"/>
          </a:xfrm>
          <a:prstGeom prst="rect">
            <a:avLst/>
          </a:prstGeom>
          <a:noFill/>
          <a:ln>
            <a:noFill/>
          </a:ln>
        </p:spPr>
        <p:txBody>
          <a:bodyPr anchorCtr="0" anchor="ctr" bIns="45700" lIns="91425" spcFirstLastPara="1" rIns="91425" wrap="square" tIns="45700">
            <a:noAutofit/>
          </a:bodyPr>
          <a:lstStyle>
            <a:lvl1pPr lvl="0" rtl="0" algn="l">
              <a:lnSpc>
                <a:spcPct val="90000"/>
              </a:lnSpc>
              <a:spcBef>
                <a:spcPts val="0"/>
              </a:spcBef>
              <a:spcAft>
                <a:spcPts val="0"/>
              </a:spcAft>
              <a:buClr>
                <a:schemeClr val="dk1"/>
              </a:buClr>
              <a:buSzPts val="19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90" name="Google Shape;90;p13"/>
          <p:cNvSpPr txBox="1"/>
          <p:nvPr>
            <p:ph idx="1" type="body"/>
          </p:nvPr>
        </p:nvSpPr>
        <p:spPr>
          <a:xfrm>
            <a:off x="838200" y="2434167"/>
            <a:ext cx="10515600" cy="5801700"/>
          </a:xfrm>
          <a:prstGeom prst="rect">
            <a:avLst/>
          </a:prstGeom>
          <a:noFill/>
          <a:ln>
            <a:noFill/>
          </a:ln>
        </p:spPr>
        <p:txBody>
          <a:bodyPr anchorCtr="0" anchor="t" bIns="45700" lIns="91425" spcFirstLastPara="1" rIns="91425" wrap="square" tIns="45700">
            <a:noAutofit/>
          </a:bodyPr>
          <a:lstStyle>
            <a:lvl1pPr indent="-349250" lvl="0" marL="457200" rtl="0" algn="l">
              <a:lnSpc>
                <a:spcPct val="90000"/>
              </a:lnSpc>
              <a:spcBef>
                <a:spcPts val="1300"/>
              </a:spcBef>
              <a:spcAft>
                <a:spcPts val="0"/>
              </a:spcAft>
              <a:buClr>
                <a:schemeClr val="dk1"/>
              </a:buClr>
              <a:buSzPts val="1900"/>
              <a:buChar char="•"/>
              <a:defRPr/>
            </a:lvl1pPr>
            <a:lvl2pPr indent="-349250" lvl="1" marL="914400" rtl="0" algn="l">
              <a:lnSpc>
                <a:spcPct val="90000"/>
              </a:lnSpc>
              <a:spcBef>
                <a:spcPts val="700"/>
              </a:spcBef>
              <a:spcAft>
                <a:spcPts val="0"/>
              </a:spcAft>
              <a:buClr>
                <a:schemeClr val="dk1"/>
              </a:buClr>
              <a:buSzPts val="1900"/>
              <a:buChar char="•"/>
              <a:defRPr/>
            </a:lvl2pPr>
            <a:lvl3pPr indent="-349250" lvl="2" marL="1371600" rtl="0" algn="l">
              <a:lnSpc>
                <a:spcPct val="90000"/>
              </a:lnSpc>
              <a:spcBef>
                <a:spcPts val="700"/>
              </a:spcBef>
              <a:spcAft>
                <a:spcPts val="0"/>
              </a:spcAft>
              <a:buClr>
                <a:schemeClr val="dk1"/>
              </a:buClr>
              <a:buSzPts val="1900"/>
              <a:buChar char="•"/>
              <a:defRPr/>
            </a:lvl3pPr>
            <a:lvl4pPr indent="-349250" lvl="3" marL="1828800" rtl="0" algn="l">
              <a:lnSpc>
                <a:spcPct val="90000"/>
              </a:lnSpc>
              <a:spcBef>
                <a:spcPts val="700"/>
              </a:spcBef>
              <a:spcAft>
                <a:spcPts val="0"/>
              </a:spcAft>
              <a:buClr>
                <a:schemeClr val="dk1"/>
              </a:buClr>
              <a:buSzPts val="1900"/>
              <a:buChar char="•"/>
              <a:defRPr/>
            </a:lvl4pPr>
            <a:lvl5pPr indent="-349250" lvl="4" marL="2286000" rtl="0" algn="l">
              <a:lnSpc>
                <a:spcPct val="90000"/>
              </a:lnSpc>
              <a:spcBef>
                <a:spcPts val="700"/>
              </a:spcBef>
              <a:spcAft>
                <a:spcPts val="0"/>
              </a:spcAft>
              <a:buClr>
                <a:schemeClr val="dk1"/>
              </a:buClr>
              <a:buSzPts val="1900"/>
              <a:buChar char="•"/>
              <a:defRPr/>
            </a:lvl5pPr>
            <a:lvl6pPr indent="-349250" lvl="5" marL="2743200" rtl="0" algn="l">
              <a:lnSpc>
                <a:spcPct val="90000"/>
              </a:lnSpc>
              <a:spcBef>
                <a:spcPts val="700"/>
              </a:spcBef>
              <a:spcAft>
                <a:spcPts val="0"/>
              </a:spcAft>
              <a:buClr>
                <a:schemeClr val="dk1"/>
              </a:buClr>
              <a:buSzPts val="1900"/>
              <a:buChar char="•"/>
              <a:defRPr/>
            </a:lvl6pPr>
            <a:lvl7pPr indent="-349250" lvl="6" marL="3200400" rtl="0" algn="l">
              <a:lnSpc>
                <a:spcPct val="90000"/>
              </a:lnSpc>
              <a:spcBef>
                <a:spcPts val="700"/>
              </a:spcBef>
              <a:spcAft>
                <a:spcPts val="0"/>
              </a:spcAft>
              <a:buClr>
                <a:schemeClr val="dk1"/>
              </a:buClr>
              <a:buSzPts val="1900"/>
              <a:buChar char="•"/>
              <a:defRPr/>
            </a:lvl7pPr>
            <a:lvl8pPr indent="-349250" lvl="7" marL="3657600" rtl="0" algn="l">
              <a:lnSpc>
                <a:spcPct val="90000"/>
              </a:lnSpc>
              <a:spcBef>
                <a:spcPts val="700"/>
              </a:spcBef>
              <a:spcAft>
                <a:spcPts val="0"/>
              </a:spcAft>
              <a:buClr>
                <a:schemeClr val="dk1"/>
              </a:buClr>
              <a:buSzPts val="1900"/>
              <a:buChar char="•"/>
              <a:defRPr/>
            </a:lvl8pPr>
            <a:lvl9pPr indent="-349250" lvl="8" marL="4114800" rtl="0" algn="l">
              <a:lnSpc>
                <a:spcPct val="90000"/>
              </a:lnSpc>
              <a:spcBef>
                <a:spcPts val="700"/>
              </a:spcBef>
              <a:spcAft>
                <a:spcPts val="0"/>
              </a:spcAft>
              <a:buClr>
                <a:schemeClr val="dk1"/>
              </a:buClr>
              <a:buSzPts val="1900"/>
              <a:buChar char="•"/>
              <a:defRPr/>
            </a:lvl9pPr>
          </a:lstStyle>
          <a:p/>
        </p:txBody>
      </p:sp>
      <p:sp>
        <p:nvSpPr>
          <p:cNvPr id="91" name="Google Shape;91;p13"/>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92" name="Google Shape;92;p13"/>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93" name="Google Shape;93;p13"/>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4" name="Shape 94"/>
        <p:cNvGrpSpPr/>
        <p:nvPr/>
      </p:nvGrpSpPr>
      <p:grpSpPr>
        <a:xfrm>
          <a:off x="0" y="0"/>
          <a:ext cx="0" cy="0"/>
          <a:chOff x="0" y="0"/>
          <a:chExt cx="0" cy="0"/>
        </a:xfrm>
      </p:grpSpPr>
      <p:sp>
        <p:nvSpPr>
          <p:cNvPr id="95" name="Google Shape;95;p14"/>
          <p:cNvSpPr txBox="1"/>
          <p:nvPr>
            <p:ph type="ctrTitle"/>
          </p:nvPr>
        </p:nvSpPr>
        <p:spPr>
          <a:xfrm>
            <a:off x="914400" y="1496484"/>
            <a:ext cx="10363200" cy="3183600"/>
          </a:xfrm>
          <a:prstGeom prst="rect">
            <a:avLst/>
          </a:prstGeom>
          <a:noFill/>
          <a:ln>
            <a:noFill/>
          </a:ln>
        </p:spPr>
        <p:txBody>
          <a:bodyPr anchorCtr="0" anchor="b" bIns="45700" lIns="91425" spcFirstLastPara="1" rIns="91425" wrap="square" tIns="45700">
            <a:noAutofit/>
          </a:bodyPr>
          <a:lstStyle>
            <a:lvl1pPr lvl="0" rtl="0" algn="ctr">
              <a:lnSpc>
                <a:spcPct val="90000"/>
              </a:lnSpc>
              <a:spcBef>
                <a:spcPts val="0"/>
              </a:spcBef>
              <a:spcAft>
                <a:spcPts val="0"/>
              </a:spcAft>
              <a:buClr>
                <a:schemeClr val="dk1"/>
              </a:buClr>
              <a:buSzPts val="8000"/>
              <a:buFont typeface="Calibri"/>
              <a:buNone/>
              <a:defRPr sz="8000"/>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96" name="Google Shape;96;p14"/>
          <p:cNvSpPr txBox="1"/>
          <p:nvPr>
            <p:ph idx="1" type="subTitle"/>
          </p:nvPr>
        </p:nvSpPr>
        <p:spPr>
          <a:xfrm>
            <a:off x="1524000" y="4802717"/>
            <a:ext cx="9144000" cy="2207700"/>
          </a:xfrm>
          <a:prstGeom prst="rect">
            <a:avLst/>
          </a:prstGeom>
          <a:noFill/>
          <a:ln>
            <a:noFill/>
          </a:ln>
        </p:spPr>
        <p:txBody>
          <a:bodyPr anchorCtr="0" anchor="t" bIns="45700" lIns="91425" spcFirstLastPara="1" rIns="91425" wrap="square" tIns="45700">
            <a:noAutofit/>
          </a:bodyPr>
          <a:lstStyle>
            <a:lvl1pPr lvl="0" rtl="0" algn="ctr">
              <a:lnSpc>
                <a:spcPct val="90000"/>
              </a:lnSpc>
              <a:spcBef>
                <a:spcPts val="1300"/>
              </a:spcBef>
              <a:spcAft>
                <a:spcPts val="0"/>
              </a:spcAft>
              <a:buClr>
                <a:schemeClr val="dk1"/>
              </a:buClr>
              <a:buSzPts val="3200"/>
              <a:buNone/>
              <a:defRPr sz="3200"/>
            </a:lvl1pPr>
            <a:lvl2pPr lvl="1" rtl="0" algn="ctr">
              <a:lnSpc>
                <a:spcPct val="90000"/>
              </a:lnSpc>
              <a:spcBef>
                <a:spcPts val="700"/>
              </a:spcBef>
              <a:spcAft>
                <a:spcPts val="0"/>
              </a:spcAft>
              <a:buClr>
                <a:schemeClr val="dk1"/>
              </a:buClr>
              <a:buSzPts val="2700"/>
              <a:buNone/>
              <a:defRPr sz="2700"/>
            </a:lvl2pPr>
            <a:lvl3pPr lvl="2" rtl="0" algn="ctr">
              <a:lnSpc>
                <a:spcPct val="90000"/>
              </a:lnSpc>
              <a:spcBef>
                <a:spcPts val="700"/>
              </a:spcBef>
              <a:spcAft>
                <a:spcPts val="0"/>
              </a:spcAft>
              <a:buClr>
                <a:schemeClr val="dk1"/>
              </a:buClr>
              <a:buSzPts val="2400"/>
              <a:buNone/>
              <a:defRPr sz="2400"/>
            </a:lvl3pPr>
            <a:lvl4pPr lvl="3" rtl="0" algn="ctr">
              <a:lnSpc>
                <a:spcPct val="90000"/>
              </a:lnSpc>
              <a:spcBef>
                <a:spcPts val="700"/>
              </a:spcBef>
              <a:spcAft>
                <a:spcPts val="0"/>
              </a:spcAft>
              <a:buClr>
                <a:schemeClr val="dk1"/>
              </a:buClr>
              <a:buSzPts val="2100"/>
              <a:buNone/>
              <a:defRPr sz="2100"/>
            </a:lvl4pPr>
            <a:lvl5pPr lvl="4" rtl="0" algn="ctr">
              <a:lnSpc>
                <a:spcPct val="90000"/>
              </a:lnSpc>
              <a:spcBef>
                <a:spcPts val="700"/>
              </a:spcBef>
              <a:spcAft>
                <a:spcPts val="0"/>
              </a:spcAft>
              <a:buClr>
                <a:schemeClr val="dk1"/>
              </a:buClr>
              <a:buSzPts val="2100"/>
              <a:buNone/>
              <a:defRPr sz="2100"/>
            </a:lvl5pPr>
            <a:lvl6pPr lvl="5" rtl="0" algn="ctr">
              <a:lnSpc>
                <a:spcPct val="90000"/>
              </a:lnSpc>
              <a:spcBef>
                <a:spcPts val="700"/>
              </a:spcBef>
              <a:spcAft>
                <a:spcPts val="0"/>
              </a:spcAft>
              <a:buClr>
                <a:schemeClr val="dk1"/>
              </a:buClr>
              <a:buSzPts val="2100"/>
              <a:buNone/>
              <a:defRPr sz="2100"/>
            </a:lvl6pPr>
            <a:lvl7pPr lvl="6" rtl="0" algn="ctr">
              <a:lnSpc>
                <a:spcPct val="90000"/>
              </a:lnSpc>
              <a:spcBef>
                <a:spcPts val="700"/>
              </a:spcBef>
              <a:spcAft>
                <a:spcPts val="0"/>
              </a:spcAft>
              <a:buClr>
                <a:schemeClr val="dk1"/>
              </a:buClr>
              <a:buSzPts val="2100"/>
              <a:buNone/>
              <a:defRPr sz="2100"/>
            </a:lvl7pPr>
            <a:lvl8pPr lvl="7" rtl="0" algn="ctr">
              <a:lnSpc>
                <a:spcPct val="90000"/>
              </a:lnSpc>
              <a:spcBef>
                <a:spcPts val="700"/>
              </a:spcBef>
              <a:spcAft>
                <a:spcPts val="0"/>
              </a:spcAft>
              <a:buClr>
                <a:schemeClr val="dk1"/>
              </a:buClr>
              <a:buSzPts val="2100"/>
              <a:buNone/>
              <a:defRPr sz="2100"/>
            </a:lvl8pPr>
            <a:lvl9pPr lvl="8" rtl="0" algn="ctr">
              <a:lnSpc>
                <a:spcPct val="90000"/>
              </a:lnSpc>
              <a:spcBef>
                <a:spcPts val="700"/>
              </a:spcBef>
              <a:spcAft>
                <a:spcPts val="0"/>
              </a:spcAft>
              <a:buClr>
                <a:schemeClr val="dk1"/>
              </a:buClr>
              <a:buSzPts val="2100"/>
              <a:buNone/>
              <a:defRPr sz="2100"/>
            </a:lvl9pPr>
          </a:lstStyle>
          <a:p/>
        </p:txBody>
      </p:sp>
      <p:sp>
        <p:nvSpPr>
          <p:cNvPr id="97" name="Google Shape;97;p14"/>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98" name="Google Shape;98;p14"/>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99" name="Google Shape;99;p14"/>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00" name="Shape 100"/>
        <p:cNvGrpSpPr/>
        <p:nvPr/>
      </p:nvGrpSpPr>
      <p:grpSpPr>
        <a:xfrm>
          <a:off x="0" y="0"/>
          <a:ext cx="0" cy="0"/>
          <a:chOff x="0" y="0"/>
          <a:chExt cx="0" cy="0"/>
        </a:xfrm>
      </p:grpSpPr>
      <p:sp>
        <p:nvSpPr>
          <p:cNvPr id="101" name="Google Shape;101;p15"/>
          <p:cNvSpPr txBox="1"/>
          <p:nvPr>
            <p:ph type="title"/>
          </p:nvPr>
        </p:nvSpPr>
        <p:spPr>
          <a:xfrm>
            <a:off x="831851" y="2279653"/>
            <a:ext cx="10515600" cy="3803700"/>
          </a:xfrm>
          <a:prstGeom prst="rect">
            <a:avLst/>
          </a:prstGeom>
          <a:noFill/>
          <a:ln>
            <a:noFill/>
          </a:ln>
        </p:spPr>
        <p:txBody>
          <a:bodyPr anchorCtr="0" anchor="b" bIns="45700" lIns="91425" spcFirstLastPara="1" rIns="91425" wrap="square" tIns="45700">
            <a:noAutofit/>
          </a:bodyPr>
          <a:lstStyle>
            <a:lvl1pPr lvl="0" rtl="0" algn="l">
              <a:lnSpc>
                <a:spcPct val="90000"/>
              </a:lnSpc>
              <a:spcBef>
                <a:spcPts val="0"/>
              </a:spcBef>
              <a:spcAft>
                <a:spcPts val="0"/>
              </a:spcAft>
              <a:buClr>
                <a:schemeClr val="dk1"/>
              </a:buClr>
              <a:buSzPts val="8000"/>
              <a:buFont typeface="Calibri"/>
              <a:buNone/>
              <a:defRPr sz="8000"/>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02" name="Google Shape;102;p15"/>
          <p:cNvSpPr txBox="1"/>
          <p:nvPr>
            <p:ph idx="1" type="body"/>
          </p:nvPr>
        </p:nvSpPr>
        <p:spPr>
          <a:xfrm>
            <a:off x="831851" y="6119286"/>
            <a:ext cx="10515600" cy="2000100"/>
          </a:xfrm>
          <a:prstGeom prst="rect">
            <a:avLst/>
          </a:prstGeom>
          <a:noFill/>
          <a:ln>
            <a:noFill/>
          </a:ln>
        </p:spPr>
        <p:txBody>
          <a:bodyPr anchorCtr="0" anchor="t" bIns="45700" lIns="91425" spcFirstLastPara="1" rIns="91425" wrap="square" tIns="45700">
            <a:noAutofit/>
          </a:bodyPr>
          <a:lstStyle>
            <a:lvl1pPr indent="-228600" lvl="0" marL="457200" rtl="0" algn="l">
              <a:lnSpc>
                <a:spcPct val="90000"/>
              </a:lnSpc>
              <a:spcBef>
                <a:spcPts val="1300"/>
              </a:spcBef>
              <a:spcAft>
                <a:spcPts val="0"/>
              </a:spcAft>
              <a:buClr>
                <a:schemeClr val="dk1"/>
              </a:buClr>
              <a:buSzPts val="3200"/>
              <a:buNone/>
              <a:defRPr sz="3200">
                <a:solidFill>
                  <a:schemeClr val="dk1"/>
                </a:solidFill>
              </a:defRPr>
            </a:lvl1pPr>
            <a:lvl2pPr indent="-228600" lvl="1" marL="914400" rtl="0" algn="l">
              <a:lnSpc>
                <a:spcPct val="90000"/>
              </a:lnSpc>
              <a:spcBef>
                <a:spcPts val="700"/>
              </a:spcBef>
              <a:spcAft>
                <a:spcPts val="0"/>
              </a:spcAft>
              <a:buClr>
                <a:srgbClr val="888888"/>
              </a:buClr>
              <a:buSzPts val="2700"/>
              <a:buNone/>
              <a:defRPr sz="2700">
                <a:solidFill>
                  <a:srgbClr val="888888"/>
                </a:solidFill>
              </a:defRPr>
            </a:lvl2pPr>
            <a:lvl3pPr indent="-228600" lvl="2" marL="1371600" rtl="0" algn="l">
              <a:lnSpc>
                <a:spcPct val="90000"/>
              </a:lnSpc>
              <a:spcBef>
                <a:spcPts val="700"/>
              </a:spcBef>
              <a:spcAft>
                <a:spcPts val="0"/>
              </a:spcAft>
              <a:buClr>
                <a:srgbClr val="888888"/>
              </a:buClr>
              <a:buSzPts val="2400"/>
              <a:buNone/>
              <a:defRPr sz="2400">
                <a:solidFill>
                  <a:srgbClr val="888888"/>
                </a:solidFill>
              </a:defRPr>
            </a:lvl3pPr>
            <a:lvl4pPr indent="-228600" lvl="3" marL="1828800" rtl="0" algn="l">
              <a:lnSpc>
                <a:spcPct val="90000"/>
              </a:lnSpc>
              <a:spcBef>
                <a:spcPts val="700"/>
              </a:spcBef>
              <a:spcAft>
                <a:spcPts val="0"/>
              </a:spcAft>
              <a:buClr>
                <a:srgbClr val="888888"/>
              </a:buClr>
              <a:buSzPts val="2100"/>
              <a:buNone/>
              <a:defRPr sz="2100">
                <a:solidFill>
                  <a:srgbClr val="888888"/>
                </a:solidFill>
              </a:defRPr>
            </a:lvl4pPr>
            <a:lvl5pPr indent="-228600" lvl="4" marL="2286000" rtl="0" algn="l">
              <a:lnSpc>
                <a:spcPct val="90000"/>
              </a:lnSpc>
              <a:spcBef>
                <a:spcPts val="700"/>
              </a:spcBef>
              <a:spcAft>
                <a:spcPts val="0"/>
              </a:spcAft>
              <a:buClr>
                <a:srgbClr val="888888"/>
              </a:buClr>
              <a:buSzPts val="2100"/>
              <a:buNone/>
              <a:defRPr sz="2100">
                <a:solidFill>
                  <a:srgbClr val="888888"/>
                </a:solidFill>
              </a:defRPr>
            </a:lvl5pPr>
            <a:lvl6pPr indent="-228600" lvl="5" marL="2743200" rtl="0" algn="l">
              <a:lnSpc>
                <a:spcPct val="90000"/>
              </a:lnSpc>
              <a:spcBef>
                <a:spcPts val="700"/>
              </a:spcBef>
              <a:spcAft>
                <a:spcPts val="0"/>
              </a:spcAft>
              <a:buClr>
                <a:srgbClr val="888888"/>
              </a:buClr>
              <a:buSzPts val="2100"/>
              <a:buNone/>
              <a:defRPr sz="2100">
                <a:solidFill>
                  <a:srgbClr val="888888"/>
                </a:solidFill>
              </a:defRPr>
            </a:lvl6pPr>
            <a:lvl7pPr indent="-228600" lvl="6" marL="3200400" rtl="0" algn="l">
              <a:lnSpc>
                <a:spcPct val="90000"/>
              </a:lnSpc>
              <a:spcBef>
                <a:spcPts val="700"/>
              </a:spcBef>
              <a:spcAft>
                <a:spcPts val="0"/>
              </a:spcAft>
              <a:buClr>
                <a:srgbClr val="888888"/>
              </a:buClr>
              <a:buSzPts val="2100"/>
              <a:buNone/>
              <a:defRPr sz="2100">
                <a:solidFill>
                  <a:srgbClr val="888888"/>
                </a:solidFill>
              </a:defRPr>
            </a:lvl7pPr>
            <a:lvl8pPr indent="-228600" lvl="7" marL="3657600" rtl="0" algn="l">
              <a:lnSpc>
                <a:spcPct val="90000"/>
              </a:lnSpc>
              <a:spcBef>
                <a:spcPts val="700"/>
              </a:spcBef>
              <a:spcAft>
                <a:spcPts val="0"/>
              </a:spcAft>
              <a:buClr>
                <a:srgbClr val="888888"/>
              </a:buClr>
              <a:buSzPts val="2100"/>
              <a:buNone/>
              <a:defRPr sz="2100">
                <a:solidFill>
                  <a:srgbClr val="888888"/>
                </a:solidFill>
              </a:defRPr>
            </a:lvl8pPr>
            <a:lvl9pPr indent="-228600" lvl="8" marL="4114800" rtl="0" algn="l">
              <a:lnSpc>
                <a:spcPct val="90000"/>
              </a:lnSpc>
              <a:spcBef>
                <a:spcPts val="700"/>
              </a:spcBef>
              <a:spcAft>
                <a:spcPts val="0"/>
              </a:spcAft>
              <a:buClr>
                <a:srgbClr val="888888"/>
              </a:buClr>
              <a:buSzPts val="2100"/>
              <a:buNone/>
              <a:defRPr sz="2100">
                <a:solidFill>
                  <a:srgbClr val="888888"/>
                </a:solidFill>
              </a:defRPr>
            </a:lvl9pPr>
          </a:lstStyle>
          <a:p/>
        </p:txBody>
      </p:sp>
      <p:sp>
        <p:nvSpPr>
          <p:cNvPr id="103" name="Google Shape;103;p15"/>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04" name="Google Shape;104;p15"/>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05" name="Google Shape;105;p15"/>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106" name="Shape 106"/>
        <p:cNvGrpSpPr/>
        <p:nvPr/>
      </p:nvGrpSpPr>
      <p:grpSpPr>
        <a:xfrm>
          <a:off x="0" y="0"/>
          <a:ext cx="0" cy="0"/>
          <a:chOff x="0" y="0"/>
          <a:chExt cx="0" cy="0"/>
        </a:xfrm>
      </p:grpSpPr>
      <p:sp>
        <p:nvSpPr>
          <p:cNvPr id="107" name="Google Shape;107;p16"/>
          <p:cNvSpPr txBox="1"/>
          <p:nvPr>
            <p:ph type="title"/>
          </p:nvPr>
        </p:nvSpPr>
        <p:spPr>
          <a:xfrm>
            <a:off x="838200" y="486836"/>
            <a:ext cx="10515600" cy="1767300"/>
          </a:xfrm>
          <a:prstGeom prst="rect">
            <a:avLst/>
          </a:prstGeom>
          <a:noFill/>
          <a:ln>
            <a:noFill/>
          </a:ln>
        </p:spPr>
        <p:txBody>
          <a:bodyPr anchorCtr="0" anchor="ctr" bIns="45700" lIns="91425" spcFirstLastPara="1" rIns="91425" wrap="square" tIns="45700">
            <a:noAutofit/>
          </a:bodyPr>
          <a:lstStyle>
            <a:lvl1pPr lvl="0" rtl="0" algn="l">
              <a:lnSpc>
                <a:spcPct val="90000"/>
              </a:lnSpc>
              <a:spcBef>
                <a:spcPts val="0"/>
              </a:spcBef>
              <a:spcAft>
                <a:spcPts val="0"/>
              </a:spcAft>
              <a:buClr>
                <a:schemeClr val="dk1"/>
              </a:buClr>
              <a:buSzPts val="19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08" name="Google Shape;108;p16"/>
          <p:cNvSpPr txBox="1"/>
          <p:nvPr>
            <p:ph idx="1" type="body"/>
          </p:nvPr>
        </p:nvSpPr>
        <p:spPr>
          <a:xfrm>
            <a:off x="838200" y="2434167"/>
            <a:ext cx="5181600" cy="5801700"/>
          </a:xfrm>
          <a:prstGeom prst="rect">
            <a:avLst/>
          </a:prstGeom>
          <a:noFill/>
          <a:ln>
            <a:noFill/>
          </a:ln>
        </p:spPr>
        <p:txBody>
          <a:bodyPr anchorCtr="0" anchor="t" bIns="45700" lIns="91425" spcFirstLastPara="1" rIns="91425" wrap="square" tIns="45700">
            <a:noAutofit/>
          </a:bodyPr>
          <a:lstStyle>
            <a:lvl1pPr indent="-349250" lvl="0" marL="457200" rtl="0" algn="l">
              <a:lnSpc>
                <a:spcPct val="90000"/>
              </a:lnSpc>
              <a:spcBef>
                <a:spcPts val="1300"/>
              </a:spcBef>
              <a:spcAft>
                <a:spcPts val="0"/>
              </a:spcAft>
              <a:buClr>
                <a:schemeClr val="dk1"/>
              </a:buClr>
              <a:buSzPts val="1900"/>
              <a:buChar char="•"/>
              <a:defRPr/>
            </a:lvl1pPr>
            <a:lvl2pPr indent="-349250" lvl="1" marL="914400" rtl="0" algn="l">
              <a:lnSpc>
                <a:spcPct val="90000"/>
              </a:lnSpc>
              <a:spcBef>
                <a:spcPts val="700"/>
              </a:spcBef>
              <a:spcAft>
                <a:spcPts val="0"/>
              </a:spcAft>
              <a:buClr>
                <a:schemeClr val="dk1"/>
              </a:buClr>
              <a:buSzPts val="1900"/>
              <a:buChar char="•"/>
              <a:defRPr/>
            </a:lvl2pPr>
            <a:lvl3pPr indent="-349250" lvl="2" marL="1371600" rtl="0" algn="l">
              <a:lnSpc>
                <a:spcPct val="90000"/>
              </a:lnSpc>
              <a:spcBef>
                <a:spcPts val="700"/>
              </a:spcBef>
              <a:spcAft>
                <a:spcPts val="0"/>
              </a:spcAft>
              <a:buClr>
                <a:schemeClr val="dk1"/>
              </a:buClr>
              <a:buSzPts val="1900"/>
              <a:buChar char="•"/>
              <a:defRPr/>
            </a:lvl3pPr>
            <a:lvl4pPr indent="-349250" lvl="3" marL="1828800" rtl="0" algn="l">
              <a:lnSpc>
                <a:spcPct val="90000"/>
              </a:lnSpc>
              <a:spcBef>
                <a:spcPts val="700"/>
              </a:spcBef>
              <a:spcAft>
                <a:spcPts val="0"/>
              </a:spcAft>
              <a:buClr>
                <a:schemeClr val="dk1"/>
              </a:buClr>
              <a:buSzPts val="1900"/>
              <a:buChar char="•"/>
              <a:defRPr/>
            </a:lvl4pPr>
            <a:lvl5pPr indent="-349250" lvl="4" marL="2286000" rtl="0" algn="l">
              <a:lnSpc>
                <a:spcPct val="90000"/>
              </a:lnSpc>
              <a:spcBef>
                <a:spcPts val="700"/>
              </a:spcBef>
              <a:spcAft>
                <a:spcPts val="0"/>
              </a:spcAft>
              <a:buClr>
                <a:schemeClr val="dk1"/>
              </a:buClr>
              <a:buSzPts val="1900"/>
              <a:buChar char="•"/>
              <a:defRPr/>
            </a:lvl5pPr>
            <a:lvl6pPr indent="-349250" lvl="5" marL="2743200" rtl="0" algn="l">
              <a:lnSpc>
                <a:spcPct val="90000"/>
              </a:lnSpc>
              <a:spcBef>
                <a:spcPts val="700"/>
              </a:spcBef>
              <a:spcAft>
                <a:spcPts val="0"/>
              </a:spcAft>
              <a:buClr>
                <a:schemeClr val="dk1"/>
              </a:buClr>
              <a:buSzPts val="1900"/>
              <a:buChar char="•"/>
              <a:defRPr/>
            </a:lvl6pPr>
            <a:lvl7pPr indent="-349250" lvl="6" marL="3200400" rtl="0" algn="l">
              <a:lnSpc>
                <a:spcPct val="90000"/>
              </a:lnSpc>
              <a:spcBef>
                <a:spcPts val="700"/>
              </a:spcBef>
              <a:spcAft>
                <a:spcPts val="0"/>
              </a:spcAft>
              <a:buClr>
                <a:schemeClr val="dk1"/>
              </a:buClr>
              <a:buSzPts val="1900"/>
              <a:buChar char="•"/>
              <a:defRPr/>
            </a:lvl7pPr>
            <a:lvl8pPr indent="-349250" lvl="7" marL="3657600" rtl="0" algn="l">
              <a:lnSpc>
                <a:spcPct val="90000"/>
              </a:lnSpc>
              <a:spcBef>
                <a:spcPts val="700"/>
              </a:spcBef>
              <a:spcAft>
                <a:spcPts val="0"/>
              </a:spcAft>
              <a:buClr>
                <a:schemeClr val="dk1"/>
              </a:buClr>
              <a:buSzPts val="1900"/>
              <a:buChar char="•"/>
              <a:defRPr/>
            </a:lvl8pPr>
            <a:lvl9pPr indent="-349250" lvl="8" marL="4114800" rtl="0" algn="l">
              <a:lnSpc>
                <a:spcPct val="90000"/>
              </a:lnSpc>
              <a:spcBef>
                <a:spcPts val="700"/>
              </a:spcBef>
              <a:spcAft>
                <a:spcPts val="0"/>
              </a:spcAft>
              <a:buClr>
                <a:schemeClr val="dk1"/>
              </a:buClr>
              <a:buSzPts val="1900"/>
              <a:buChar char="•"/>
              <a:defRPr/>
            </a:lvl9pPr>
          </a:lstStyle>
          <a:p/>
        </p:txBody>
      </p:sp>
      <p:sp>
        <p:nvSpPr>
          <p:cNvPr id="109" name="Google Shape;109;p16"/>
          <p:cNvSpPr txBox="1"/>
          <p:nvPr>
            <p:ph idx="2" type="body"/>
          </p:nvPr>
        </p:nvSpPr>
        <p:spPr>
          <a:xfrm>
            <a:off x="6172200" y="2434167"/>
            <a:ext cx="5181600" cy="5801700"/>
          </a:xfrm>
          <a:prstGeom prst="rect">
            <a:avLst/>
          </a:prstGeom>
          <a:noFill/>
          <a:ln>
            <a:noFill/>
          </a:ln>
        </p:spPr>
        <p:txBody>
          <a:bodyPr anchorCtr="0" anchor="t" bIns="45700" lIns="91425" spcFirstLastPara="1" rIns="91425" wrap="square" tIns="45700">
            <a:noAutofit/>
          </a:bodyPr>
          <a:lstStyle>
            <a:lvl1pPr indent="-349250" lvl="0" marL="457200" rtl="0" algn="l">
              <a:lnSpc>
                <a:spcPct val="90000"/>
              </a:lnSpc>
              <a:spcBef>
                <a:spcPts val="1300"/>
              </a:spcBef>
              <a:spcAft>
                <a:spcPts val="0"/>
              </a:spcAft>
              <a:buClr>
                <a:schemeClr val="dk1"/>
              </a:buClr>
              <a:buSzPts val="1900"/>
              <a:buChar char="•"/>
              <a:defRPr/>
            </a:lvl1pPr>
            <a:lvl2pPr indent="-349250" lvl="1" marL="914400" rtl="0" algn="l">
              <a:lnSpc>
                <a:spcPct val="90000"/>
              </a:lnSpc>
              <a:spcBef>
                <a:spcPts val="700"/>
              </a:spcBef>
              <a:spcAft>
                <a:spcPts val="0"/>
              </a:spcAft>
              <a:buClr>
                <a:schemeClr val="dk1"/>
              </a:buClr>
              <a:buSzPts val="1900"/>
              <a:buChar char="•"/>
              <a:defRPr/>
            </a:lvl2pPr>
            <a:lvl3pPr indent="-349250" lvl="2" marL="1371600" rtl="0" algn="l">
              <a:lnSpc>
                <a:spcPct val="90000"/>
              </a:lnSpc>
              <a:spcBef>
                <a:spcPts val="700"/>
              </a:spcBef>
              <a:spcAft>
                <a:spcPts val="0"/>
              </a:spcAft>
              <a:buClr>
                <a:schemeClr val="dk1"/>
              </a:buClr>
              <a:buSzPts val="1900"/>
              <a:buChar char="•"/>
              <a:defRPr/>
            </a:lvl3pPr>
            <a:lvl4pPr indent="-349250" lvl="3" marL="1828800" rtl="0" algn="l">
              <a:lnSpc>
                <a:spcPct val="90000"/>
              </a:lnSpc>
              <a:spcBef>
                <a:spcPts val="700"/>
              </a:spcBef>
              <a:spcAft>
                <a:spcPts val="0"/>
              </a:spcAft>
              <a:buClr>
                <a:schemeClr val="dk1"/>
              </a:buClr>
              <a:buSzPts val="1900"/>
              <a:buChar char="•"/>
              <a:defRPr/>
            </a:lvl4pPr>
            <a:lvl5pPr indent="-349250" lvl="4" marL="2286000" rtl="0" algn="l">
              <a:lnSpc>
                <a:spcPct val="90000"/>
              </a:lnSpc>
              <a:spcBef>
                <a:spcPts val="700"/>
              </a:spcBef>
              <a:spcAft>
                <a:spcPts val="0"/>
              </a:spcAft>
              <a:buClr>
                <a:schemeClr val="dk1"/>
              </a:buClr>
              <a:buSzPts val="1900"/>
              <a:buChar char="•"/>
              <a:defRPr/>
            </a:lvl5pPr>
            <a:lvl6pPr indent="-349250" lvl="5" marL="2743200" rtl="0" algn="l">
              <a:lnSpc>
                <a:spcPct val="90000"/>
              </a:lnSpc>
              <a:spcBef>
                <a:spcPts val="700"/>
              </a:spcBef>
              <a:spcAft>
                <a:spcPts val="0"/>
              </a:spcAft>
              <a:buClr>
                <a:schemeClr val="dk1"/>
              </a:buClr>
              <a:buSzPts val="1900"/>
              <a:buChar char="•"/>
              <a:defRPr/>
            </a:lvl6pPr>
            <a:lvl7pPr indent="-349250" lvl="6" marL="3200400" rtl="0" algn="l">
              <a:lnSpc>
                <a:spcPct val="90000"/>
              </a:lnSpc>
              <a:spcBef>
                <a:spcPts val="700"/>
              </a:spcBef>
              <a:spcAft>
                <a:spcPts val="0"/>
              </a:spcAft>
              <a:buClr>
                <a:schemeClr val="dk1"/>
              </a:buClr>
              <a:buSzPts val="1900"/>
              <a:buChar char="•"/>
              <a:defRPr/>
            </a:lvl7pPr>
            <a:lvl8pPr indent="-349250" lvl="7" marL="3657600" rtl="0" algn="l">
              <a:lnSpc>
                <a:spcPct val="90000"/>
              </a:lnSpc>
              <a:spcBef>
                <a:spcPts val="700"/>
              </a:spcBef>
              <a:spcAft>
                <a:spcPts val="0"/>
              </a:spcAft>
              <a:buClr>
                <a:schemeClr val="dk1"/>
              </a:buClr>
              <a:buSzPts val="1900"/>
              <a:buChar char="•"/>
              <a:defRPr/>
            </a:lvl8pPr>
            <a:lvl9pPr indent="-349250" lvl="8" marL="4114800" rtl="0" algn="l">
              <a:lnSpc>
                <a:spcPct val="90000"/>
              </a:lnSpc>
              <a:spcBef>
                <a:spcPts val="700"/>
              </a:spcBef>
              <a:spcAft>
                <a:spcPts val="0"/>
              </a:spcAft>
              <a:buClr>
                <a:schemeClr val="dk1"/>
              </a:buClr>
              <a:buSzPts val="1900"/>
              <a:buChar char="•"/>
              <a:defRPr/>
            </a:lvl9pPr>
          </a:lstStyle>
          <a:p/>
        </p:txBody>
      </p:sp>
      <p:sp>
        <p:nvSpPr>
          <p:cNvPr id="110" name="Google Shape;110;p16"/>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11" name="Google Shape;111;p16"/>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12" name="Google Shape;112;p16"/>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113" name="Shape 113"/>
        <p:cNvGrpSpPr/>
        <p:nvPr/>
      </p:nvGrpSpPr>
      <p:grpSpPr>
        <a:xfrm>
          <a:off x="0" y="0"/>
          <a:ext cx="0" cy="0"/>
          <a:chOff x="0" y="0"/>
          <a:chExt cx="0" cy="0"/>
        </a:xfrm>
      </p:grpSpPr>
      <p:sp>
        <p:nvSpPr>
          <p:cNvPr id="114" name="Google Shape;114;p17"/>
          <p:cNvSpPr txBox="1"/>
          <p:nvPr>
            <p:ph type="title"/>
          </p:nvPr>
        </p:nvSpPr>
        <p:spPr>
          <a:xfrm>
            <a:off x="839788" y="486836"/>
            <a:ext cx="10515600" cy="1767300"/>
          </a:xfrm>
          <a:prstGeom prst="rect">
            <a:avLst/>
          </a:prstGeom>
          <a:noFill/>
          <a:ln>
            <a:noFill/>
          </a:ln>
        </p:spPr>
        <p:txBody>
          <a:bodyPr anchorCtr="0" anchor="ctr" bIns="45700" lIns="91425" spcFirstLastPara="1" rIns="91425" wrap="square" tIns="45700">
            <a:noAutofit/>
          </a:bodyPr>
          <a:lstStyle>
            <a:lvl1pPr lvl="0" rtl="0" algn="l">
              <a:lnSpc>
                <a:spcPct val="90000"/>
              </a:lnSpc>
              <a:spcBef>
                <a:spcPts val="0"/>
              </a:spcBef>
              <a:spcAft>
                <a:spcPts val="0"/>
              </a:spcAft>
              <a:buClr>
                <a:schemeClr val="dk1"/>
              </a:buClr>
              <a:buSzPts val="19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15" name="Google Shape;115;p17"/>
          <p:cNvSpPr txBox="1"/>
          <p:nvPr>
            <p:ph idx="1" type="body"/>
          </p:nvPr>
        </p:nvSpPr>
        <p:spPr>
          <a:xfrm>
            <a:off x="839789" y="2241551"/>
            <a:ext cx="5157900" cy="1098900"/>
          </a:xfrm>
          <a:prstGeom prst="rect">
            <a:avLst/>
          </a:prstGeom>
          <a:noFill/>
          <a:ln>
            <a:noFill/>
          </a:ln>
        </p:spPr>
        <p:txBody>
          <a:bodyPr anchorCtr="0" anchor="b" bIns="45700" lIns="91425" spcFirstLastPara="1" rIns="91425" wrap="square" tIns="45700">
            <a:noAutofit/>
          </a:bodyPr>
          <a:lstStyle>
            <a:lvl1pPr indent="-228600" lvl="0" marL="457200" rtl="0" algn="l">
              <a:lnSpc>
                <a:spcPct val="90000"/>
              </a:lnSpc>
              <a:spcBef>
                <a:spcPts val="1300"/>
              </a:spcBef>
              <a:spcAft>
                <a:spcPts val="0"/>
              </a:spcAft>
              <a:buClr>
                <a:schemeClr val="dk1"/>
              </a:buClr>
              <a:buSzPts val="3200"/>
              <a:buNone/>
              <a:defRPr b="1" sz="3200"/>
            </a:lvl1pPr>
            <a:lvl2pPr indent="-228600" lvl="1" marL="914400" rtl="0" algn="l">
              <a:lnSpc>
                <a:spcPct val="90000"/>
              </a:lnSpc>
              <a:spcBef>
                <a:spcPts val="700"/>
              </a:spcBef>
              <a:spcAft>
                <a:spcPts val="0"/>
              </a:spcAft>
              <a:buClr>
                <a:schemeClr val="dk1"/>
              </a:buClr>
              <a:buSzPts val="2700"/>
              <a:buNone/>
              <a:defRPr b="1" sz="2700"/>
            </a:lvl2pPr>
            <a:lvl3pPr indent="-228600" lvl="2" marL="1371600" rtl="0" algn="l">
              <a:lnSpc>
                <a:spcPct val="90000"/>
              </a:lnSpc>
              <a:spcBef>
                <a:spcPts val="700"/>
              </a:spcBef>
              <a:spcAft>
                <a:spcPts val="0"/>
              </a:spcAft>
              <a:buClr>
                <a:schemeClr val="dk1"/>
              </a:buClr>
              <a:buSzPts val="2400"/>
              <a:buNone/>
              <a:defRPr b="1" sz="2400"/>
            </a:lvl3pPr>
            <a:lvl4pPr indent="-228600" lvl="3" marL="1828800" rtl="0" algn="l">
              <a:lnSpc>
                <a:spcPct val="90000"/>
              </a:lnSpc>
              <a:spcBef>
                <a:spcPts val="700"/>
              </a:spcBef>
              <a:spcAft>
                <a:spcPts val="0"/>
              </a:spcAft>
              <a:buClr>
                <a:schemeClr val="dk1"/>
              </a:buClr>
              <a:buSzPts val="2100"/>
              <a:buNone/>
              <a:defRPr b="1" sz="2100"/>
            </a:lvl4pPr>
            <a:lvl5pPr indent="-228600" lvl="4" marL="2286000" rtl="0" algn="l">
              <a:lnSpc>
                <a:spcPct val="90000"/>
              </a:lnSpc>
              <a:spcBef>
                <a:spcPts val="700"/>
              </a:spcBef>
              <a:spcAft>
                <a:spcPts val="0"/>
              </a:spcAft>
              <a:buClr>
                <a:schemeClr val="dk1"/>
              </a:buClr>
              <a:buSzPts val="2100"/>
              <a:buNone/>
              <a:defRPr b="1" sz="2100"/>
            </a:lvl5pPr>
            <a:lvl6pPr indent="-228600" lvl="5" marL="2743200" rtl="0" algn="l">
              <a:lnSpc>
                <a:spcPct val="90000"/>
              </a:lnSpc>
              <a:spcBef>
                <a:spcPts val="700"/>
              </a:spcBef>
              <a:spcAft>
                <a:spcPts val="0"/>
              </a:spcAft>
              <a:buClr>
                <a:schemeClr val="dk1"/>
              </a:buClr>
              <a:buSzPts val="2100"/>
              <a:buNone/>
              <a:defRPr b="1" sz="2100"/>
            </a:lvl6pPr>
            <a:lvl7pPr indent="-228600" lvl="6" marL="3200400" rtl="0" algn="l">
              <a:lnSpc>
                <a:spcPct val="90000"/>
              </a:lnSpc>
              <a:spcBef>
                <a:spcPts val="700"/>
              </a:spcBef>
              <a:spcAft>
                <a:spcPts val="0"/>
              </a:spcAft>
              <a:buClr>
                <a:schemeClr val="dk1"/>
              </a:buClr>
              <a:buSzPts val="2100"/>
              <a:buNone/>
              <a:defRPr b="1" sz="2100"/>
            </a:lvl7pPr>
            <a:lvl8pPr indent="-228600" lvl="7" marL="3657600" rtl="0" algn="l">
              <a:lnSpc>
                <a:spcPct val="90000"/>
              </a:lnSpc>
              <a:spcBef>
                <a:spcPts val="700"/>
              </a:spcBef>
              <a:spcAft>
                <a:spcPts val="0"/>
              </a:spcAft>
              <a:buClr>
                <a:schemeClr val="dk1"/>
              </a:buClr>
              <a:buSzPts val="2100"/>
              <a:buNone/>
              <a:defRPr b="1" sz="2100"/>
            </a:lvl8pPr>
            <a:lvl9pPr indent="-228600" lvl="8" marL="4114800" rtl="0" algn="l">
              <a:lnSpc>
                <a:spcPct val="90000"/>
              </a:lnSpc>
              <a:spcBef>
                <a:spcPts val="700"/>
              </a:spcBef>
              <a:spcAft>
                <a:spcPts val="0"/>
              </a:spcAft>
              <a:buClr>
                <a:schemeClr val="dk1"/>
              </a:buClr>
              <a:buSzPts val="2100"/>
              <a:buNone/>
              <a:defRPr b="1" sz="2100"/>
            </a:lvl9pPr>
          </a:lstStyle>
          <a:p/>
        </p:txBody>
      </p:sp>
      <p:sp>
        <p:nvSpPr>
          <p:cNvPr id="116" name="Google Shape;116;p17"/>
          <p:cNvSpPr txBox="1"/>
          <p:nvPr>
            <p:ph idx="2" type="body"/>
          </p:nvPr>
        </p:nvSpPr>
        <p:spPr>
          <a:xfrm>
            <a:off x="839789" y="3340100"/>
            <a:ext cx="5157900" cy="4912800"/>
          </a:xfrm>
          <a:prstGeom prst="rect">
            <a:avLst/>
          </a:prstGeom>
          <a:noFill/>
          <a:ln>
            <a:noFill/>
          </a:ln>
        </p:spPr>
        <p:txBody>
          <a:bodyPr anchorCtr="0" anchor="t" bIns="45700" lIns="91425" spcFirstLastPara="1" rIns="91425" wrap="square" tIns="45700">
            <a:noAutofit/>
          </a:bodyPr>
          <a:lstStyle>
            <a:lvl1pPr indent="-349250" lvl="0" marL="457200" rtl="0" algn="l">
              <a:lnSpc>
                <a:spcPct val="90000"/>
              </a:lnSpc>
              <a:spcBef>
                <a:spcPts val="1300"/>
              </a:spcBef>
              <a:spcAft>
                <a:spcPts val="0"/>
              </a:spcAft>
              <a:buClr>
                <a:schemeClr val="dk1"/>
              </a:buClr>
              <a:buSzPts val="1900"/>
              <a:buChar char="•"/>
              <a:defRPr/>
            </a:lvl1pPr>
            <a:lvl2pPr indent="-349250" lvl="1" marL="914400" rtl="0" algn="l">
              <a:lnSpc>
                <a:spcPct val="90000"/>
              </a:lnSpc>
              <a:spcBef>
                <a:spcPts val="700"/>
              </a:spcBef>
              <a:spcAft>
                <a:spcPts val="0"/>
              </a:spcAft>
              <a:buClr>
                <a:schemeClr val="dk1"/>
              </a:buClr>
              <a:buSzPts val="1900"/>
              <a:buChar char="•"/>
              <a:defRPr/>
            </a:lvl2pPr>
            <a:lvl3pPr indent="-349250" lvl="2" marL="1371600" rtl="0" algn="l">
              <a:lnSpc>
                <a:spcPct val="90000"/>
              </a:lnSpc>
              <a:spcBef>
                <a:spcPts val="700"/>
              </a:spcBef>
              <a:spcAft>
                <a:spcPts val="0"/>
              </a:spcAft>
              <a:buClr>
                <a:schemeClr val="dk1"/>
              </a:buClr>
              <a:buSzPts val="1900"/>
              <a:buChar char="•"/>
              <a:defRPr/>
            </a:lvl3pPr>
            <a:lvl4pPr indent="-349250" lvl="3" marL="1828800" rtl="0" algn="l">
              <a:lnSpc>
                <a:spcPct val="90000"/>
              </a:lnSpc>
              <a:spcBef>
                <a:spcPts val="700"/>
              </a:spcBef>
              <a:spcAft>
                <a:spcPts val="0"/>
              </a:spcAft>
              <a:buClr>
                <a:schemeClr val="dk1"/>
              </a:buClr>
              <a:buSzPts val="1900"/>
              <a:buChar char="•"/>
              <a:defRPr/>
            </a:lvl4pPr>
            <a:lvl5pPr indent="-349250" lvl="4" marL="2286000" rtl="0" algn="l">
              <a:lnSpc>
                <a:spcPct val="90000"/>
              </a:lnSpc>
              <a:spcBef>
                <a:spcPts val="700"/>
              </a:spcBef>
              <a:spcAft>
                <a:spcPts val="0"/>
              </a:spcAft>
              <a:buClr>
                <a:schemeClr val="dk1"/>
              </a:buClr>
              <a:buSzPts val="1900"/>
              <a:buChar char="•"/>
              <a:defRPr/>
            </a:lvl5pPr>
            <a:lvl6pPr indent="-349250" lvl="5" marL="2743200" rtl="0" algn="l">
              <a:lnSpc>
                <a:spcPct val="90000"/>
              </a:lnSpc>
              <a:spcBef>
                <a:spcPts val="700"/>
              </a:spcBef>
              <a:spcAft>
                <a:spcPts val="0"/>
              </a:spcAft>
              <a:buClr>
                <a:schemeClr val="dk1"/>
              </a:buClr>
              <a:buSzPts val="1900"/>
              <a:buChar char="•"/>
              <a:defRPr/>
            </a:lvl6pPr>
            <a:lvl7pPr indent="-349250" lvl="6" marL="3200400" rtl="0" algn="l">
              <a:lnSpc>
                <a:spcPct val="90000"/>
              </a:lnSpc>
              <a:spcBef>
                <a:spcPts val="700"/>
              </a:spcBef>
              <a:spcAft>
                <a:spcPts val="0"/>
              </a:spcAft>
              <a:buClr>
                <a:schemeClr val="dk1"/>
              </a:buClr>
              <a:buSzPts val="1900"/>
              <a:buChar char="•"/>
              <a:defRPr/>
            </a:lvl7pPr>
            <a:lvl8pPr indent="-349250" lvl="7" marL="3657600" rtl="0" algn="l">
              <a:lnSpc>
                <a:spcPct val="90000"/>
              </a:lnSpc>
              <a:spcBef>
                <a:spcPts val="700"/>
              </a:spcBef>
              <a:spcAft>
                <a:spcPts val="0"/>
              </a:spcAft>
              <a:buClr>
                <a:schemeClr val="dk1"/>
              </a:buClr>
              <a:buSzPts val="1900"/>
              <a:buChar char="•"/>
              <a:defRPr/>
            </a:lvl8pPr>
            <a:lvl9pPr indent="-349250" lvl="8" marL="4114800" rtl="0" algn="l">
              <a:lnSpc>
                <a:spcPct val="90000"/>
              </a:lnSpc>
              <a:spcBef>
                <a:spcPts val="700"/>
              </a:spcBef>
              <a:spcAft>
                <a:spcPts val="0"/>
              </a:spcAft>
              <a:buClr>
                <a:schemeClr val="dk1"/>
              </a:buClr>
              <a:buSzPts val="1900"/>
              <a:buChar char="•"/>
              <a:defRPr/>
            </a:lvl9pPr>
          </a:lstStyle>
          <a:p/>
        </p:txBody>
      </p:sp>
      <p:sp>
        <p:nvSpPr>
          <p:cNvPr id="117" name="Google Shape;117;p17"/>
          <p:cNvSpPr txBox="1"/>
          <p:nvPr>
            <p:ph idx="3" type="body"/>
          </p:nvPr>
        </p:nvSpPr>
        <p:spPr>
          <a:xfrm>
            <a:off x="6172201" y="2241551"/>
            <a:ext cx="5183100" cy="1098900"/>
          </a:xfrm>
          <a:prstGeom prst="rect">
            <a:avLst/>
          </a:prstGeom>
          <a:noFill/>
          <a:ln>
            <a:noFill/>
          </a:ln>
        </p:spPr>
        <p:txBody>
          <a:bodyPr anchorCtr="0" anchor="b" bIns="45700" lIns="91425" spcFirstLastPara="1" rIns="91425" wrap="square" tIns="45700">
            <a:noAutofit/>
          </a:bodyPr>
          <a:lstStyle>
            <a:lvl1pPr indent="-228600" lvl="0" marL="457200" rtl="0" algn="l">
              <a:lnSpc>
                <a:spcPct val="90000"/>
              </a:lnSpc>
              <a:spcBef>
                <a:spcPts val="1300"/>
              </a:spcBef>
              <a:spcAft>
                <a:spcPts val="0"/>
              </a:spcAft>
              <a:buClr>
                <a:schemeClr val="dk1"/>
              </a:buClr>
              <a:buSzPts val="3200"/>
              <a:buNone/>
              <a:defRPr b="1" sz="3200"/>
            </a:lvl1pPr>
            <a:lvl2pPr indent="-228600" lvl="1" marL="914400" rtl="0" algn="l">
              <a:lnSpc>
                <a:spcPct val="90000"/>
              </a:lnSpc>
              <a:spcBef>
                <a:spcPts val="700"/>
              </a:spcBef>
              <a:spcAft>
                <a:spcPts val="0"/>
              </a:spcAft>
              <a:buClr>
                <a:schemeClr val="dk1"/>
              </a:buClr>
              <a:buSzPts val="2700"/>
              <a:buNone/>
              <a:defRPr b="1" sz="2700"/>
            </a:lvl2pPr>
            <a:lvl3pPr indent="-228600" lvl="2" marL="1371600" rtl="0" algn="l">
              <a:lnSpc>
                <a:spcPct val="90000"/>
              </a:lnSpc>
              <a:spcBef>
                <a:spcPts val="700"/>
              </a:spcBef>
              <a:spcAft>
                <a:spcPts val="0"/>
              </a:spcAft>
              <a:buClr>
                <a:schemeClr val="dk1"/>
              </a:buClr>
              <a:buSzPts val="2400"/>
              <a:buNone/>
              <a:defRPr b="1" sz="2400"/>
            </a:lvl3pPr>
            <a:lvl4pPr indent="-228600" lvl="3" marL="1828800" rtl="0" algn="l">
              <a:lnSpc>
                <a:spcPct val="90000"/>
              </a:lnSpc>
              <a:spcBef>
                <a:spcPts val="700"/>
              </a:spcBef>
              <a:spcAft>
                <a:spcPts val="0"/>
              </a:spcAft>
              <a:buClr>
                <a:schemeClr val="dk1"/>
              </a:buClr>
              <a:buSzPts val="2100"/>
              <a:buNone/>
              <a:defRPr b="1" sz="2100"/>
            </a:lvl4pPr>
            <a:lvl5pPr indent="-228600" lvl="4" marL="2286000" rtl="0" algn="l">
              <a:lnSpc>
                <a:spcPct val="90000"/>
              </a:lnSpc>
              <a:spcBef>
                <a:spcPts val="700"/>
              </a:spcBef>
              <a:spcAft>
                <a:spcPts val="0"/>
              </a:spcAft>
              <a:buClr>
                <a:schemeClr val="dk1"/>
              </a:buClr>
              <a:buSzPts val="2100"/>
              <a:buNone/>
              <a:defRPr b="1" sz="2100"/>
            </a:lvl5pPr>
            <a:lvl6pPr indent="-228600" lvl="5" marL="2743200" rtl="0" algn="l">
              <a:lnSpc>
                <a:spcPct val="90000"/>
              </a:lnSpc>
              <a:spcBef>
                <a:spcPts val="700"/>
              </a:spcBef>
              <a:spcAft>
                <a:spcPts val="0"/>
              </a:spcAft>
              <a:buClr>
                <a:schemeClr val="dk1"/>
              </a:buClr>
              <a:buSzPts val="2100"/>
              <a:buNone/>
              <a:defRPr b="1" sz="2100"/>
            </a:lvl6pPr>
            <a:lvl7pPr indent="-228600" lvl="6" marL="3200400" rtl="0" algn="l">
              <a:lnSpc>
                <a:spcPct val="90000"/>
              </a:lnSpc>
              <a:spcBef>
                <a:spcPts val="700"/>
              </a:spcBef>
              <a:spcAft>
                <a:spcPts val="0"/>
              </a:spcAft>
              <a:buClr>
                <a:schemeClr val="dk1"/>
              </a:buClr>
              <a:buSzPts val="2100"/>
              <a:buNone/>
              <a:defRPr b="1" sz="2100"/>
            </a:lvl7pPr>
            <a:lvl8pPr indent="-228600" lvl="7" marL="3657600" rtl="0" algn="l">
              <a:lnSpc>
                <a:spcPct val="90000"/>
              </a:lnSpc>
              <a:spcBef>
                <a:spcPts val="700"/>
              </a:spcBef>
              <a:spcAft>
                <a:spcPts val="0"/>
              </a:spcAft>
              <a:buClr>
                <a:schemeClr val="dk1"/>
              </a:buClr>
              <a:buSzPts val="2100"/>
              <a:buNone/>
              <a:defRPr b="1" sz="2100"/>
            </a:lvl8pPr>
            <a:lvl9pPr indent="-228600" lvl="8" marL="4114800" rtl="0" algn="l">
              <a:lnSpc>
                <a:spcPct val="90000"/>
              </a:lnSpc>
              <a:spcBef>
                <a:spcPts val="700"/>
              </a:spcBef>
              <a:spcAft>
                <a:spcPts val="0"/>
              </a:spcAft>
              <a:buClr>
                <a:schemeClr val="dk1"/>
              </a:buClr>
              <a:buSzPts val="2100"/>
              <a:buNone/>
              <a:defRPr b="1" sz="2100"/>
            </a:lvl9pPr>
          </a:lstStyle>
          <a:p/>
        </p:txBody>
      </p:sp>
      <p:sp>
        <p:nvSpPr>
          <p:cNvPr id="118" name="Google Shape;118;p17"/>
          <p:cNvSpPr txBox="1"/>
          <p:nvPr>
            <p:ph idx="4" type="body"/>
          </p:nvPr>
        </p:nvSpPr>
        <p:spPr>
          <a:xfrm>
            <a:off x="6172201" y="3340100"/>
            <a:ext cx="5183100" cy="4912800"/>
          </a:xfrm>
          <a:prstGeom prst="rect">
            <a:avLst/>
          </a:prstGeom>
          <a:noFill/>
          <a:ln>
            <a:noFill/>
          </a:ln>
        </p:spPr>
        <p:txBody>
          <a:bodyPr anchorCtr="0" anchor="t" bIns="45700" lIns="91425" spcFirstLastPara="1" rIns="91425" wrap="square" tIns="45700">
            <a:noAutofit/>
          </a:bodyPr>
          <a:lstStyle>
            <a:lvl1pPr indent="-349250" lvl="0" marL="457200" rtl="0" algn="l">
              <a:lnSpc>
                <a:spcPct val="90000"/>
              </a:lnSpc>
              <a:spcBef>
                <a:spcPts val="1300"/>
              </a:spcBef>
              <a:spcAft>
                <a:spcPts val="0"/>
              </a:spcAft>
              <a:buClr>
                <a:schemeClr val="dk1"/>
              </a:buClr>
              <a:buSzPts val="1900"/>
              <a:buChar char="•"/>
              <a:defRPr/>
            </a:lvl1pPr>
            <a:lvl2pPr indent="-349250" lvl="1" marL="914400" rtl="0" algn="l">
              <a:lnSpc>
                <a:spcPct val="90000"/>
              </a:lnSpc>
              <a:spcBef>
                <a:spcPts val="700"/>
              </a:spcBef>
              <a:spcAft>
                <a:spcPts val="0"/>
              </a:spcAft>
              <a:buClr>
                <a:schemeClr val="dk1"/>
              </a:buClr>
              <a:buSzPts val="1900"/>
              <a:buChar char="•"/>
              <a:defRPr/>
            </a:lvl2pPr>
            <a:lvl3pPr indent="-349250" lvl="2" marL="1371600" rtl="0" algn="l">
              <a:lnSpc>
                <a:spcPct val="90000"/>
              </a:lnSpc>
              <a:spcBef>
                <a:spcPts val="700"/>
              </a:spcBef>
              <a:spcAft>
                <a:spcPts val="0"/>
              </a:spcAft>
              <a:buClr>
                <a:schemeClr val="dk1"/>
              </a:buClr>
              <a:buSzPts val="1900"/>
              <a:buChar char="•"/>
              <a:defRPr/>
            </a:lvl3pPr>
            <a:lvl4pPr indent="-349250" lvl="3" marL="1828800" rtl="0" algn="l">
              <a:lnSpc>
                <a:spcPct val="90000"/>
              </a:lnSpc>
              <a:spcBef>
                <a:spcPts val="700"/>
              </a:spcBef>
              <a:spcAft>
                <a:spcPts val="0"/>
              </a:spcAft>
              <a:buClr>
                <a:schemeClr val="dk1"/>
              </a:buClr>
              <a:buSzPts val="1900"/>
              <a:buChar char="•"/>
              <a:defRPr/>
            </a:lvl4pPr>
            <a:lvl5pPr indent="-349250" lvl="4" marL="2286000" rtl="0" algn="l">
              <a:lnSpc>
                <a:spcPct val="90000"/>
              </a:lnSpc>
              <a:spcBef>
                <a:spcPts val="700"/>
              </a:spcBef>
              <a:spcAft>
                <a:spcPts val="0"/>
              </a:spcAft>
              <a:buClr>
                <a:schemeClr val="dk1"/>
              </a:buClr>
              <a:buSzPts val="1900"/>
              <a:buChar char="•"/>
              <a:defRPr/>
            </a:lvl5pPr>
            <a:lvl6pPr indent="-349250" lvl="5" marL="2743200" rtl="0" algn="l">
              <a:lnSpc>
                <a:spcPct val="90000"/>
              </a:lnSpc>
              <a:spcBef>
                <a:spcPts val="700"/>
              </a:spcBef>
              <a:spcAft>
                <a:spcPts val="0"/>
              </a:spcAft>
              <a:buClr>
                <a:schemeClr val="dk1"/>
              </a:buClr>
              <a:buSzPts val="1900"/>
              <a:buChar char="•"/>
              <a:defRPr/>
            </a:lvl6pPr>
            <a:lvl7pPr indent="-349250" lvl="6" marL="3200400" rtl="0" algn="l">
              <a:lnSpc>
                <a:spcPct val="90000"/>
              </a:lnSpc>
              <a:spcBef>
                <a:spcPts val="700"/>
              </a:spcBef>
              <a:spcAft>
                <a:spcPts val="0"/>
              </a:spcAft>
              <a:buClr>
                <a:schemeClr val="dk1"/>
              </a:buClr>
              <a:buSzPts val="1900"/>
              <a:buChar char="•"/>
              <a:defRPr/>
            </a:lvl7pPr>
            <a:lvl8pPr indent="-349250" lvl="7" marL="3657600" rtl="0" algn="l">
              <a:lnSpc>
                <a:spcPct val="90000"/>
              </a:lnSpc>
              <a:spcBef>
                <a:spcPts val="700"/>
              </a:spcBef>
              <a:spcAft>
                <a:spcPts val="0"/>
              </a:spcAft>
              <a:buClr>
                <a:schemeClr val="dk1"/>
              </a:buClr>
              <a:buSzPts val="1900"/>
              <a:buChar char="•"/>
              <a:defRPr/>
            </a:lvl8pPr>
            <a:lvl9pPr indent="-349250" lvl="8" marL="4114800" rtl="0" algn="l">
              <a:lnSpc>
                <a:spcPct val="90000"/>
              </a:lnSpc>
              <a:spcBef>
                <a:spcPts val="700"/>
              </a:spcBef>
              <a:spcAft>
                <a:spcPts val="0"/>
              </a:spcAft>
              <a:buClr>
                <a:schemeClr val="dk1"/>
              </a:buClr>
              <a:buSzPts val="1900"/>
              <a:buChar char="•"/>
              <a:defRPr/>
            </a:lvl9pPr>
          </a:lstStyle>
          <a:p/>
        </p:txBody>
      </p:sp>
      <p:sp>
        <p:nvSpPr>
          <p:cNvPr id="119" name="Google Shape;119;p17"/>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20" name="Google Shape;120;p17"/>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21" name="Google Shape;121;p17"/>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122" name="Shape 122"/>
        <p:cNvGrpSpPr/>
        <p:nvPr/>
      </p:nvGrpSpPr>
      <p:grpSpPr>
        <a:xfrm>
          <a:off x="0" y="0"/>
          <a:ext cx="0" cy="0"/>
          <a:chOff x="0" y="0"/>
          <a:chExt cx="0" cy="0"/>
        </a:xfrm>
      </p:grpSpPr>
      <p:sp>
        <p:nvSpPr>
          <p:cNvPr id="123" name="Google Shape;123;p18"/>
          <p:cNvSpPr txBox="1"/>
          <p:nvPr>
            <p:ph type="title"/>
          </p:nvPr>
        </p:nvSpPr>
        <p:spPr>
          <a:xfrm>
            <a:off x="838200" y="486836"/>
            <a:ext cx="10515600" cy="1767300"/>
          </a:xfrm>
          <a:prstGeom prst="rect">
            <a:avLst/>
          </a:prstGeom>
          <a:noFill/>
          <a:ln>
            <a:noFill/>
          </a:ln>
        </p:spPr>
        <p:txBody>
          <a:bodyPr anchorCtr="0" anchor="ctr" bIns="45700" lIns="91425" spcFirstLastPara="1" rIns="91425" wrap="square" tIns="45700">
            <a:noAutofit/>
          </a:bodyPr>
          <a:lstStyle>
            <a:lvl1pPr lvl="0" rtl="0" algn="l">
              <a:lnSpc>
                <a:spcPct val="90000"/>
              </a:lnSpc>
              <a:spcBef>
                <a:spcPts val="0"/>
              </a:spcBef>
              <a:spcAft>
                <a:spcPts val="0"/>
              </a:spcAft>
              <a:buClr>
                <a:schemeClr val="dk1"/>
              </a:buClr>
              <a:buSzPts val="19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24" name="Google Shape;124;p18"/>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25" name="Google Shape;125;p18"/>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26" name="Google Shape;126;p18"/>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127" name="Shape 127"/>
        <p:cNvGrpSpPr/>
        <p:nvPr/>
      </p:nvGrpSpPr>
      <p:grpSpPr>
        <a:xfrm>
          <a:off x="0" y="0"/>
          <a:ext cx="0" cy="0"/>
          <a:chOff x="0" y="0"/>
          <a:chExt cx="0" cy="0"/>
        </a:xfrm>
      </p:grpSpPr>
      <p:sp>
        <p:nvSpPr>
          <p:cNvPr id="128" name="Google Shape;128;p19"/>
          <p:cNvSpPr txBox="1"/>
          <p:nvPr>
            <p:ph type="title"/>
          </p:nvPr>
        </p:nvSpPr>
        <p:spPr>
          <a:xfrm>
            <a:off x="839788" y="609600"/>
            <a:ext cx="3932100" cy="2133600"/>
          </a:xfrm>
          <a:prstGeom prst="rect">
            <a:avLst/>
          </a:prstGeom>
          <a:noFill/>
          <a:ln>
            <a:noFill/>
          </a:ln>
        </p:spPr>
        <p:txBody>
          <a:bodyPr anchorCtr="0" anchor="b" bIns="45700" lIns="91425" spcFirstLastPara="1" rIns="91425" wrap="square" tIns="45700">
            <a:noAutofit/>
          </a:bodyPr>
          <a:lstStyle>
            <a:lvl1pPr lvl="0" rtl="0" algn="l">
              <a:lnSpc>
                <a:spcPct val="90000"/>
              </a:lnSpc>
              <a:spcBef>
                <a:spcPts val="0"/>
              </a:spcBef>
              <a:spcAft>
                <a:spcPts val="0"/>
              </a:spcAft>
              <a:buClr>
                <a:schemeClr val="dk1"/>
              </a:buClr>
              <a:buSzPts val="4300"/>
              <a:buFont typeface="Calibri"/>
              <a:buNone/>
              <a:defRPr sz="4300"/>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29" name="Google Shape;129;p19"/>
          <p:cNvSpPr txBox="1"/>
          <p:nvPr>
            <p:ph idx="1" type="body"/>
          </p:nvPr>
        </p:nvSpPr>
        <p:spPr>
          <a:xfrm>
            <a:off x="5183188" y="1316569"/>
            <a:ext cx="6172500" cy="6498300"/>
          </a:xfrm>
          <a:prstGeom prst="rect">
            <a:avLst/>
          </a:prstGeom>
          <a:noFill/>
          <a:ln>
            <a:noFill/>
          </a:ln>
        </p:spPr>
        <p:txBody>
          <a:bodyPr anchorCtr="0" anchor="t" bIns="45700" lIns="91425" spcFirstLastPara="1" rIns="91425" wrap="square" tIns="45700">
            <a:noAutofit/>
          </a:bodyPr>
          <a:lstStyle>
            <a:lvl1pPr indent="-501650" lvl="0" marL="457200" rtl="0" algn="l">
              <a:lnSpc>
                <a:spcPct val="90000"/>
              </a:lnSpc>
              <a:spcBef>
                <a:spcPts val="1300"/>
              </a:spcBef>
              <a:spcAft>
                <a:spcPts val="0"/>
              </a:spcAft>
              <a:buClr>
                <a:schemeClr val="dk1"/>
              </a:buClr>
              <a:buSzPts val="4300"/>
              <a:buChar char="•"/>
              <a:defRPr sz="4300"/>
            </a:lvl1pPr>
            <a:lvl2pPr indent="-463550" lvl="1" marL="914400" rtl="0" algn="l">
              <a:lnSpc>
                <a:spcPct val="90000"/>
              </a:lnSpc>
              <a:spcBef>
                <a:spcPts val="700"/>
              </a:spcBef>
              <a:spcAft>
                <a:spcPts val="0"/>
              </a:spcAft>
              <a:buClr>
                <a:schemeClr val="dk1"/>
              </a:buClr>
              <a:buSzPts val="3700"/>
              <a:buChar char="•"/>
              <a:defRPr sz="3700"/>
            </a:lvl2pPr>
            <a:lvl3pPr indent="-431800" lvl="2" marL="1371600" rtl="0" algn="l">
              <a:lnSpc>
                <a:spcPct val="90000"/>
              </a:lnSpc>
              <a:spcBef>
                <a:spcPts val="700"/>
              </a:spcBef>
              <a:spcAft>
                <a:spcPts val="0"/>
              </a:spcAft>
              <a:buClr>
                <a:schemeClr val="dk1"/>
              </a:buClr>
              <a:buSzPts val="3200"/>
              <a:buChar char="•"/>
              <a:defRPr sz="3200"/>
            </a:lvl3pPr>
            <a:lvl4pPr indent="-400050" lvl="3" marL="1828800" rtl="0" algn="l">
              <a:lnSpc>
                <a:spcPct val="90000"/>
              </a:lnSpc>
              <a:spcBef>
                <a:spcPts val="700"/>
              </a:spcBef>
              <a:spcAft>
                <a:spcPts val="0"/>
              </a:spcAft>
              <a:buClr>
                <a:schemeClr val="dk1"/>
              </a:buClr>
              <a:buSzPts val="2700"/>
              <a:buChar char="•"/>
              <a:defRPr sz="2700"/>
            </a:lvl4pPr>
            <a:lvl5pPr indent="-400050" lvl="4" marL="2286000" rtl="0" algn="l">
              <a:lnSpc>
                <a:spcPct val="90000"/>
              </a:lnSpc>
              <a:spcBef>
                <a:spcPts val="700"/>
              </a:spcBef>
              <a:spcAft>
                <a:spcPts val="0"/>
              </a:spcAft>
              <a:buClr>
                <a:schemeClr val="dk1"/>
              </a:buClr>
              <a:buSzPts val="2700"/>
              <a:buChar char="•"/>
              <a:defRPr sz="2700"/>
            </a:lvl5pPr>
            <a:lvl6pPr indent="-400050" lvl="5" marL="2743200" rtl="0" algn="l">
              <a:lnSpc>
                <a:spcPct val="90000"/>
              </a:lnSpc>
              <a:spcBef>
                <a:spcPts val="700"/>
              </a:spcBef>
              <a:spcAft>
                <a:spcPts val="0"/>
              </a:spcAft>
              <a:buClr>
                <a:schemeClr val="dk1"/>
              </a:buClr>
              <a:buSzPts val="2700"/>
              <a:buChar char="•"/>
              <a:defRPr sz="2700"/>
            </a:lvl6pPr>
            <a:lvl7pPr indent="-400050" lvl="6" marL="3200400" rtl="0" algn="l">
              <a:lnSpc>
                <a:spcPct val="90000"/>
              </a:lnSpc>
              <a:spcBef>
                <a:spcPts val="700"/>
              </a:spcBef>
              <a:spcAft>
                <a:spcPts val="0"/>
              </a:spcAft>
              <a:buClr>
                <a:schemeClr val="dk1"/>
              </a:buClr>
              <a:buSzPts val="2700"/>
              <a:buChar char="•"/>
              <a:defRPr sz="2700"/>
            </a:lvl7pPr>
            <a:lvl8pPr indent="-400050" lvl="7" marL="3657600" rtl="0" algn="l">
              <a:lnSpc>
                <a:spcPct val="90000"/>
              </a:lnSpc>
              <a:spcBef>
                <a:spcPts val="700"/>
              </a:spcBef>
              <a:spcAft>
                <a:spcPts val="0"/>
              </a:spcAft>
              <a:buClr>
                <a:schemeClr val="dk1"/>
              </a:buClr>
              <a:buSzPts val="2700"/>
              <a:buChar char="•"/>
              <a:defRPr sz="2700"/>
            </a:lvl8pPr>
            <a:lvl9pPr indent="-400050" lvl="8" marL="4114800" rtl="0" algn="l">
              <a:lnSpc>
                <a:spcPct val="90000"/>
              </a:lnSpc>
              <a:spcBef>
                <a:spcPts val="700"/>
              </a:spcBef>
              <a:spcAft>
                <a:spcPts val="0"/>
              </a:spcAft>
              <a:buClr>
                <a:schemeClr val="dk1"/>
              </a:buClr>
              <a:buSzPts val="2700"/>
              <a:buChar char="•"/>
              <a:defRPr sz="2700"/>
            </a:lvl9pPr>
          </a:lstStyle>
          <a:p/>
        </p:txBody>
      </p:sp>
      <p:sp>
        <p:nvSpPr>
          <p:cNvPr id="130" name="Google Shape;130;p19"/>
          <p:cNvSpPr txBox="1"/>
          <p:nvPr>
            <p:ph idx="2" type="body"/>
          </p:nvPr>
        </p:nvSpPr>
        <p:spPr>
          <a:xfrm>
            <a:off x="839788" y="2743200"/>
            <a:ext cx="3932100" cy="5082000"/>
          </a:xfrm>
          <a:prstGeom prst="rect">
            <a:avLst/>
          </a:prstGeom>
          <a:noFill/>
          <a:ln>
            <a:noFill/>
          </a:ln>
        </p:spPr>
        <p:txBody>
          <a:bodyPr anchorCtr="0" anchor="t" bIns="45700" lIns="91425" spcFirstLastPara="1" rIns="91425" wrap="square" tIns="45700">
            <a:noAutofit/>
          </a:bodyPr>
          <a:lstStyle>
            <a:lvl1pPr indent="-228600" lvl="0" marL="457200" rtl="0" algn="l">
              <a:lnSpc>
                <a:spcPct val="90000"/>
              </a:lnSpc>
              <a:spcBef>
                <a:spcPts val="1300"/>
              </a:spcBef>
              <a:spcAft>
                <a:spcPts val="0"/>
              </a:spcAft>
              <a:buClr>
                <a:schemeClr val="dk1"/>
              </a:buClr>
              <a:buSzPts val="2100"/>
              <a:buNone/>
              <a:defRPr sz="2100"/>
            </a:lvl1pPr>
            <a:lvl2pPr indent="-228600" lvl="1" marL="914400" rtl="0" algn="l">
              <a:lnSpc>
                <a:spcPct val="90000"/>
              </a:lnSpc>
              <a:spcBef>
                <a:spcPts val="700"/>
              </a:spcBef>
              <a:spcAft>
                <a:spcPts val="0"/>
              </a:spcAft>
              <a:buClr>
                <a:schemeClr val="dk1"/>
              </a:buClr>
              <a:buSzPts val="1900"/>
              <a:buNone/>
              <a:defRPr sz="1900"/>
            </a:lvl2pPr>
            <a:lvl3pPr indent="-228600" lvl="2" marL="1371600" rtl="0" algn="l">
              <a:lnSpc>
                <a:spcPct val="90000"/>
              </a:lnSpc>
              <a:spcBef>
                <a:spcPts val="700"/>
              </a:spcBef>
              <a:spcAft>
                <a:spcPts val="0"/>
              </a:spcAft>
              <a:buClr>
                <a:schemeClr val="dk1"/>
              </a:buClr>
              <a:buSzPts val="1600"/>
              <a:buNone/>
              <a:defRPr sz="1600"/>
            </a:lvl3pPr>
            <a:lvl4pPr indent="-228600" lvl="3" marL="1828800" rtl="0" algn="l">
              <a:lnSpc>
                <a:spcPct val="90000"/>
              </a:lnSpc>
              <a:spcBef>
                <a:spcPts val="700"/>
              </a:spcBef>
              <a:spcAft>
                <a:spcPts val="0"/>
              </a:spcAft>
              <a:buClr>
                <a:schemeClr val="dk1"/>
              </a:buClr>
              <a:buSzPts val="1300"/>
              <a:buNone/>
              <a:defRPr sz="1300"/>
            </a:lvl4pPr>
            <a:lvl5pPr indent="-228600" lvl="4" marL="2286000" rtl="0" algn="l">
              <a:lnSpc>
                <a:spcPct val="90000"/>
              </a:lnSpc>
              <a:spcBef>
                <a:spcPts val="700"/>
              </a:spcBef>
              <a:spcAft>
                <a:spcPts val="0"/>
              </a:spcAft>
              <a:buClr>
                <a:schemeClr val="dk1"/>
              </a:buClr>
              <a:buSzPts val="1300"/>
              <a:buNone/>
              <a:defRPr sz="1300"/>
            </a:lvl5pPr>
            <a:lvl6pPr indent="-228600" lvl="5" marL="2743200" rtl="0" algn="l">
              <a:lnSpc>
                <a:spcPct val="90000"/>
              </a:lnSpc>
              <a:spcBef>
                <a:spcPts val="700"/>
              </a:spcBef>
              <a:spcAft>
                <a:spcPts val="0"/>
              </a:spcAft>
              <a:buClr>
                <a:schemeClr val="dk1"/>
              </a:buClr>
              <a:buSzPts val="1300"/>
              <a:buNone/>
              <a:defRPr sz="1300"/>
            </a:lvl6pPr>
            <a:lvl7pPr indent="-228600" lvl="6" marL="3200400" rtl="0" algn="l">
              <a:lnSpc>
                <a:spcPct val="90000"/>
              </a:lnSpc>
              <a:spcBef>
                <a:spcPts val="700"/>
              </a:spcBef>
              <a:spcAft>
                <a:spcPts val="0"/>
              </a:spcAft>
              <a:buClr>
                <a:schemeClr val="dk1"/>
              </a:buClr>
              <a:buSzPts val="1300"/>
              <a:buNone/>
              <a:defRPr sz="1300"/>
            </a:lvl7pPr>
            <a:lvl8pPr indent="-228600" lvl="7" marL="3657600" rtl="0" algn="l">
              <a:lnSpc>
                <a:spcPct val="90000"/>
              </a:lnSpc>
              <a:spcBef>
                <a:spcPts val="700"/>
              </a:spcBef>
              <a:spcAft>
                <a:spcPts val="0"/>
              </a:spcAft>
              <a:buClr>
                <a:schemeClr val="dk1"/>
              </a:buClr>
              <a:buSzPts val="1300"/>
              <a:buNone/>
              <a:defRPr sz="1300"/>
            </a:lvl8pPr>
            <a:lvl9pPr indent="-228600" lvl="8" marL="4114800" rtl="0" algn="l">
              <a:lnSpc>
                <a:spcPct val="90000"/>
              </a:lnSpc>
              <a:spcBef>
                <a:spcPts val="700"/>
              </a:spcBef>
              <a:spcAft>
                <a:spcPts val="0"/>
              </a:spcAft>
              <a:buClr>
                <a:schemeClr val="dk1"/>
              </a:buClr>
              <a:buSzPts val="1300"/>
              <a:buNone/>
              <a:defRPr sz="1300"/>
            </a:lvl9pPr>
          </a:lstStyle>
          <a:p/>
        </p:txBody>
      </p:sp>
      <p:sp>
        <p:nvSpPr>
          <p:cNvPr id="131" name="Google Shape;131;p19"/>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32" name="Google Shape;132;p19"/>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33" name="Google Shape;133;p19"/>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134" name="Shape 134"/>
        <p:cNvGrpSpPr/>
        <p:nvPr/>
      </p:nvGrpSpPr>
      <p:grpSpPr>
        <a:xfrm>
          <a:off x="0" y="0"/>
          <a:ext cx="0" cy="0"/>
          <a:chOff x="0" y="0"/>
          <a:chExt cx="0" cy="0"/>
        </a:xfrm>
      </p:grpSpPr>
      <p:sp>
        <p:nvSpPr>
          <p:cNvPr id="135" name="Google Shape;135;p20"/>
          <p:cNvSpPr txBox="1"/>
          <p:nvPr>
            <p:ph type="title"/>
          </p:nvPr>
        </p:nvSpPr>
        <p:spPr>
          <a:xfrm>
            <a:off x="839788" y="609600"/>
            <a:ext cx="3932100" cy="2133600"/>
          </a:xfrm>
          <a:prstGeom prst="rect">
            <a:avLst/>
          </a:prstGeom>
          <a:noFill/>
          <a:ln>
            <a:noFill/>
          </a:ln>
        </p:spPr>
        <p:txBody>
          <a:bodyPr anchorCtr="0" anchor="b" bIns="45700" lIns="91425" spcFirstLastPara="1" rIns="91425" wrap="square" tIns="45700">
            <a:noAutofit/>
          </a:bodyPr>
          <a:lstStyle>
            <a:lvl1pPr lvl="0" rtl="0" algn="l">
              <a:lnSpc>
                <a:spcPct val="90000"/>
              </a:lnSpc>
              <a:spcBef>
                <a:spcPts val="0"/>
              </a:spcBef>
              <a:spcAft>
                <a:spcPts val="0"/>
              </a:spcAft>
              <a:buClr>
                <a:schemeClr val="dk1"/>
              </a:buClr>
              <a:buSzPts val="4300"/>
              <a:buFont typeface="Calibri"/>
              <a:buNone/>
              <a:defRPr sz="4300"/>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36" name="Google Shape;136;p20"/>
          <p:cNvSpPr/>
          <p:nvPr>
            <p:ph idx="2" type="pic"/>
          </p:nvPr>
        </p:nvSpPr>
        <p:spPr>
          <a:xfrm>
            <a:off x="5183188" y="1316569"/>
            <a:ext cx="6172500" cy="6498300"/>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300"/>
              </a:spcBef>
              <a:spcAft>
                <a:spcPts val="0"/>
              </a:spcAft>
              <a:buClr>
                <a:schemeClr val="dk1"/>
              </a:buClr>
              <a:buSzPts val="4300"/>
              <a:buFont typeface="Arial"/>
              <a:buNone/>
              <a:defRPr b="0" i="0" sz="4300" u="none" cap="none" strike="noStrike">
                <a:solidFill>
                  <a:schemeClr val="dk1"/>
                </a:solidFill>
                <a:latin typeface="Calibri"/>
                <a:ea typeface="Calibri"/>
                <a:cs typeface="Calibri"/>
                <a:sym typeface="Calibri"/>
              </a:defRPr>
            </a:lvl1pPr>
            <a:lvl2pPr lvl="1" marR="0" rtl="0" algn="l">
              <a:lnSpc>
                <a:spcPct val="90000"/>
              </a:lnSpc>
              <a:spcBef>
                <a:spcPts val="700"/>
              </a:spcBef>
              <a:spcAft>
                <a:spcPts val="0"/>
              </a:spcAft>
              <a:buClr>
                <a:schemeClr val="dk1"/>
              </a:buClr>
              <a:buSzPts val="3700"/>
              <a:buFont typeface="Arial"/>
              <a:buNone/>
              <a:defRPr b="0" i="0" sz="3700" u="none" cap="none" strike="noStrike">
                <a:solidFill>
                  <a:schemeClr val="dk1"/>
                </a:solidFill>
                <a:latin typeface="Calibri"/>
                <a:ea typeface="Calibri"/>
                <a:cs typeface="Calibri"/>
                <a:sym typeface="Calibri"/>
              </a:defRPr>
            </a:lvl2pPr>
            <a:lvl3pPr lvl="2" marR="0" rtl="0" algn="l">
              <a:lnSpc>
                <a:spcPct val="90000"/>
              </a:lnSpc>
              <a:spcBef>
                <a:spcPts val="7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3pPr>
            <a:lvl4pPr lvl="3" marR="0" rtl="0" algn="l">
              <a:lnSpc>
                <a:spcPct val="90000"/>
              </a:lnSpc>
              <a:spcBef>
                <a:spcPts val="700"/>
              </a:spcBef>
              <a:spcAft>
                <a:spcPts val="0"/>
              </a:spcAft>
              <a:buClr>
                <a:schemeClr val="dk1"/>
              </a:buClr>
              <a:buSzPts val="2700"/>
              <a:buFont typeface="Arial"/>
              <a:buNone/>
              <a:defRPr b="0" i="0" sz="2700" u="none" cap="none" strike="noStrike">
                <a:solidFill>
                  <a:schemeClr val="dk1"/>
                </a:solidFill>
                <a:latin typeface="Calibri"/>
                <a:ea typeface="Calibri"/>
                <a:cs typeface="Calibri"/>
                <a:sym typeface="Calibri"/>
              </a:defRPr>
            </a:lvl4pPr>
            <a:lvl5pPr lvl="4" marR="0" rtl="0" algn="l">
              <a:lnSpc>
                <a:spcPct val="90000"/>
              </a:lnSpc>
              <a:spcBef>
                <a:spcPts val="700"/>
              </a:spcBef>
              <a:spcAft>
                <a:spcPts val="0"/>
              </a:spcAft>
              <a:buClr>
                <a:schemeClr val="dk1"/>
              </a:buClr>
              <a:buSzPts val="2700"/>
              <a:buFont typeface="Arial"/>
              <a:buNone/>
              <a:defRPr b="0" i="0" sz="2700" u="none" cap="none" strike="noStrike">
                <a:solidFill>
                  <a:schemeClr val="dk1"/>
                </a:solidFill>
                <a:latin typeface="Calibri"/>
                <a:ea typeface="Calibri"/>
                <a:cs typeface="Calibri"/>
                <a:sym typeface="Calibri"/>
              </a:defRPr>
            </a:lvl5pPr>
            <a:lvl6pPr lvl="5" marR="0" rtl="0" algn="l">
              <a:lnSpc>
                <a:spcPct val="90000"/>
              </a:lnSpc>
              <a:spcBef>
                <a:spcPts val="700"/>
              </a:spcBef>
              <a:spcAft>
                <a:spcPts val="0"/>
              </a:spcAft>
              <a:buClr>
                <a:schemeClr val="dk1"/>
              </a:buClr>
              <a:buSzPts val="2700"/>
              <a:buFont typeface="Arial"/>
              <a:buNone/>
              <a:defRPr b="0" i="0" sz="2700" u="none" cap="none" strike="noStrike">
                <a:solidFill>
                  <a:schemeClr val="dk1"/>
                </a:solidFill>
                <a:latin typeface="Calibri"/>
                <a:ea typeface="Calibri"/>
                <a:cs typeface="Calibri"/>
                <a:sym typeface="Calibri"/>
              </a:defRPr>
            </a:lvl6pPr>
            <a:lvl7pPr lvl="6" marR="0" rtl="0" algn="l">
              <a:lnSpc>
                <a:spcPct val="90000"/>
              </a:lnSpc>
              <a:spcBef>
                <a:spcPts val="700"/>
              </a:spcBef>
              <a:spcAft>
                <a:spcPts val="0"/>
              </a:spcAft>
              <a:buClr>
                <a:schemeClr val="dk1"/>
              </a:buClr>
              <a:buSzPts val="2700"/>
              <a:buFont typeface="Arial"/>
              <a:buNone/>
              <a:defRPr b="0" i="0" sz="2700" u="none" cap="none" strike="noStrike">
                <a:solidFill>
                  <a:schemeClr val="dk1"/>
                </a:solidFill>
                <a:latin typeface="Calibri"/>
                <a:ea typeface="Calibri"/>
                <a:cs typeface="Calibri"/>
                <a:sym typeface="Calibri"/>
              </a:defRPr>
            </a:lvl7pPr>
            <a:lvl8pPr lvl="7" marR="0" rtl="0" algn="l">
              <a:lnSpc>
                <a:spcPct val="90000"/>
              </a:lnSpc>
              <a:spcBef>
                <a:spcPts val="700"/>
              </a:spcBef>
              <a:spcAft>
                <a:spcPts val="0"/>
              </a:spcAft>
              <a:buClr>
                <a:schemeClr val="dk1"/>
              </a:buClr>
              <a:buSzPts val="2700"/>
              <a:buFont typeface="Arial"/>
              <a:buNone/>
              <a:defRPr b="0" i="0" sz="2700" u="none" cap="none" strike="noStrike">
                <a:solidFill>
                  <a:schemeClr val="dk1"/>
                </a:solidFill>
                <a:latin typeface="Calibri"/>
                <a:ea typeface="Calibri"/>
                <a:cs typeface="Calibri"/>
                <a:sym typeface="Calibri"/>
              </a:defRPr>
            </a:lvl8pPr>
            <a:lvl9pPr lvl="8" marR="0" rtl="0" algn="l">
              <a:lnSpc>
                <a:spcPct val="90000"/>
              </a:lnSpc>
              <a:spcBef>
                <a:spcPts val="700"/>
              </a:spcBef>
              <a:spcAft>
                <a:spcPts val="0"/>
              </a:spcAft>
              <a:buClr>
                <a:schemeClr val="dk1"/>
              </a:buClr>
              <a:buSzPts val="2700"/>
              <a:buFont typeface="Arial"/>
              <a:buNone/>
              <a:defRPr b="0" i="0" sz="2700" u="none" cap="none" strike="noStrike">
                <a:solidFill>
                  <a:schemeClr val="dk1"/>
                </a:solidFill>
                <a:latin typeface="Calibri"/>
                <a:ea typeface="Calibri"/>
                <a:cs typeface="Calibri"/>
                <a:sym typeface="Calibri"/>
              </a:defRPr>
            </a:lvl9pPr>
          </a:lstStyle>
          <a:p/>
        </p:txBody>
      </p:sp>
      <p:sp>
        <p:nvSpPr>
          <p:cNvPr id="137" name="Google Shape;137;p20"/>
          <p:cNvSpPr txBox="1"/>
          <p:nvPr>
            <p:ph idx="1" type="body"/>
          </p:nvPr>
        </p:nvSpPr>
        <p:spPr>
          <a:xfrm>
            <a:off x="839788" y="2743200"/>
            <a:ext cx="3932100" cy="5082000"/>
          </a:xfrm>
          <a:prstGeom prst="rect">
            <a:avLst/>
          </a:prstGeom>
          <a:noFill/>
          <a:ln>
            <a:noFill/>
          </a:ln>
        </p:spPr>
        <p:txBody>
          <a:bodyPr anchorCtr="0" anchor="t" bIns="45700" lIns="91425" spcFirstLastPara="1" rIns="91425" wrap="square" tIns="45700">
            <a:noAutofit/>
          </a:bodyPr>
          <a:lstStyle>
            <a:lvl1pPr indent="-228600" lvl="0" marL="457200" rtl="0" algn="l">
              <a:lnSpc>
                <a:spcPct val="90000"/>
              </a:lnSpc>
              <a:spcBef>
                <a:spcPts val="1300"/>
              </a:spcBef>
              <a:spcAft>
                <a:spcPts val="0"/>
              </a:spcAft>
              <a:buClr>
                <a:schemeClr val="dk1"/>
              </a:buClr>
              <a:buSzPts val="2100"/>
              <a:buNone/>
              <a:defRPr sz="2100"/>
            </a:lvl1pPr>
            <a:lvl2pPr indent="-228600" lvl="1" marL="914400" rtl="0" algn="l">
              <a:lnSpc>
                <a:spcPct val="90000"/>
              </a:lnSpc>
              <a:spcBef>
                <a:spcPts val="700"/>
              </a:spcBef>
              <a:spcAft>
                <a:spcPts val="0"/>
              </a:spcAft>
              <a:buClr>
                <a:schemeClr val="dk1"/>
              </a:buClr>
              <a:buSzPts val="1900"/>
              <a:buNone/>
              <a:defRPr sz="1900"/>
            </a:lvl2pPr>
            <a:lvl3pPr indent="-228600" lvl="2" marL="1371600" rtl="0" algn="l">
              <a:lnSpc>
                <a:spcPct val="90000"/>
              </a:lnSpc>
              <a:spcBef>
                <a:spcPts val="700"/>
              </a:spcBef>
              <a:spcAft>
                <a:spcPts val="0"/>
              </a:spcAft>
              <a:buClr>
                <a:schemeClr val="dk1"/>
              </a:buClr>
              <a:buSzPts val="1600"/>
              <a:buNone/>
              <a:defRPr sz="1600"/>
            </a:lvl3pPr>
            <a:lvl4pPr indent="-228600" lvl="3" marL="1828800" rtl="0" algn="l">
              <a:lnSpc>
                <a:spcPct val="90000"/>
              </a:lnSpc>
              <a:spcBef>
                <a:spcPts val="700"/>
              </a:spcBef>
              <a:spcAft>
                <a:spcPts val="0"/>
              </a:spcAft>
              <a:buClr>
                <a:schemeClr val="dk1"/>
              </a:buClr>
              <a:buSzPts val="1300"/>
              <a:buNone/>
              <a:defRPr sz="1300"/>
            </a:lvl4pPr>
            <a:lvl5pPr indent="-228600" lvl="4" marL="2286000" rtl="0" algn="l">
              <a:lnSpc>
                <a:spcPct val="90000"/>
              </a:lnSpc>
              <a:spcBef>
                <a:spcPts val="700"/>
              </a:spcBef>
              <a:spcAft>
                <a:spcPts val="0"/>
              </a:spcAft>
              <a:buClr>
                <a:schemeClr val="dk1"/>
              </a:buClr>
              <a:buSzPts val="1300"/>
              <a:buNone/>
              <a:defRPr sz="1300"/>
            </a:lvl5pPr>
            <a:lvl6pPr indent="-228600" lvl="5" marL="2743200" rtl="0" algn="l">
              <a:lnSpc>
                <a:spcPct val="90000"/>
              </a:lnSpc>
              <a:spcBef>
                <a:spcPts val="700"/>
              </a:spcBef>
              <a:spcAft>
                <a:spcPts val="0"/>
              </a:spcAft>
              <a:buClr>
                <a:schemeClr val="dk1"/>
              </a:buClr>
              <a:buSzPts val="1300"/>
              <a:buNone/>
              <a:defRPr sz="1300"/>
            </a:lvl6pPr>
            <a:lvl7pPr indent="-228600" lvl="6" marL="3200400" rtl="0" algn="l">
              <a:lnSpc>
                <a:spcPct val="90000"/>
              </a:lnSpc>
              <a:spcBef>
                <a:spcPts val="700"/>
              </a:spcBef>
              <a:spcAft>
                <a:spcPts val="0"/>
              </a:spcAft>
              <a:buClr>
                <a:schemeClr val="dk1"/>
              </a:buClr>
              <a:buSzPts val="1300"/>
              <a:buNone/>
              <a:defRPr sz="1300"/>
            </a:lvl7pPr>
            <a:lvl8pPr indent="-228600" lvl="7" marL="3657600" rtl="0" algn="l">
              <a:lnSpc>
                <a:spcPct val="90000"/>
              </a:lnSpc>
              <a:spcBef>
                <a:spcPts val="700"/>
              </a:spcBef>
              <a:spcAft>
                <a:spcPts val="0"/>
              </a:spcAft>
              <a:buClr>
                <a:schemeClr val="dk1"/>
              </a:buClr>
              <a:buSzPts val="1300"/>
              <a:buNone/>
              <a:defRPr sz="1300"/>
            </a:lvl8pPr>
            <a:lvl9pPr indent="-228600" lvl="8" marL="4114800" rtl="0" algn="l">
              <a:lnSpc>
                <a:spcPct val="90000"/>
              </a:lnSpc>
              <a:spcBef>
                <a:spcPts val="700"/>
              </a:spcBef>
              <a:spcAft>
                <a:spcPts val="0"/>
              </a:spcAft>
              <a:buClr>
                <a:schemeClr val="dk1"/>
              </a:buClr>
              <a:buSzPts val="1300"/>
              <a:buNone/>
              <a:defRPr sz="1300"/>
            </a:lvl9pPr>
          </a:lstStyle>
          <a:p/>
        </p:txBody>
      </p:sp>
      <p:sp>
        <p:nvSpPr>
          <p:cNvPr id="138" name="Google Shape;138;p20"/>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39" name="Google Shape;139;p20"/>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40" name="Google Shape;140;p20"/>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141" name="Shape 141"/>
        <p:cNvGrpSpPr/>
        <p:nvPr/>
      </p:nvGrpSpPr>
      <p:grpSpPr>
        <a:xfrm>
          <a:off x="0" y="0"/>
          <a:ext cx="0" cy="0"/>
          <a:chOff x="0" y="0"/>
          <a:chExt cx="0" cy="0"/>
        </a:xfrm>
      </p:grpSpPr>
      <p:sp>
        <p:nvSpPr>
          <p:cNvPr id="142" name="Google Shape;142;p21"/>
          <p:cNvSpPr txBox="1"/>
          <p:nvPr>
            <p:ph type="title"/>
          </p:nvPr>
        </p:nvSpPr>
        <p:spPr>
          <a:xfrm>
            <a:off x="838200" y="486836"/>
            <a:ext cx="10515600" cy="1767300"/>
          </a:xfrm>
          <a:prstGeom prst="rect">
            <a:avLst/>
          </a:prstGeom>
          <a:noFill/>
          <a:ln>
            <a:noFill/>
          </a:ln>
        </p:spPr>
        <p:txBody>
          <a:bodyPr anchorCtr="0" anchor="ctr" bIns="45700" lIns="91425" spcFirstLastPara="1" rIns="91425" wrap="square" tIns="45700">
            <a:noAutofit/>
          </a:bodyPr>
          <a:lstStyle>
            <a:lvl1pPr lvl="0" rtl="0" algn="l">
              <a:lnSpc>
                <a:spcPct val="90000"/>
              </a:lnSpc>
              <a:spcBef>
                <a:spcPts val="0"/>
              </a:spcBef>
              <a:spcAft>
                <a:spcPts val="0"/>
              </a:spcAft>
              <a:buClr>
                <a:schemeClr val="dk1"/>
              </a:buClr>
              <a:buSzPts val="19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43" name="Google Shape;143;p21"/>
          <p:cNvSpPr txBox="1"/>
          <p:nvPr>
            <p:ph idx="1" type="body"/>
          </p:nvPr>
        </p:nvSpPr>
        <p:spPr>
          <a:xfrm rot="5400000">
            <a:off x="3195150" y="77217"/>
            <a:ext cx="5801700" cy="10515600"/>
          </a:xfrm>
          <a:prstGeom prst="rect">
            <a:avLst/>
          </a:prstGeom>
          <a:noFill/>
          <a:ln>
            <a:noFill/>
          </a:ln>
        </p:spPr>
        <p:txBody>
          <a:bodyPr anchorCtr="0" anchor="t" bIns="45700" lIns="91425" spcFirstLastPara="1" rIns="91425" wrap="square" tIns="45700">
            <a:noAutofit/>
          </a:bodyPr>
          <a:lstStyle>
            <a:lvl1pPr indent="-349250" lvl="0" marL="457200" rtl="0" algn="l">
              <a:lnSpc>
                <a:spcPct val="90000"/>
              </a:lnSpc>
              <a:spcBef>
                <a:spcPts val="1300"/>
              </a:spcBef>
              <a:spcAft>
                <a:spcPts val="0"/>
              </a:spcAft>
              <a:buClr>
                <a:schemeClr val="dk1"/>
              </a:buClr>
              <a:buSzPts val="1900"/>
              <a:buChar char="•"/>
              <a:defRPr/>
            </a:lvl1pPr>
            <a:lvl2pPr indent="-349250" lvl="1" marL="914400" rtl="0" algn="l">
              <a:lnSpc>
                <a:spcPct val="90000"/>
              </a:lnSpc>
              <a:spcBef>
                <a:spcPts val="700"/>
              </a:spcBef>
              <a:spcAft>
                <a:spcPts val="0"/>
              </a:spcAft>
              <a:buClr>
                <a:schemeClr val="dk1"/>
              </a:buClr>
              <a:buSzPts val="1900"/>
              <a:buChar char="•"/>
              <a:defRPr/>
            </a:lvl2pPr>
            <a:lvl3pPr indent="-349250" lvl="2" marL="1371600" rtl="0" algn="l">
              <a:lnSpc>
                <a:spcPct val="90000"/>
              </a:lnSpc>
              <a:spcBef>
                <a:spcPts val="700"/>
              </a:spcBef>
              <a:spcAft>
                <a:spcPts val="0"/>
              </a:spcAft>
              <a:buClr>
                <a:schemeClr val="dk1"/>
              </a:buClr>
              <a:buSzPts val="1900"/>
              <a:buChar char="•"/>
              <a:defRPr/>
            </a:lvl3pPr>
            <a:lvl4pPr indent="-349250" lvl="3" marL="1828800" rtl="0" algn="l">
              <a:lnSpc>
                <a:spcPct val="90000"/>
              </a:lnSpc>
              <a:spcBef>
                <a:spcPts val="700"/>
              </a:spcBef>
              <a:spcAft>
                <a:spcPts val="0"/>
              </a:spcAft>
              <a:buClr>
                <a:schemeClr val="dk1"/>
              </a:buClr>
              <a:buSzPts val="1900"/>
              <a:buChar char="•"/>
              <a:defRPr/>
            </a:lvl4pPr>
            <a:lvl5pPr indent="-349250" lvl="4" marL="2286000" rtl="0" algn="l">
              <a:lnSpc>
                <a:spcPct val="90000"/>
              </a:lnSpc>
              <a:spcBef>
                <a:spcPts val="700"/>
              </a:spcBef>
              <a:spcAft>
                <a:spcPts val="0"/>
              </a:spcAft>
              <a:buClr>
                <a:schemeClr val="dk1"/>
              </a:buClr>
              <a:buSzPts val="1900"/>
              <a:buChar char="•"/>
              <a:defRPr/>
            </a:lvl5pPr>
            <a:lvl6pPr indent="-349250" lvl="5" marL="2743200" rtl="0" algn="l">
              <a:lnSpc>
                <a:spcPct val="90000"/>
              </a:lnSpc>
              <a:spcBef>
                <a:spcPts val="700"/>
              </a:spcBef>
              <a:spcAft>
                <a:spcPts val="0"/>
              </a:spcAft>
              <a:buClr>
                <a:schemeClr val="dk1"/>
              </a:buClr>
              <a:buSzPts val="1900"/>
              <a:buChar char="•"/>
              <a:defRPr/>
            </a:lvl6pPr>
            <a:lvl7pPr indent="-349250" lvl="6" marL="3200400" rtl="0" algn="l">
              <a:lnSpc>
                <a:spcPct val="90000"/>
              </a:lnSpc>
              <a:spcBef>
                <a:spcPts val="700"/>
              </a:spcBef>
              <a:spcAft>
                <a:spcPts val="0"/>
              </a:spcAft>
              <a:buClr>
                <a:schemeClr val="dk1"/>
              </a:buClr>
              <a:buSzPts val="1900"/>
              <a:buChar char="•"/>
              <a:defRPr/>
            </a:lvl7pPr>
            <a:lvl8pPr indent="-349250" lvl="7" marL="3657600" rtl="0" algn="l">
              <a:lnSpc>
                <a:spcPct val="90000"/>
              </a:lnSpc>
              <a:spcBef>
                <a:spcPts val="700"/>
              </a:spcBef>
              <a:spcAft>
                <a:spcPts val="0"/>
              </a:spcAft>
              <a:buClr>
                <a:schemeClr val="dk1"/>
              </a:buClr>
              <a:buSzPts val="1900"/>
              <a:buChar char="•"/>
              <a:defRPr/>
            </a:lvl8pPr>
            <a:lvl9pPr indent="-349250" lvl="8" marL="4114800" rtl="0" algn="l">
              <a:lnSpc>
                <a:spcPct val="90000"/>
              </a:lnSpc>
              <a:spcBef>
                <a:spcPts val="700"/>
              </a:spcBef>
              <a:spcAft>
                <a:spcPts val="0"/>
              </a:spcAft>
              <a:buClr>
                <a:schemeClr val="dk1"/>
              </a:buClr>
              <a:buSzPts val="1900"/>
              <a:buChar char="•"/>
              <a:defRPr/>
            </a:lvl9pPr>
          </a:lstStyle>
          <a:p/>
        </p:txBody>
      </p:sp>
      <p:sp>
        <p:nvSpPr>
          <p:cNvPr id="144" name="Google Shape;144;p21"/>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45" name="Google Shape;145;p21"/>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46" name="Google Shape;146;p21"/>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22" name="Shape 22"/>
        <p:cNvGrpSpPr/>
        <p:nvPr/>
      </p:nvGrpSpPr>
      <p:grpSpPr>
        <a:xfrm>
          <a:off x="0" y="0"/>
          <a:ext cx="0" cy="0"/>
          <a:chOff x="0" y="0"/>
          <a:chExt cx="0" cy="0"/>
        </a:xfrm>
      </p:grpSpPr>
      <p:sp>
        <p:nvSpPr>
          <p:cNvPr id="23" name="Google Shape;23;p3"/>
          <p:cNvSpPr txBox="1"/>
          <p:nvPr>
            <p:ph type="ctrTitle"/>
          </p:nvPr>
        </p:nvSpPr>
        <p:spPr>
          <a:xfrm>
            <a:off x="914400" y="1496484"/>
            <a:ext cx="10363200" cy="3183467"/>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8000"/>
              <a:buFont typeface="Calibri"/>
              <a:buNone/>
              <a:defRPr sz="8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3"/>
          <p:cNvSpPr txBox="1"/>
          <p:nvPr>
            <p:ph idx="1" type="subTitle"/>
          </p:nvPr>
        </p:nvSpPr>
        <p:spPr>
          <a:xfrm>
            <a:off x="1524000" y="4802717"/>
            <a:ext cx="9144000" cy="2207683"/>
          </a:xfrm>
          <a:prstGeom prst="rect">
            <a:avLst/>
          </a:prstGeom>
          <a:noFill/>
          <a:ln>
            <a:noFill/>
          </a:ln>
        </p:spPr>
        <p:txBody>
          <a:bodyPr anchorCtr="0" anchor="t" bIns="45700" lIns="91425" spcFirstLastPara="1" rIns="91425" wrap="square" tIns="45700">
            <a:noAutofit/>
          </a:bodyPr>
          <a:lstStyle>
            <a:lvl1pPr lvl="0" algn="ctr">
              <a:lnSpc>
                <a:spcPct val="90000"/>
              </a:lnSpc>
              <a:spcBef>
                <a:spcPts val="1333"/>
              </a:spcBef>
              <a:spcAft>
                <a:spcPts val="0"/>
              </a:spcAft>
              <a:buClr>
                <a:schemeClr val="dk1"/>
              </a:buClr>
              <a:buSzPts val="3200"/>
              <a:buNone/>
              <a:defRPr sz="3200"/>
            </a:lvl1pPr>
            <a:lvl2pPr lvl="1" algn="ctr">
              <a:lnSpc>
                <a:spcPct val="90000"/>
              </a:lnSpc>
              <a:spcBef>
                <a:spcPts val="667"/>
              </a:spcBef>
              <a:spcAft>
                <a:spcPts val="0"/>
              </a:spcAft>
              <a:buClr>
                <a:schemeClr val="dk1"/>
              </a:buClr>
              <a:buSzPts val="2667"/>
              <a:buNone/>
              <a:defRPr sz="2667"/>
            </a:lvl2pPr>
            <a:lvl3pPr lvl="2" algn="ctr">
              <a:lnSpc>
                <a:spcPct val="90000"/>
              </a:lnSpc>
              <a:spcBef>
                <a:spcPts val="667"/>
              </a:spcBef>
              <a:spcAft>
                <a:spcPts val="0"/>
              </a:spcAft>
              <a:buClr>
                <a:schemeClr val="dk1"/>
              </a:buClr>
              <a:buSzPts val="2400"/>
              <a:buNone/>
              <a:defRPr sz="2400"/>
            </a:lvl3pPr>
            <a:lvl4pPr lvl="3" algn="ctr">
              <a:lnSpc>
                <a:spcPct val="90000"/>
              </a:lnSpc>
              <a:spcBef>
                <a:spcPts val="667"/>
              </a:spcBef>
              <a:spcAft>
                <a:spcPts val="0"/>
              </a:spcAft>
              <a:buClr>
                <a:schemeClr val="dk1"/>
              </a:buClr>
              <a:buSzPts val="2133"/>
              <a:buNone/>
              <a:defRPr sz="2133"/>
            </a:lvl4pPr>
            <a:lvl5pPr lvl="4" algn="ctr">
              <a:lnSpc>
                <a:spcPct val="90000"/>
              </a:lnSpc>
              <a:spcBef>
                <a:spcPts val="667"/>
              </a:spcBef>
              <a:spcAft>
                <a:spcPts val="0"/>
              </a:spcAft>
              <a:buClr>
                <a:schemeClr val="dk1"/>
              </a:buClr>
              <a:buSzPts val="2133"/>
              <a:buNone/>
              <a:defRPr sz="2133"/>
            </a:lvl5pPr>
            <a:lvl6pPr lvl="5" algn="ctr">
              <a:lnSpc>
                <a:spcPct val="90000"/>
              </a:lnSpc>
              <a:spcBef>
                <a:spcPts val="667"/>
              </a:spcBef>
              <a:spcAft>
                <a:spcPts val="0"/>
              </a:spcAft>
              <a:buClr>
                <a:schemeClr val="dk1"/>
              </a:buClr>
              <a:buSzPts val="2133"/>
              <a:buNone/>
              <a:defRPr sz="2133"/>
            </a:lvl6pPr>
            <a:lvl7pPr lvl="6" algn="ctr">
              <a:lnSpc>
                <a:spcPct val="90000"/>
              </a:lnSpc>
              <a:spcBef>
                <a:spcPts val="667"/>
              </a:spcBef>
              <a:spcAft>
                <a:spcPts val="0"/>
              </a:spcAft>
              <a:buClr>
                <a:schemeClr val="dk1"/>
              </a:buClr>
              <a:buSzPts val="2133"/>
              <a:buNone/>
              <a:defRPr sz="2133"/>
            </a:lvl7pPr>
            <a:lvl8pPr lvl="7" algn="ctr">
              <a:lnSpc>
                <a:spcPct val="90000"/>
              </a:lnSpc>
              <a:spcBef>
                <a:spcPts val="667"/>
              </a:spcBef>
              <a:spcAft>
                <a:spcPts val="0"/>
              </a:spcAft>
              <a:buClr>
                <a:schemeClr val="dk1"/>
              </a:buClr>
              <a:buSzPts val="2133"/>
              <a:buNone/>
              <a:defRPr sz="2133"/>
            </a:lvl8pPr>
            <a:lvl9pPr lvl="8" algn="ctr">
              <a:lnSpc>
                <a:spcPct val="90000"/>
              </a:lnSpc>
              <a:spcBef>
                <a:spcPts val="667"/>
              </a:spcBef>
              <a:spcAft>
                <a:spcPts val="0"/>
              </a:spcAft>
              <a:buClr>
                <a:schemeClr val="dk1"/>
              </a:buClr>
              <a:buSzPts val="2133"/>
              <a:buNone/>
              <a:defRPr sz="2133"/>
            </a:lvl9pPr>
          </a:lstStyle>
          <a:p/>
        </p:txBody>
      </p:sp>
      <p:sp>
        <p:nvSpPr>
          <p:cNvPr id="25" name="Google Shape;25;p3"/>
          <p:cNvSpPr txBox="1"/>
          <p:nvPr>
            <p:ph idx="10" type="dt"/>
          </p:nvPr>
        </p:nvSpPr>
        <p:spPr>
          <a:xfrm>
            <a:off x="838200" y="8475136"/>
            <a:ext cx="2743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3"/>
          <p:cNvSpPr txBox="1"/>
          <p:nvPr>
            <p:ph idx="11" type="ftr"/>
          </p:nvPr>
        </p:nvSpPr>
        <p:spPr>
          <a:xfrm>
            <a:off x="4038600" y="8475136"/>
            <a:ext cx="41148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3"/>
          <p:cNvSpPr txBox="1"/>
          <p:nvPr>
            <p:ph idx="12" type="sldNum"/>
          </p:nvPr>
        </p:nvSpPr>
        <p:spPr>
          <a:xfrm>
            <a:off x="8610600" y="8475136"/>
            <a:ext cx="2743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147" name="Shape 147"/>
        <p:cNvGrpSpPr/>
        <p:nvPr/>
      </p:nvGrpSpPr>
      <p:grpSpPr>
        <a:xfrm>
          <a:off x="0" y="0"/>
          <a:ext cx="0" cy="0"/>
          <a:chOff x="0" y="0"/>
          <a:chExt cx="0" cy="0"/>
        </a:xfrm>
      </p:grpSpPr>
      <p:sp>
        <p:nvSpPr>
          <p:cNvPr id="148" name="Google Shape;148;p22"/>
          <p:cNvSpPr txBox="1"/>
          <p:nvPr>
            <p:ph type="title"/>
          </p:nvPr>
        </p:nvSpPr>
        <p:spPr>
          <a:xfrm rot="5400000">
            <a:off x="6164701" y="3047035"/>
            <a:ext cx="7749300" cy="2628900"/>
          </a:xfrm>
          <a:prstGeom prst="rect">
            <a:avLst/>
          </a:prstGeom>
          <a:noFill/>
          <a:ln>
            <a:noFill/>
          </a:ln>
        </p:spPr>
        <p:txBody>
          <a:bodyPr anchorCtr="0" anchor="ctr" bIns="45700" lIns="91425" spcFirstLastPara="1" rIns="91425" wrap="square" tIns="45700">
            <a:noAutofit/>
          </a:bodyPr>
          <a:lstStyle>
            <a:lvl1pPr lvl="0" rtl="0" algn="l">
              <a:lnSpc>
                <a:spcPct val="90000"/>
              </a:lnSpc>
              <a:spcBef>
                <a:spcPts val="0"/>
              </a:spcBef>
              <a:spcAft>
                <a:spcPts val="0"/>
              </a:spcAft>
              <a:buClr>
                <a:schemeClr val="dk1"/>
              </a:buClr>
              <a:buSzPts val="19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49" name="Google Shape;149;p22"/>
          <p:cNvSpPr txBox="1"/>
          <p:nvPr>
            <p:ph idx="1" type="body"/>
          </p:nvPr>
        </p:nvSpPr>
        <p:spPr>
          <a:xfrm rot="5400000">
            <a:off x="830701" y="494335"/>
            <a:ext cx="7749300" cy="7734300"/>
          </a:xfrm>
          <a:prstGeom prst="rect">
            <a:avLst/>
          </a:prstGeom>
          <a:noFill/>
          <a:ln>
            <a:noFill/>
          </a:ln>
        </p:spPr>
        <p:txBody>
          <a:bodyPr anchorCtr="0" anchor="t" bIns="45700" lIns="91425" spcFirstLastPara="1" rIns="91425" wrap="square" tIns="45700">
            <a:noAutofit/>
          </a:bodyPr>
          <a:lstStyle>
            <a:lvl1pPr indent="-349250" lvl="0" marL="457200" rtl="0" algn="l">
              <a:lnSpc>
                <a:spcPct val="90000"/>
              </a:lnSpc>
              <a:spcBef>
                <a:spcPts val="1300"/>
              </a:spcBef>
              <a:spcAft>
                <a:spcPts val="0"/>
              </a:spcAft>
              <a:buClr>
                <a:schemeClr val="dk1"/>
              </a:buClr>
              <a:buSzPts val="1900"/>
              <a:buChar char="•"/>
              <a:defRPr/>
            </a:lvl1pPr>
            <a:lvl2pPr indent="-349250" lvl="1" marL="914400" rtl="0" algn="l">
              <a:lnSpc>
                <a:spcPct val="90000"/>
              </a:lnSpc>
              <a:spcBef>
                <a:spcPts val="700"/>
              </a:spcBef>
              <a:spcAft>
                <a:spcPts val="0"/>
              </a:spcAft>
              <a:buClr>
                <a:schemeClr val="dk1"/>
              </a:buClr>
              <a:buSzPts val="1900"/>
              <a:buChar char="•"/>
              <a:defRPr/>
            </a:lvl2pPr>
            <a:lvl3pPr indent="-349250" lvl="2" marL="1371600" rtl="0" algn="l">
              <a:lnSpc>
                <a:spcPct val="90000"/>
              </a:lnSpc>
              <a:spcBef>
                <a:spcPts val="700"/>
              </a:spcBef>
              <a:spcAft>
                <a:spcPts val="0"/>
              </a:spcAft>
              <a:buClr>
                <a:schemeClr val="dk1"/>
              </a:buClr>
              <a:buSzPts val="1900"/>
              <a:buChar char="•"/>
              <a:defRPr/>
            </a:lvl3pPr>
            <a:lvl4pPr indent="-349250" lvl="3" marL="1828800" rtl="0" algn="l">
              <a:lnSpc>
                <a:spcPct val="90000"/>
              </a:lnSpc>
              <a:spcBef>
                <a:spcPts val="700"/>
              </a:spcBef>
              <a:spcAft>
                <a:spcPts val="0"/>
              </a:spcAft>
              <a:buClr>
                <a:schemeClr val="dk1"/>
              </a:buClr>
              <a:buSzPts val="1900"/>
              <a:buChar char="•"/>
              <a:defRPr/>
            </a:lvl4pPr>
            <a:lvl5pPr indent="-349250" lvl="4" marL="2286000" rtl="0" algn="l">
              <a:lnSpc>
                <a:spcPct val="90000"/>
              </a:lnSpc>
              <a:spcBef>
                <a:spcPts val="700"/>
              </a:spcBef>
              <a:spcAft>
                <a:spcPts val="0"/>
              </a:spcAft>
              <a:buClr>
                <a:schemeClr val="dk1"/>
              </a:buClr>
              <a:buSzPts val="1900"/>
              <a:buChar char="•"/>
              <a:defRPr/>
            </a:lvl5pPr>
            <a:lvl6pPr indent="-349250" lvl="5" marL="2743200" rtl="0" algn="l">
              <a:lnSpc>
                <a:spcPct val="90000"/>
              </a:lnSpc>
              <a:spcBef>
                <a:spcPts val="700"/>
              </a:spcBef>
              <a:spcAft>
                <a:spcPts val="0"/>
              </a:spcAft>
              <a:buClr>
                <a:schemeClr val="dk1"/>
              </a:buClr>
              <a:buSzPts val="1900"/>
              <a:buChar char="•"/>
              <a:defRPr/>
            </a:lvl6pPr>
            <a:lvl7pPr indent="-349250" lvl="6" marL="3200400" rtl="0" algn="l">
              <a:lnSpc>
                <a:spcPct val="90000"/>
              </a:lnSpc>
              <a:spcBef>
                <a:spcPts val="700"/>
              </a:spcBef>
              <a:spcAft>
                <a:spcPts val="0"/>
              </a:spcAft>
              <a:buClr>
                <a:schemeClr val="dk1"/>
              </a:buClr>
              <a:buSzPts val="1900"/>
              <a:buChar char="•"/>
              <a:defRPr/>
            </a:lvl7pPr>
            <a:lvl8pPr indent="-349250" lvl="7" marL="3657600" rtl="0" algn="l">
              <a:lnSpc>
                <a:spcPct val="90000"/>
              </a:lnSpc>
              <a:spcBef>
                <a:spcPts val="700"/>
              </a:spcBef>
              <a:spcAft>
                <a:spcPts val="0"/>
              </a:spcAft>
              <a:buClr>
                <a:schemeClr val="dk1"/>
              </a:buClr>
              <a:buSzPts val="1900"/>
              <a:buChar char="•"/>
              <a:defRPr/>
            </a:lvl8pPr>
            <a:lvl9pPr indent="-349250" lvl="8" marL="4114800" rtl="0" algn="l">
              <a:lnSpc>
                <a:spcPct val="90000"/>
              </a:lnSpc>
              <a:spcBef>
                <a:spcPts val="700"/>
              </a:spcBef>
              <a:spcAft>
                <a:spcPts val="0"/>
              </a:spcAft>
              <a:buClr>
                <a:schemeClr val="dk1"/>
              </a:buClr>
              <a:buSzPts val="1900"/>
              <a:buChar char="•"/>
              <a:defRPr/>
            </a:lvl9pPr>
          </a:lstStyle>
          <a:p/>
        </p:txBody>
      </p:sp>
      <p:sp>
        <p:nvSpPr>
          <p:cNvPr id="150" name="Google Shape;150;p22"/>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51" name="Google Shape;151;p22"/>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52" name="Google Shape;152;p22"/>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160" name="Shape 160"/>
        <p:cNvGrpSpPr/>
        <p:nvPr/>
      </p:nvGrpSpPr>
      <p:grpSpPr>
        <a:xfrm>
          <a:off x="0" y="0"/>
          <a:ext cx="0" cy="0"/>
          <a:chOff x="0" y="0"/>
          <a:chExt cx="0" cy="0"/>
        </a:xfrm>
      </p:grpSpPr>
      <p:sp>
        <p:nvSpPr>
          <p:cNvPr id="161" name="Google Shape;161;p24"/>
          <p:cNvSpPr txBox="1"/>
          <p:nvPr>
            <p:ph type="title"/>
          </p:nvPr>
        </p:nvSpPr>
        <p:spPr>
          <a:xfrm>
            <a:off x="838200" y="486836"/>
            <a:ext cx="10515600" cy="1767300"/>
          </a:xfrm>
          <a:prstGeom prst="rect">
            <a:avLst/>
          </a:prstGeom>
          <a:noFill/>
          <a:ln>
            <a:noFill/>
          </a:ln>
        </p:spPr>
        <p:txBody>
          <a:bodyPr anchorCtr="0" anchor="ctr" bIns="45700" lIns="91425" spcFirstLastPara="1" rIns="91425" wrap="square" tIns="45700">
            <a:noAutofit/>
          </a:bodyPr>
          <a:lstStyle>
            <a:lvl1pPr lvl="0" rtl="0" algn="l">
              <a:lnSpc>
                <a:spcPct val="90000"/>
              </a:lnSpc>
              <a:spcBef>
                <a:spcPts val="0"/>
              </a:spcBef>
              <a:spcAft>
                <a:spcPts val="0"/>
              </a:spcAft>
              <a:buClr>
                <a:schemeClr val="dk1"/>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62" name="Google Shape;162;p24"/>
          <p:cNvSpPr txBox="1"/>
          <p:nvPr>
            <p:ph idx="1" type="body"/>
          </p:nvPr>
        </p:nvSpPr>
        <p:spPr>
          <a:xfrm>
            <a:off x="838200" y="2434167"/>
            <a:ext cx="10515600" cy="5801700"/>
          </a:xfrm>
          <a:prstGeom prst="rect">
            <a:avLst/>
          </a:prstGeom>
          <a:noFill/>
          <a:ln>
            <a:noFill/>
          </a:ln>
        </p:spPr>
        <p:txBody>
          <a:bodyPr anchorCtr="0" anchor="t" bIns="45700" lIns="91425" spcFirstLastPara="1" rIns="91425" wrap="square" tIns="45700">
            <a:noAutofit/>
          </a:bodyPr>
          <a:lstStyle>
            <a:lvl1pPr indent="-342900" lvl="0" marL="457200" rtl="0" algn="l">
              <a:lnSpc>
                <a:spcPct val="90000"/>
              </a:lnSpc>
              <a:spcBef>
                <a:spcPts val="1333"/>
              </a:spcBef>
              <a:spcAft>
                <a:spcPts val="0"/>
              </a:spcAft>
              <a:buClr>
                <a:schemeClr val="dk1"/>
              </a:buClr>
              <a:buSzPts val="1800"/>
              <a:buChar char="•"/>
              <a:defRPr/>
            </a:lvl1pPr>
            <a:lvl2pPr indent="-342900" lvl="1" marL="914400" rtl="0" algn="l">
              <a:lnSpc>
                <a:spcPct val="90000"/>
              </a:lnSpc>
              <a:spcBef>
                <a:spcPts val="667"/>
              </a:spcBef>
              <a:spcAft>
                <a:spcPts val="0"/>
              </a:spcAft>
              <a:buClr>
                <a:schemeClr val="dk1"/>
              </a:buClr>
              <a:buSzPts val="1800"/>
              <a:buChar char="•"/>
              <a:defRPr/>
            </a:lvl2pPr>
            <a:lvl3pPr indent="-342900" lvl="2" marL="1371600" rtl="0" algn="l">
              <a:lnSpc>
                <a:spcPct val="90000"/>
              </a:lnSpc>
              <a:spcBef>
                <a:spcPts val="667"/>
              </a:spcBef>
              <a:spcAft>
                <a:spcPts val="0"/>
              </a:spcAft>
              <a:buClr>
                <a:schemeClr val="dk1"/>
              </a:buClr>
              <a:buSzPts val="1800"/>
              <a:buChar char="•"/>
              <a:defRPr/>
            </a:lvl3pPr>
            <a:lvl4pPr indent="-342900" lvl="3" marL="1828800" rtl="0" algn="l">
              <a:lnSpc>
                <a:spcPct val="90000"/>
              </a:lnSpc>
              <a:spcBef>
                <a:spcPts val="667"/>
              </a:spcBef>
              <a:spcAft>
                <a:spcPts val="0"/>
              </a:spcAft>
              <a:buClr>
                <a:schemeClr val="dk1"/>
              </a:buClr>
              <a:buSzPts val="1800"/>
              <a:buChar char="•"/>
              <a:defRPr/>
            </a:lvl4pPr>
            <a:lvl5pPr indent="-342900" lvl="4" marL="2286000" rtl="0" algn="l">
              <a:lnSpc>
                <a:spcPct val="90000"/>
              </a:lnSpc>
              <a:spcBef>
                <a:spcPts val="667"/>
              </a:spcBef>
              <a:spcAft>
                <a:spcPts val="0"/>
              </a:spcAft>
              <a:buClr>
                <a:schemeClr val="dk1"/>
              </a:buClr>
              <a:buSzPts val="1800"/>
              <a:buChar char="•"/>
              <a:defRPr/>
            </a:lvl5pPr>
            <a:lvl6pPr indent="-342900" lvl="5" marL="2743200" rtl="0" algn="l">
              <a:lnSpc>
                <a:spcPct val="90000"/>
              </a:lnSpc>
              <a:spcBef>
                <a:spcPts val="667"/>
              </a:spcBef>
              <a:spcAft>
                <a:spcPts val="0"/>
              </a:spcAft>
              <a:buClr>
                <a:schemeClr val="dk1"/>
              </a:buClr>
              <a:buSzPts val="1800"/>
              <a:buChar char="•"/>
              <a:defRPr/>
            </a:lvl6pPr>
            <a:lvl7pPr indent="-342900" lvl="6" marL="3200400" rtl="0" algn="l">
              <a:lnSpc>
                <a:spcPct val="90000"/>
              </a:lnSpc>
              <a:spcBef>
                <a:spcPts val="667"/>
              </a:spcBef>
              <a:spcAft>
                <a:spcPts val="0"/>
              </a:spcAft>
              <a:buClr>
                <a:schemeClr val="dk1"/>
              </a:buClr>
              <a:buSzPts val="1800"/>
              <a:buChar char="•"/>
              <a:defRPr/>
            </a:lvl7pPr>
            <a:lvl8pPr indent="-342900" lvl="7" marL="3657600" rtl="0" algn="l">
              <a:lnSpc>
                <a:spcPct val="90000"/>
              </a:lnSpc>
              <a:spcBef>
                <a:spcPts val="667"/>
              </a:spcBef>
              <a:spcAft>
                <a:spcPts val="0"/>
              </a:spcAft>
              <a:buClr>
                <a:schemeClr val="dk1"/>
              </a:buClr>
              <a:buSzPts val="1800"/>
              <a:buChar char="•"/>
              <a:defRPr/>
            </a:lvl8pPr>
            <a:lvl9pPr indent="-342900" lvl="8" marL="4114800" rtl="0" algn="l">
              <a:lnSpc>
                <a:spcPct val="90000"/>
              </a:lnSpc>
              <a:spcBef>
                <a:spcPts val="667"/>
              </a:spcBef>
              <a:spcAft>
                <a:spcPts val="0"/>
              </a:spcAft>
              <a:buClr>
                <a:schemeClr val="dk1"/>
              </a:buClr>
              <a:buSzPts val="1800"/>
              <a:buChar char="•"/>
              <a:defRPr/>
            </a:lvl9pPr>
          </a:lstStyle>
          <a:p/>
        </p:txBody>
      </p:sp>
      <p:sp>
        <p:nvSpPr>
          <p:cNvPr id="163" name="Google Shape;163;p24"/>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64" name="Google Shape;164;p24"/>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65" name="Google Shape;165;p24"/>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66" name="Shape 166"/>
        <p:cNvGrpSpPr/>
        <p:nvPr/>
      </p:nvGrpSpPr>
      <p:grpSpPr>
        <a:xfrm>
          <a:off x="0" y="0"/>
          <a:ext cx="0" cy="0"/>
          <a:chOff x="0" y="0"/>
          <a:chExt cx="0" cy="0"/>
        </a:xfrm>
      </p:grpSpPr>
      <p:sp>
        <p:nvSpPr>
          <p:cNvPr id="167" name="Google Shape;167;p25"/>
          <p:cNvSpPr txBox="1"/>
          <p:nvPr>
            <p:ph type="ctrTitle"/>
          </p:nvPr>
        </p:nvSpPr>
        <p:spPr>
          <a:xfrm>
            <a:off x="914400" y="1496484"/>
            <a:ext cx="10363200" cy="3183600"/>
          </a:xfrm>
          <a:prstGeom prst="rect">
            <a:avLst/>
          </a:prstGeom>
          <a:noFill/>
          <a:ln>
            <a:noFill/>
          </a:ln>
        </p:spPr>
        <p:txBody>
          <a:bodyPr anchorCtr="0" anchor="b" bIns="45700" lIns="91425" spcFirstLastPara="1" rIns="91425" wrap="square" tIns="45700">
            <a:noAutofit/>
          </a:bodyPr>
          <a:lstStyle>
            <a:lvl1pPr lvl="0" rtl="0" algn="ctr">
              <a:lnSpc>
                <a:spcPct val="90000"/>
              </a:lnSpc>
              <a:spcBef>
                <a:spcPts val="0"/>
              </a:spcBef>
              <a:spcAft>
                <a:spcPts val="0"/>
              </a:spcAft>
              <a:buClr>
                <a:schemeClr val="dk1"/>
              </a:buClr>
              <a:buSzPts val="8000"/>
              <a:buFont typeface="Calibri"/>
              <a:buNone/>
              <a:defRPr sz="8000"/>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68" name="Google Shape;168;p25"/>
          <p:cNvSpPr txBox="1"/>
          <p:nvPr>
            <p:ph idx="1" type="subTitle"/>
          </p:nvPr>
        </p:nvSpPr>
        <p:spPr>
          <a:xfrm>
            <a:off x="1524000" y="4802717"/>
            <a:ext cx="9144000" cy="2207700"/>
          </a:xfrm>
          <a:prstGeom prst="rect">
            <a:avLst/>
          </a:prstGeom>
          <a:noFill/>
          <a:ln>
            <a:noFill/>
          </a:ln>
        </p:spPr>
        <p:txBody>
          <a:bodyPr anchorCtr="0" anchor="t" bIns="45700" lIns="91425" spcFirstLastPara="1" rIns="91425" wrap="square" tIns="45700">
            <a:noAutofit/>
          </a:bodyPr>
          <a:lstStyle>
            <a:lvl1pPr lvl="0" rtl="0" algn="ctr">
              <a:lnSpc>
                <a:spcPct val="90000"/>
              </a:lnSpc>
              <a:spcBef>
                <a:spcPts val="1333"/>
              </a:spcBef>
              <a:spcAft>
                <a:spcPts val="0"/>
              </a:spcAft>
              <a:buClr>
                <a:schemeClr val="dk1"/>
              </a:buClr>
              <a:buSzPts val="3200"/>
              <a:buNone/>
              <a:defRPr sz="3200"/>
            </a:lvl1pPr>
            <a:lvl2pPr lvl="1" rtl="0" algn="ctr">
              <a:lnSpc>
                <a:spcPct val="90000"/>
              </a:lnSpc>
              <a:spcBef>
                <a:spcPts val="667"/>
              </a:spcBef>
              <a:spcAft>
                <a:spcPts val="0"/>
              </a:spcAft>
              <a:buClr>
                <a:schemeClr val="dk1"/>
              </a:buClr>
              <a:buSzPts val="2667"/>
              <a:buNone/>
              <a:defRPr sz="2667"/>
            </a:lvl2pPr>
            <a:lvl3pPr lvl="2" rtl="0" algn="ctr">
              <a:lnSpc>
                <a:spcPct val="90000"/>
              </a:lnSpc>
              <a:spcBef>
                <a:spcPts val="667"/>
              </a:spcBef>
              <a:spcAft>
                <a:spcPts val="0"/>
              </a:spcAft>
              <a:buClr>
                <a:schemeClr val="dk1"/>
              </a:buClr>
              <a:buSzPts val="2400"/>
              <a:buNone/>
              <a:defRPr sz="2400"/>
            </a:lvl3pPr>
            <a:lvl4pPr lvl="3" rtl="0" algn="ctr">
              <a:lnSpc>
                <a:spcPct val="90000"/>
              </a:lnSpc>
              <a:spcBef>
                <a:spcPts val="667"/>
              </a:spcBef>
              <a:spcAft>
                <a:spcPts val="0"/>
              </a:spcAft>
              <a:buClr>
                <a:schemeClr val="dk1"/>
              </a:buClr>
              <a:buSzPts val="2133"/>
              <a:buNone/>
              <a:defRPr sz="2133"/>
            </a:lvl4pPr>
            <a:lvl5pPr lvl="4" rtl="0" algn="ctr">
              <a:lnSpc>
                <a:spcPct val="90000"/>
              </a:lnSpc>
              <a:spcBef>
                <a:spcPts val="667"/>
              </a:spcBef>
              <a:spcAft>
                <a:spcPts val="0"/>
              </a:spcAft>
              <a:buClr>
                <a:schemeClr val="dk1"/>
              </a:buClr>
              <a:buSzPts val="2133"/>
              <a:buNone/>
              <a:defRPr sz="2133"/>
            </a:lvl5pPr>
            <a:lvl6pPr lvl="5" rtl="0" algn="ctr">
              <a:lnSpc>
                <a:spcPct val="90000"/>
              </a:lnSpc>
              <a:spcBef>
                <a:spcPts val="667"/>
              </a:spcBef>
              <a:spcAft>
                <a:spcPts val="0"/>
              </a:spcAft>
              <a:buClr>
                <a:schemeClr val="dk1"/>
              </a:buClr>
              <a:buSzPts val="2133"/>
              <a:buNone/>
              <a:defRPr sz="2133"/>
            </a:lvl6pPr>
            <a:lvl7pPr lvl="6" rtl="0" algn="ctr">
              <a:lnSpc>
                <a:spcPct val="90000"/>
              </a:lnSpc>
              <a:spcBef>
                <a:spcPts val="667"/>
              </a:spcBef>
              <a:spcAft>
                <a:spcPts val="0"/>
              </a:spcAft>
              <a:buClr>
                <a:schemeClr val="dk1"/>
              </a:buClr>
              <a:buSzPts val="2133"/>
              <a:buNone/>
              <a:defRPr sz="2133"/>
            </a:lvl7pPr>
            <a:lvl8pPr lvl="7" rtl="0" algn="ctr">
              <a:lnSpc>
                <a:spcPct val="90000"/>
              </a:lnSpc>
              <a:spcBef>
                <a:spcPts val="667"/>
              </a:spcBef>
              <a:spcAft>
                <a:spcPts val="0"/>
              </a:spcAft>
              <a:buClr>
                <a:schemeClr val="dk1"/>
              </a:buClr>
              <a:buSzPts val="2133"/>
              <a:buNone/>
              <a:defRPr sz="2133"/>
            </a:lvl8pPr>
            <a:lvl9pPr lvl="8" rtl="0" algn="ctr">
              <a:lnSpc>
                <a:spcPct val="90000"/>
              </a:lnSpc>
              <a:spcBef>
                <a:spcPts val="667"/>
              </a:spcBef>
              <a:spcAft>
                <a:spcPts val="0"/>
              </a:spcAft>
              <a:buClr>
                <a:schemeClr val="dk1"/>
              </a:buClr>
              <a:buSzPts val="2133"/>
              <a:buNone/>
              <a:defRPr sz="2133"/>
            </a:lvl9pPr>
          </a:lstStyle>
          <a:p/>
        </p:txBody>
      </p:sp>
      <p:sp>
        <p:nvSpPr>
          <p:cNvPr id="169" name="Google Shape;169;p25"/>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70" name="Google Shape;170;p25"/>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71" name="Google Shape;171;p25"/>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72" name="Shape 172"/>
        <p:cNvGrpSpPr/>
        <p:nvPr/>
      </p:nvGrpSpPr>
      <p:grpSpPr>
        <a:xfrm>
          <a:off x="0" y="0"/>
          <a:ext cx="0" cy="0"/>
          <a:chOff x="0" y="0"/>
          <a:chExt cx="0" cy="0"/>
        </a:xfrm>
      </p:grpSpPr>
      <p:sp>
        <p:nvSpPr>
          <p:cNvPr id="173" name="Google Shape;173;p26"/>
          <p:cNvSpPr txBox="1"/>
          <p:nvPr>
            <p:ph type="title"/>
          </p:nvPr>
        </p:nvSpPr>
        <p:spPr>
          <a:xfrm>
            <a:off x="831851" y="2279653"/>
            <a:ext cx="10515600" cy="3803700"/>
          </a:xfrm>
          <a:prstGeom prst="rect">
            <a:avLst/>
          </a:prstGeom>
          <a:noFill/>
          <a:ln>
            <a:noFill/>
          </a:ln>
        </p:spPr>
        <p:txBody>
          <a:bodyPr anchorCtr="0" anchor="b" bIns="45700" lIns="91425" spcFirstLastPara="1" rIns="91425" wrap="square" tIns="45700">
            <a:noAutofit/>
          </a:bodyPr>
          <a:lstStyle>
            <a:lvl1pPr lvl="0" rtl="0" algn="l">
              <a:lnSpc>
                <a:spcPct val="90000"/>
              </a:lnSpc>
              <a:spcBef>
                <a:spcPts val="0"/>
              </a:spcBef>
              <a:spcAft>
                <a:spcPts val="0"/>
              </a:spcAft>
              <a:buClr>
                <a:schemeClr val="dk1"/>
              </a:buClr>
              <a:buSzPts val="8000"/>
              <a:buFont typeface="Calibri"/>
              <a:buNone/>
              <a:defRPr sz="8000"/>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74" name="Google Shape;174;p26"/>
          <p:cNvSpPr txBox="1"/>
          <p:nvPr>
            <p:ph idx="1" type="body"/>
          </p:nvPr>
        </p:nvSpPr>
        <p:spPr>
          <a:xfrm>
            <a:off x="831851" y="6119286"/>
            <a:ext cx="10515600" cy="2000100"/>
          </a:xfrm>
          <a:prstGeom prst="rect">
            <a:avLst/>
          </a:prstGeom>
          <a:noFill/>
          <a:ln>
            <a:noFill/>
          </a:ln>
        </p:spPr>
        <p:txBody>
          <a:bodyPr anchorCtr="0" anchor="t" bIns="45700" lIns="91425" spcFirstLastPara="1" rIns="91425" wrap="square" tIns="45700">
            <a:noAutofit/>
          </a:bodyPr>
          <a:lstStyle>
            <a:lvl1pPr indent="-228600" lvl="0" marL="457200" rtl="0" algn="l">
              <a:lnSpc>
                <a:spcPct val="90000"/>
              </a:lnSpc>
              <a:spcBef>
                <a:spcPts val="1333"/>
              </a:spcBef>
              <a:spcAft>
                <a:spcPts val="0"/>
              </a:spcAft>
              <a:buClr>
                <a:schemeClr val="dk1"/>
              </a:buClr>
              <a:buSzPts val="3200"/>
              <a:buNone/>
              <a:defRPr sz="3200">
                <a:solidFill>
                  <a:schemeClr val="dk1"/>
                </a:solidFill>
              </a:defRPr>
            </a:lvl1pPr>
            <a:lvl2pPr indent="-228600" lvl="1" marL="914400" rtl="0" algn="l">
              <a:lnSpc>
                <a:spcPct val="90000"/>
              </a:lnSpc>
              <a:spcBef>
                <a:spcPts val="667"/>
              </a:spcBef>
              <a:spcAft>
                <a:spcPts val="0"/>
              </a:spcAft>
              <a:buClr>
                <a:srgbClr val="888888"/>
              </a:buClr>
              <a:buSzPts val="2667"/>
              <a:buNone/>
              <a:defRPr sz="2667">
                <a:solidFill>
                  <a:srgbClr val="888888"/>
                </a:solidFill>
              </a:defRPr>
            </a:lvl2pPr>
            <a:lvl3pPr indent="-228600" lvl="2" marL="1371600" rtl="0" algn="l">
              <a:lnSpc>
                <a:spcPct val="90000"/>
              </a:lnSpc>
              <a:spcBef>
                <a:spcPts val="667"/>
              </a:spcBef>
              <a:spcAft>
                <a:spcPts val="0"/>
              </a:spcAft>
              <a:buClr>
                <a:srgbClr val="888888"/>
              </a:buClr>
              <a:buSzPts val="2400"/>
              <a:buNone/>
              <a:defRPr sz="2400">
                <a:solidFill>
                  <a:srgbClr val="888888"/>
                </a:solidFill>
              </a:defRPr>
            </a:lvl3pPr>
            <a:lvl4pPr indent="-228600" lvl="3" marL="1828800" rtl="0" algn="l">
              <a:lnSpc>
                <a:spcPct val="90000"/>
              </a:lnSpc>
              <a:spcBef>
                <a:spcPts val="667"/>
              </a:spcBef>
              <a:spcAft>
                <a:spcPts val="0"/>
              </a:spcAft>
              <a:buClr>
                <a:srgbClr val="888888"/>
              </a:buClr>
              <a:buSzPts val="2133"/>
              <a:buNone/>
              <a:defRPr sz="2133">
                <a:solidFill>
                  <a:srgbClr val="888888"/>
                </a:solidFill>
              </a:defRPr>
            </a:lvl4pPr>
            <a:lvl5pPr indent="-228600" lvl="4" marL="2286000" rtl="0" algn="l">
              <a:lnSpc>
                <a:spcPct val="90000"/>
              </a:lnSpc>
              <a:spcBef>
                <a:spcPts val="667"/>
              </a:spcBef>
              <a:spcAft>
                <a:spcPts val="0"/>
              </a:spcAft>
              <a:buClr>
                <a:srgbClr val="888888"/>
              </a:buClr>
              <a:buSzPts val="2133"/>
              <a:buNone/>
              <a:defRPr sz="2133">
                <a:solidFill>
                  <a:srgbClr val="888888"/>
                </a:solidFill>
              </a:defRPr>
            </a:lvl5pPr>
            <a:lvl6pPr indent="-228600" lvl="5" marL="2743200" rtl="0" algn="l">
              <a:lnSpc>
                <a:spcPct val="90000"/>
              </a:lnSpc>
              <a:spcBef>
                <a:spcPts val="667"/>
              </a:spcBef>
              <a:spcAft>
                <a:spcPts val="0"/>
              </a:spcAft>
              <a:buClr>
                <a:srgbClr val="888888"/>
              </a:buClr>
              <a:buSzPts val="2133"/>
              <a:buNone/>
              <a:defRPr sz="2133">
                <a:solidFill>
                  <a:srgbClr val="888888"/>
                </a:solidFill>
              </a:defRPr>
            </a:lvl6pPr>
            <a:lvl7pPr indent="-228600" lvl="6" marL="3200400" rtl="0" algn="l">
              <a:lnSpc>
                <a:spcPct val="90000"/>
              </a:lnSpc>
              <a:spcBef>
                <a:spcPts val="667"/>
              </a:spcBef>
              <a:spcAft>
                <a:spcPts val="0"/>
              </a:spcAft>
              <a:buClr>
                <a:srgbClr val="888888"/>
              </a:buClr>
              <a:buSzPts val="2133"/>
              <a:buNone/>
              <a:defRPr sz="2133">
                <a:solidFill>
                  <a:srgbClr val="888888"/>
                </a:solidFill>
              </a:defRPr>
            </a:lvl7pPr>
            <a:lvl8pPr indent="-228600" lvl="7" marL="3657600" rtl="0" algn="l">
              <a:lnSpc>
                <a:spcPct val="90000"/>
              </a:lnSpc>
              <a:spcBef>
                <a:spcPts val="667"/>
              </a:spcBef>
              <a:spcAft>
                <a:spcPts val="0"/>
              </a:spcAft>
              <a:buClr>
                <a:srgbClr val="888888"/>
              </a:buClr>
              <a:buSzPts val="2133"/>
              <a:buNone/>
              <a:defRPr sz="2133">
                <a:solidFill>
                  <a:srgbClr val="888888"/>
                </a:solidFill>
              </a:defRPr>
            </a:lvl8pPr>
            <a:lvl9pPr indent="-228600" lvl="8" marL="4114800" rtl="0" algn="l">
              <a:lnSpc>
                <a:spcPct val="90000"/>
              </a:lnSpc>
              <a:spcBef>
                <a:spcPts val="667"/>
              </a:spcBef>
              <a:spcAft>
                <a:spcPts val="0"/>
              </a:spcAft>
              <a:buClr>
                <a:srgbClr val="888888"/>
              </a:buClr>
              <a:buSzPts val="2133"/>
              <a:buNone/>
              <a:defRPr sz="2133">
                <a:solidFill>
                  <a:srgbClr val="888888"/>
                </a:solidFill>
              </a:defRPr>
            </a:lvl9pPr>
          </a:lstStyle>
          <a:p/>
        </p:txBody>
      </p:sp>
      <p:sp>
        <p:nvSpPr>
          <p:cNvPr id="175" name="Google Shape;175;p26"/>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76" name="Google Shape;176;p26"/>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77" name="Google Shape;177;p26"/>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178" name="Shape 178"/>
        <p:cNvGrpSpPr/>
        <p:nvPr/>
      </p:nvGrpSpPr>
      <p:grpSpPr>
        <a:xfrm>
          <a:off x="0" y="0"/>
          <a:ext cx="0" cy="0"/>
          <a:chOff x="0" y="0"/>
          <a:chExt cx="0" cy="0"/>
        </a:xfrm>
      </p:grpSpPr>
      <p:sp>
        <p:nvSpPr>
          <p:cNvPr id="179" name="Google Shape;179;p27"/>
          <p:cNvSpPr txBox="1"/>
          <p:nvPr>
            <p:ph type="title"/>
          </p:nvPr>
        </p:nvSpPr>
        <p:spPr>
          <a:xfrm>
            <a:off x="838200" y="486836"/>
            <a:ext cx="10515600" cy="1767300"/>
          </a:xfrm>
          <a:prstGeom prst="rect">
            <a:avLst/>
          </a:prstGeom>
          <a:noFill/>
          <a:ln>
            <a:noFill/>
          </a:ln>
        </p:spPr>
        <p:txBody>
          <a:bodyPr anchorCtr="0" anchor="ctr" bIns="45700" lIns="91425" spcFirstLastPara="1" rIns="91425" wrap="square" tIns="45700">
            <a:noAutofit/>
          </a:bodyPr>
          <a:lstStyle>
            <a:lvl1pPr lvl="0" rtl="0" algn="l">
              <a:lnSpc>
                <a:spcPct val="90000"/>
              </a:lnSpc>
              <a:spcBef>
                <a:spcPts val="0"/>
              </a:spcBef>
              <a:spcAft>
                <a:spcPts val="0"/>
              </a:spcAft>
              <a:buClr>
                <a:schemeClr val="dk1"/>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80" name="Google Shape;180;p27"/>
          <p:cNvSpPr txBox="1"/>
          <p:nvPr>
            <p:ph idx="1" type="body"/>
          </p:nvPr>
        </p:nvSpPr>
        <p:spPr>
          <a:xfrm>
            <a:off x="838200" y="2434167"/>
            <a:ext cx="5181600" cy="5801700"/>
          </a:xfrm>
          <a:prstGeom prst="rect">
            <a:avLst/>
          </a:prstGeom>
          <a:noFill/>
          <a:ln>
            <a:noFill/>
          </a:ln>
        </p:spPr>
        <p:txBody>
          <a:bodyPr anchorCtr="0" anchor="t" bIns="45700" lIns="91425" spcFirstLastPara="1" rIns="91425" wrap="square" tIns="45700">
            <a:noAutofit/>
          </a:bodyPr>
          <a:lstStyle>
            <a:lvl1pPr indent="-342900" lvl="0" marL="457200" rtl="0" algn="l">
              <a:lnSpc>
                <a:spcPct val="90000"/>
              </a:lnSpc>
              <a:spcBef>
                <a:spcPts val="1333"/>
              </a:spcBef>
              <a:spcAft>
                <a:spcPts val="0"/>
              </a:spcAft>
              <a:buClr>
                <a:schemeClr val="dk1"/>
              </a:buClr>
              <a:buSzPts val="1800"/>
              <a:buChar char="•"/>
              <a:defRPr/>
            </a:lvl1pPr>
            <a:lvl2pPr indent="-342900" lvl="1" marL="914400" rtl="0" algn="l">
              <a:lnSpc>
                <a:spcPct val="90000"/>
              </a:lnSpc>
              <a:spcBef>
                <a:spcPts val="667"/>
              </a:spcBef>
              <a:spcAft>
                <a:spcPts val="0"/>
              </a:spcAft>
              <a:buClr>
                <a:schemeClr val="dk1"/>
              </a:buClr>
              <a:buSzPts val="1800"/>
              <a:buChar char="•"/>
              <a:defRPr/>
            </a:lvl2pPr>
            <a:lvl3pPr indent="-342900" lvl="2" marL="1371600" rtl="0" algn="l">
              <a:lnSpc>
                <a:spcPct val="90000"/>
              </a:lnSpc>
              <a:spcBef>
                <a:spcPts val="667"/>
              </a:spcBef>
              <a:spcAft>
                <a:spcPts val="0"/>
              </a:spcAft>
              <a:buClr>
                <a:schemeClr val="dk1"/>
              </a:buClr>
              <a:buSzPts val="1800"/>
              <a:buChar char="•"/>
              <a:defRPr/>
            </a:lvl3pPr>
            <a:lvl4pPr indent="-342900" lvl="3" marL="1828800" rtl="0" algn="l">
              <a:lnSpc>
                <a:spcPct val="90000"/>
              </a:lnSpc>
              <a:spcBef>
                <a:spcPts val="667"/>
              </a:spcBef>
              <a:spcAft>
                <a:spcPts val="0"/>
              </a:spcAft>
              <a:buClr>
                <a:schemeClr val="dk1"/>
              </a:buClr>
              <a:buSzPts val="1800"/>
              <a:buChar char="•"/>
              <a:defRPr/>
            </a:lvl4pPr>
            <a:lvl5pPr indent="-342900" lvl="4" marL="2286000" rtl="0" algn="l">
              <a:lnSpc>
                <a:spcPct val="90000"/>
              </a:lnSpc>
              <a:spcBef>
                <a:spcPts val="667"/>
              </a:spcBef>
              <a:spcAft>
                <a:spcPts val="0"/>
              </a:spcAft>
              <a:buClr>
                <a:schemeClr val="dk1"/>
              </a:buClr>
              <a:buSzPts val="1800"/>
              <a:buChar char="•"/>
              <a:defRPr/>
            </a:lvl5pPr>
            <a:lvl6pPr indent="-342900" lvl="5" marL="2743200" rtl="0" algn="l">
              <a:lnSpc>
                <a:spcPct val="90000"/>
              </a:lnSpc>
              <a:spcBef>
                <a:spcPts val="667"/>
              </a:spcBef>
              <a:spcAft>
                <a:spcPts val="0"/>
              </a:spcAft>
              <a:buClr>
                <a:schemeClr val="dk1"/>
              </a:buClr>
              <a:buSzPts val="1800"/>
              <a:buChar char="•"/>
              <a:defRPr/>
            </a:lvl6pPr>
            <a:lvl7pPr indent="-342900" lvl="6" marL="3200400" rtl="0" algn="l">
              <a:lnSpc>
                <a:spcPct val="90000"/>
              </a:lnSpc>
              <a:spcBef>
                <a:spcPts val="667"/>
              </a:spcBef>
              <a:spcAft>
                <a:spcPts val="0"/>
              </a:spcAft>
              <a:buClr>
                <a:schemeClr val="dk1"/>
              </a:buClr>
              <a:buSzPts val="1800"/>
              <a:buChar char="•"/>
              <a:defRPr/>
            </a:lvl7pPr>
            <a:lvl8pPr indent="-342900" lvl="7" marL="3657600" rtl="0" algn="l">
              <a:lnSpc>
                <a:spcPct val="90000"/>
              </a:lnSpc>
              <a:spcBef>
                <a:spcPts val="667"/>
              </a:spcBef>
              <a:spcAft>
                <a:spcPts val="0"/>
              </a:spcAft>
              <a:buClr>
                <a:schemeClr val="dk1"/>
              </a:buClr>
              <a:buSzPts val="1800"/>
              <a:buChar char="•"/>
              <a:defRPr/>
            </a:lvl8pPr>
            <a:lvl9pPr indent="-342900" lvl="8" marL="4114800" rtl="0" algn="l">
              <a:lnSpc>
                <a:spcPct val="90000"/>
              </a:lnSpc>
              <a:spcBef>
                <a:spcPts val="667"/>
              </a:spcBef>
              <a:spcAft>
                <a:spcPts val="0"/>
              </a:spcAft>
              <a:buClr>
                <a:schemeClr val="dk1"/>
              </a:buClr>
              <a:buSzPts val="1800"/>
              <a:buChar char="•"/>
              <a:defRPr/>
            </a:lvl9pPr>
          </a:lstStyle>
          <a:p/>
        </p:txBody>
      </p:sp>
      <p:sp>
        <p:nvSpPr>
          <p:cNvPr id="181" name="Google Shape;181;p27"/>
          <p:cNvSpPr txBox="1"/>
          <p:nvPr>
            <p:ph idx="2" type="body"/>
          </p:nvPr>
        </p:nvSpPr>
        <p:spPr>
          <a:xfrm>
            <a:off x="6172200" y="2434167"/>
            <a:ext cx="5181600" cy="5801700"/>
          </a:xfrm>
          <a:prstGeom prst="rect">
            <a:avLst/>
          </a:prstGeom>
          <a:noFill/>
          <a:ln>
            <a:noFill/>
          </a:ln>
        </p:spPr>
        <p:txBody>
          <a:bodyPr anchorCtr="0" anchor="t" bIns="45700" lIns="91425" spcFirstLastPara="1" rIns="91425" wrap="square" tIns="45700">
            <a:noAutofit/>
          </a:bodyPr>
          <a:lstStyle>
            <a:lvl1pPr indent="-342900" lvl="0" marL="457200" rtl="0" algn="l">
              <a:lnSpc>
                <a:spcPct val="90000"/>
              </a:lnSpc>
              <a:spcBef>
                <a:spcPts val="1333"/>
              </a:spcBef>
              <a:spcAft>
                <a:spcPts val="0"/>
              </a:spcAft>
              <a:buClr>
                <a:schemeClr val="dk1"/>
              </a:buClr>
              <a:buSzPts val="1800"/>
              <a:buChar char="•"/>
              <a:defRPr/>
            </a:lvl1pPr>
            <a:lvl2pPr indent="-342900" lvl="1" marL="914400" rtl="0" algn="l">
              <a:lnSpc>
                <a:spcPct val="90000"/>
              </a:lnSpc>
              <a:spcBef>
                <a:spcPts val="667"/>
              </a:spcBef>
              <a:spcAft>
                <a:spcPts val="0"/>
              </a:spcAft>
              <a:buClr>
                <a:schemeClr val="dk1"/>
              </a:buClr>
              <a:buSzPts val="1800"/>
              <a:buChar char="•"/>
              <a:defRPr/>
            </a:lvl2pPr>
            <a:lvl3pPr indent="-342900" lvl="2" marL="1371600" rtl="0" algn="l">
              <a:lnSpc>
                <a:spcPct val="90000"/>
              </a:lnSpc>
              <a:spcBef>
                <a:spcPts val="667"/>
              </a:spcBef>
              <a:spcAft>
                <a:spcPts val="0"/>
              </a:spcAft>
              <a:buClr>
                <a:schemeClr val="dk1"/>
              </a:buClr>
              <a:buSzPts val="1800"/>
              <a:buChar char="•"/>
              <a:defRPr/>
            </a:lvl3pPr>
            <a:lvl4pPr indent="-342900" lvl="3" marL="1828800" rtl="0" algn="l">
              <a:lnSpc>
                <a:spcPct val="90000"/>
              </a:lnSpc>
              <a:spcBef>
                <a:spcPts val="667"/>
              </a:spcBef>
              <a:spcAft>
                <a:spcPts val="0"/>
              </a:spcAft>
              <a:buClr>
                <a:schemeClr val="dk1"/>
              </a:buClr>
              <a:buSzPts val="1800"/>
              <a:buChar char="•"/>
              <a:defRPr/>
            </a:lvl4pPr>
            <a:lvl5pPr indent="-342900" lvl="4" marL="2286000" rtl="0" algn="l">
              <a:lnSpc>
                <a:spcPct val="90000"/>
              </a:lnSpc>
              <a:spcBef>
                <a:spcPts val="667"/>
              </a:spcBef>
              <a:spcAft>
                <a:spcPts val="0"/>
              </a:spcAft>
              <a:buClr>
                <a:schemeClr val="dk1"/>
              </a:buClr>
              <a:buSzPts val="1800"/>
              <a:buChar char="•"/>
              <a:defRPr/>
            </a:lvl5pPr>
            <a:lvl6pPr indent="-342900" lvl="5" marL="2743200" rtl="0" algn="l">
              <a:lnSpc>
                <a:spcPct val="90000"/>
              </a:lnSpc>
              <a:spcBef>
                <a:spcPts val="667"/>
              </a:spcBef>
              <a:spcAft>
                <a:spcPts val="0"/>
              </a:spcAft>
              <a:buClr>
                <a:schemeClr val="dk1"/>
              </a:buClr>
              <a:buSzPts val="1800"/>
              <a:buChar char="•"/>
              <a:defRPr/>
            </a:lvl6pPr>
            <a:lvl7pPr indent="-342900" lvl="6" marL="3200400" rtl="0" algn="l">
              <a:lnSpc>
                <a:spcPct val="90000"/>
              </a:lnSpc>
              <a:spcBef>
                <a:spcPts val="667"/>
              </a:spcBef>
              <a:spcAft>
                <a:spcPts val="0"/>
              </a:spcAft>
              <a:buClr>
                <a:schemeClr val="dk1"/>
              </a:buClr>
              <a:buSzPts val="1800"/>
              <a:buChar char="•"/>
              <a:defRPr/>
            </a:lvl7pPr>
            <a:lvl8pPr indent="-342900" lvl="7" marL="3657600" rtl="0" algn="l">
              <a:lnSpc>
                <a:spcPct val="90000"/>
              </a:lnSpc>
              <a:spcBef>
                <a:spcPts val="667"/>
              </a:spcBef>
              <a:spcAft>
                <a:spcPts val="0"/>
              </a:spcAft>
              <a:buClr>
                <a:schemeClr val="dk1"/>
              </a:buClr>
              <a:buSzPts val="1800"/>
              <a:buChar char="•"/>
              <a:defRPr/>
            </a:lvl8pPr>
            <a:lvl9pPr indent="-342900" lvl="8" marL="4114800" rtl="0" algn="l">
              <a:lnSpc>
                <a:spcPct val="90000"/>
              </a:lnSpc>
              <a:spcBef>
                <a:spcPts val="667"/>
              </a:spcBef>
              <a:spcAft>
                <a:spcPts val="0"/>
              </a:spcAft>
              <a:buClr>
                <a:schemeClr val="dk1"/>
              </a:buClr>
              <a:buSzPts val="1800"/>
              <a:buChar char="•"/>
              <a:defRPr/>
            </a:lvl9pPr>
          </a:lstStyle>
          <a:p/>
        </p:txBody>
      </p:sp>
      <p:sp>
        <p:nvSpPr>
          <p:cNvPr id="182" name="Google Shape;182;p27"/>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83" name="Google Shape;183;p27"/>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84" name="Google Shape;184;p27"/>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185" name="Shape 185"/>
        <p:cNvGrpSpPr/>
        <p:nvPr/>
      </p:nvGrpSpPr>
      <p:grpSpPr>
        <a:xfrm>
          <a:off x="0" y="0"/>
          <a:ext cx="0" cy="0"/>
          <a:chOff x="0" y="0"/>
          <a:chExt cx="0" cy="0"/>
        </a:xfrm>
      </p:grpSpPr>
      <p:sp>
        <p:nvSpPr>
          <p:cNvPr id="186" name="Google Shape;186;p28"/>
          <p:cNvSpPr txBox="1"/>
          <p:nvPr>
            <p:ph type="title"/>
          </p:nvPr>
        </p:nvSpPr>
        <p:spPr>
          <a:xfrm>
            <a:off x="839788" y="486836"/>
            <a:ext cx="10515600" cy="1767300"/>
          </a:xfrm>
          <a:prstGeom prst="rect">
            <a:avLst/>
          </a:prstGeom>
          <a:noFill/>
          <a:ln>
            <a:noFill/>
          </a:ln>
        </p:spPr>
        <p:txBody>
          <a:bodyPr anchorCtr="0" anchor="ctr" bIns="45700" lIns="91425" spcFirstLastPara="1" rIns="91425" wrap="square" tIns="45700">
            <a:noAutofit/>
          </a:bodyPr>
          <a:lstStyle>
            <a:lvl1pPr lvl="0" rtl="0" algn="l">
              <a:lnSpc>
                <a:spcPct val="90000"/>
              </a:lnSpc>
              <a:spcBef>
                <a:spcPts val="0"/>
              </a:spcBef>
              <a:spcAft>
                <a:spcPts val="0"/>
              </a:spcAft>
              <a:buClr>
                <a:schemeClr val="dk1"/>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87" name="Google Shape;187;p28"/>
          <p:cNvSpPr txBox="1"/>
          <p:nvPr>
            <p:ph idx="1" type="body"/>
          </p:nvPr>
        </p:nvSpPr>
        <p:spPr>
          <a:xfrm>
            <a:off x="839789" y="2241551"/>
            <a:ext cx="5157900" cy="1098600"/>
          </a:xfrm>
          <a:prstGeom prst="rect">
            <a:avLst/>
          </a:prstGeom>
          <a:noFill/>
          <a:ln>
            <a:noFill/>
          </a:ln>
        </p:spPr>
        <p:txBody>
          <a:bodyPr anchorCtr="0" anchor="b" bIns="45700" lIns="91425" spcFirstLastPara="1" rIns="91425" wrap="square" tIns="45700">
            <a:noAutofit/>
          </a:bodyPr>
          <a:lstStyle>
            <a:lvl1pPr indent="-228600" lvl="0" marL="457200" rtl="0" algn="l">
              <a:lnSpc>
                <a:spcPct val="90000"/>
              </a:lnSpc>
              <a:spcBef>
                <a:spcPts val="1333"/>
              </a:spcBef>
              <a:spcAft>
                <a:spcPts val="0"/>
              </a:spcAft>
              <a:buClr>
                <a:schemeClr val="dk1"/>
              </a:buClr>
              <a:buSzPts val="3200"/>
              <a:buNone/>
              <a:defRPr b="1" sz="3200"/>
            </a:lvl1pPr>
            <a:lvl2pPr indent="-228600" lvl="1" marL="914400" rtl="0" algn="l">
              <a:lnSpc>
                <a:spcPct val="90000"/>
              </a:lnSpc>
              <a:spcBef>
                <a:spcPts val="667"/>
              </a:spcBef>
              <a:spcAft>
                <a:spcPts val="0"/>
              </a:spcAft>
              <a:buClr>
                <a:schemeClr val="dk1"/>
              </a:buClr>
              <a:buSzPts val="2667"/>
              <a:buNone/>
              <a:defRPr b="1" sz="2667"/>
            </a:lvl2pPr>
            <a:lvl3pPr indent="-228600" lvl="2" marL="1371600" rtl="0" algn="l">
              <a:lnSpc>
                <a:spcPct val="90000"/>
              </a:lnSpc>
              <a:spcBef>
                <a:spcPts val="667"/>
              </a:spcBef>
              <a:spcAft>
                <a:spcPts val="0"/>
              </a:spcAft>
              <a:buClr>
                <a:schemeClr val="dk1"/>
              </a:buClr>
              <a:buSzPts val="2400"/>
              <a:buNone/>
              <a:defRPr b="1" sz="2400"/>
            </a:lvl3pPr>
            <a:lvl4pPr indent="-228600" lvl="3" marL="1828800" rtl="0" algn="l">
              <a:lnSpc>
                <a:spcPct val="90000"/>
              </a:lnSpc>
              <a:spcBef>
                <a:spcPts val="667"/>
              </a:spcBef>
              <a:spcAft>
                <a:spcPts val="0"/>
              </a:spcAft>
              <a:buClr>
                <a:schemeClr val="dk1"/>
              </a:buClr>
              <a:buSzPts val="2133"/>
              <a:buNone/>
              <a:defRPr b="1" sz="2133"/>
            </a:lvl4pPr>
            <a:lvl5pPr indent="-228600" lvl="4" marL="2286000" rtl="0" algn="l">
              <a:lnSpc>
                <a:spcPct val="90000"/>
              </a:lnSpc>
              <a:spcBef>
                <a:spcPts val="667"/>
              </a:spcBef>
              <a:spcAft>
                <a:spcPts val="0"/>
              </a:spcAft>
              <a:buClr>
                <a:schemeClr val="dk1"/>
              </a:buClr>
              <a:buSzPts val="2133"/>
              <a:buNone/>
              <a:defRPr b="1" sz="2133"/>
            </a:lvl5pPr>
            <a:lvl6pPr indent="-228600" lvl="5" marL="2743200" rtl="0" algn="l">
              <a:lnSpc>
                <a:spcPct val="90000"/>
              </a:lnSpc>
              <a:spcBef>
                <a:spcPts val="667"/>
              </a:spcBef>
              <a:spcAft>
                <a:spcPts val="0"/>
              </a:spcAft>
              <a:buClr>
                <a:schemeClr val="dk1"/>
              </a:buClr>
              <a:buSzPts val="2133"/>
              <a:buNone/>
              <a:defRPr b="1" sz="2133"/>
            </a:lvl6pPr>
            <a:lvl7pPr indent="-228600" lvl="6" marL="3200400" rtl="0" algn="l">
              <a:lnSpc>
                <a:spcPct val="90000"/>
              </a:lnSpc>
              <a:spcBef>
                <a:spcPts val="667"/>
              </a:spcBef>
              <a:spcAft>
                <a:spcPts val="0"/>
              </a:spcAft>
              <a:buClr>
                <a:schemeClr val="dk1"/>
              </a:buClr>
              <a:buSzPts val="2133"/>
              <a:buNone/>
              <a:defRPr b="1" sz="2133"/>
            </a:lvl7pPr>
            <a:lvl8pPr indent="-228600" lvl="7" marL="3657600" rtl="0" algn="l">
              <a:lnSpc>
                <a:spcPct val="90000"/>
              </a:lnSpc>
              <a:spcBef>
                <a:spcPts val="667"/>
              </a:spcBef>
              <a:spcAft>
                <a:spcPts val="0"/>
              </a:spcAft>
              <a:buClr>
                <a:schemeClr val="dk1"/>
              </a:buClr>
              <a:buSzPts val="2133"/>
              <a:buNone/>
              <a:defRPr b="1" sz="2133"/>
            </a:lvl8pPr>
            <a:lvl9pPr indent="-228600" lvl="8" marL="4114800" rtl="0" algn="l">
              <a:lnSpc>
                <a:spcPct val="90000"/>
              </a:lnSpc>
              <a:spcBef>
                <a:spcPts val="667"/>
              </a:spcBef>
              <a:spcAft>
                <a:spcPts val="0"/>
              </a:spcAft>
              <a:buClr>
                <a:schemeClr val="dk1"/>
              </a:buClr>
              <a:buSzPts val="2133"/>
              <a:buNone/>
              <a:defRPr b="1" sz="2133"/>
            </a:lvl9pPr>
          </a:lstStyle>
          <a:p/>
        </p:txBody>
      </p:sp>
      <p:sp>
        <p:nvSpPr>
          <p:cNvPr id="188" name="Google Shape;188;p28"/>
          <p:cNvSpPr txBox="1"/>
          <p:nvPr>
            <p:ph idx="2" type="body"/>
          </p:nvPr>
        </p:nvSpPr>
        <p:spPr>
          <a:xfrm>
            <a:off x="839789" y="3340100"/>
            <a:ext cx="5157900" cy="4912800"/>
          </a:xfrm>
          <a:prstGeom prst="rect">
            <a:avLst/>
          </a:prstGeom>
          <a:noFill/>
          <a:ln>
            <a:noFill/>
          </a:ln>
        </p:spPr>
        <p:txBody>
          <a:bodyPr anchorCtr="0" anchor="t" bIns="45700" lIns="91425" spcFirstLastPara="1" rIns="91425" wrap="square" tIns="45700">
            <a:noAutofit/>
          </a:bodyPr>
          <a:lstStyle>
            <a:lvl1pPr indent="-342900" lvl="0" marL="457200" rtl="0" algn="l">
              <a:lnSpc>
                <a:spcPct val="90000"/>
              </a:lnSpc>
              <a:spcBef>
                <a:spcPts val="1333"/>
              </a:spcBef>
              <a:spcAft>
                <a:spcPts val="0"/>
              </a:spcAft>
              <a:buClr>
                <a:schemeClr val="dk1"/>
              </a:buClr>
              <a:buSzPts val="1800"/>
              <a:buChar char="•"/>
              <a:defRPr/>
            </a:lvl1pPr>
            <a:lvl2pPr indent="-342900" lvl="1" marL="914400" rtl="0" algn="l">
              <a:lnSpc>
                <a:spcPct val="90000"/>
              </a:lnSpc>
              <a:spcBef>
                <a:spcPts val="667"/>
              </a:spcBef>
              <a:spcAft>
                <a:spcPts val="0"/>
              </a:spcAft>
              <a:buClr>
                <a:schemeClr val="dk1"/>
              </a:buClr>
              <a:buSzPts val="1800"/>
              <a:buChar char="•"/>
              <a:defRPr/>
            </a:lvl2pPr>
            <a:lvl3pPr indent="-342900" lvl="2" marL="1371600" rtl="0" algn="l">
              <a:lnSpc>
                <a:spcPct val="90000"/>
              </a:lnSpc>
              <a:spcBef>
                <a:spcPts val="667"/>
              </a:spcBef>
              <a:spcAft>
                <a:spcPts val="0"/>
              </a:spcAft>
              <a:buClr>
                <a:schemeClr val="dk1"/>
              </a:buClr>
              <a:buSzPts val="1800"/>
              <a:buChar char="•"/>
              <a:defRPr/>
            </a:lvl3pPr>
            <a:lvl4pPr indent="-342900" lvl="3" marL="1828800" rtl="0" algn="l">
              <a:lnSpc>
                <a:spcPct val="90000"/>
              </a:lnSpc>
              <a:spcBef>
                <a:spcPts val="667"/>
              </a:spcBef>
              <a:spcAft>
                <a:spcPts val="0"/>
              </a:spcAft>
              <a:buClr>
                <a:schemeClr val="dk1"/>
              </a:buClr>
              <a:buSzPts val="1800"/>
              <a:buChar char="•"/>
              <a:defRPr/>
            </a:lvl4pPr>
            <a:lvl5pPr indent="-342900" lvl="4" marL="2286000" rtl="0" algn="l">
              <a:lnSpc>
                <a:spcPct val="90000"/>
              </a:lnSpc>
              <a:spcBef>
                <a:spcPts val="667"/>
              </a:spcBef>
              <a:spcAft>
                <a:spcPts val="0"/>
              </a:spcAft>
              <a:buClr>
                <a:schemeClr val="dk1"/>
              </a:buClr>
              <a:buSzPts val="1800"/>
              <a:buChar char="•"/>
              <a:defRPr/>
            </a:lvl5pPr>
            <a:lvl6pPr indent="-342900" lvl="5" marL="2743200" rtl="0" algn="l">
              <a:lnSpc>
                <a:spcPct val="90000"/>
              </a:lnSpc>
              <a:spcBef>
                <a:spcPts val="667"/>
              </a:spcBef>
              <a:spcAft>
                <a:spcPts val="0"/>
              </a:spcAft>
              <a:buClr>
                <a:schemeClr val="dk1"/>
              </a:buClr>
              <a:buSzPts val="1800"/>
              <a:buChar char="•"/>
              <a:defRPr/>
            </a:lvl6pPr>
            <a:lvl7pPr indent="-342900" lvl="6" marL="3200400" rtl="0" algn="l">
              <a:lnSpc>
                <a:spcPct val="90000"/>
              </a:lnSpc>
              <a:spcBef>
                <a:spcPts val="667"/>
              </a:spcBef>
              <a:spcAft>
                <a:spcPts val="0"/>
              </a:spcAft>
              <a:buClr>
                <a:schemeClr val="dk1"/>
              </a:buClr>
              <a:buSzPts val="1800"/>
              <a:buChar char="•"/>
              <a:defRPr/>
            </a:lvl7pPr>
            <a:lvl8pPr indent="-342900" lvl="7" marL="3657600" rtl="0" algn="l">
              <a:lnSpc>
                <a:spcPct val="90000"/>
              </a:lnSpc>
              <a:spcBef>
                <a:spcPts val="667"/>
              </a:spcBef>
              <a:spcAft>
                <a:spcPts val="0"/>
              </a:spcAft>
              <a:buClr>
                <a:schemeClr val="dk1"/>
              </a:buClr>
              <a:buSzPts val="1800"/>
              <a:buChar char="•"/>
              <a:defRPr/>
            </a:lvl8pPr>
            <a:lvl9pPr indent="-342900" lvl="8" marL="4114800" rtl="0" algn="l">
              <a:lnSpc>
                <a:spcPct val="90000"/>
              </a:lnSpc>
              <a:spcBef>
                <a:spcPts val="667"/>
              </a:spcBef>
              <a:spcAft>
                <a:spcPts val="0"/>
              </a:spcAft>
              <a:buClr>
                <a:schemeClr val="dk1"/>
              </a:buClr>
              <a:buSzPts val="1800"/>
              <a:buChar char="•"/>
              <a:defRPr/>
            </a:lvl9pPr>
          </a:lstStyle>
          <a:p/>
        </p:txBody>
      </p:sp>
      <p:sp>
        <p:nvSpPr>
          <p:cNvPr id="189" name="Google Shape;189;p28"/>
          <p:cNvSpPr txBox="1"/>
          <p:nvPr>
            <p:ph idx="3" type="body"/>
          </p:nvPr>
        </p:nvSpPr>
        <p:spPr>
          <a:xfrm>
            <a:off x="6172201" y="2241551"/>
            <a:ext cx="5183100" cy="1098600"/>
          </a:xfrm>
          <a:prstGeom prst="rect">
            <a:avLst/>
          </a:prstGeom>
          <a:noFill/>
          <a:ln>
            <a:noFill/>
          </a:ln>
        </p:spPr>
        <p:txBody>
          <a:bodyPr anchorCtr="0" anchor="b" bIns="45700" lIns="91425" spcFirstLastPara="1" rIns="91425" wrap="square" tIns="45700">
            <a:noAutofit/>
          </a:bodyPr>
          <a:lstStyle>
            <a:lvl1pPr indent="-228600" lvl="0" marL="457200" rtl="0" algn="l">
              <a:lnSpc>
                <a:spcPct val="90000"/>
              </a:lnSpc>
              <a:spcBef>
                <a:spcPts val="1333"/>
              </a:spcBef>
              <a:spcAft>
                <a:spcPts val="0"/>
              </a:spcAft>
              <a:buClr>
                <a:schemeClr val="dk1"/>
              </a:buClr>
              <a:buSzPts val="3200"/>
              <a:buNone/>
              <a:defRPr b="1" sz="3200"/>
            </a:lvl1pPr>
            <a:lvl2pPr indent="-228600" lvl="1" marL="914400" rtl="0" algn="l">
              <a:lnSpc>
                <a:spcPct val="90000"/>
              </a:lnSpc>
              <a:spcBef>
                <a:spcPts val="667"/>
              </a:spcBef>
              <a:spcAft>
                <a:spcPts val="0"/>
              </a:spcAft>
              <a:buClr>
                <a:schemeClr val="dk1"/>
              </a:buClr>
              <a:buSzPts val="2667"/>
              <a:buNone/>
              <a:defRPr b="1" sz="2667"/>
            </a:lvl2pPr>
            <a:lvl3pPr indent="-228600" lvl="2" marL="1371600" rtl="0" algn="l">
              <a:lnSpc>
                <a:spcPct val="90000"/>
              </a:lnSpc>
              <a:spcBef>
                <a:spcPts val="667"/>
              </a:spcBef>
              <a:spcAft>
                <a:spcPts val="0"/>
              </a:spcAft>
              <a:buClr>
                <a:schemeClr val="dk1"/>
              </a:buClr>
              <a:buSzPts val="2400"/>
              <a:buNone/>
              <a:defRPr b="1" sz="2400"/>
            </a:lvl3pPr>
            <a:lvl4pPr indent="-228600" lvl="3" marL="1828800" rtl="0" algn="l">
              <a:lnSpc>
                <a:spcPct val="90000"/>
              </a:lnSpc>
              <a:spcBef>
                <a:spcPts val="667"/>
              </a:spcBef>
              <a:spcAft>
                <a:spcPts val="0"/>
              </a:spcAft>
              <a:buClr>
                <a:schemeClr val="dk1"/>
              </a:buClr>
              <a:buSzPts val="2133"/>
              <a:buNone/>
              <a:defRPr b="1" sz="2133"/>
            </a:lvl4pPr>
            <a:lvl5pPr indent="-228600" lvl="4" marL="2286000" rtl="0" algn="l">
              <a:lnSpc>
                <a:spcPct val="90000"/>
              </a:lnSpc>
              <a:spcBef>
                <a:spcPts val="667"/>
              </a:spcBef>
              <a:spcAft>
                <a:spcPts val="0"/>
              </a:spcAft>
              <a:buClr>
                <a:schemeClr val="dk1"/>
              </a:buClr>
              <a:buSzPts val="2133"/>
              <a:buNone/>
              <a:defRPr b="1" sz="2133"/>
            </a:lvl5pPr>
            <a:lvl6pPr indent="-228600" lvl="5" marL="2743200" rtl="0" algn="l">
              <a:lnSpc>
                <a:spcPct val="90000"/>
              </a:lnSpc>
              <a:spcBef>
                <a:spcPts val="667"/>
              </a:spcBef>
              <a:spcAft>
                <a:spcPts val="0"/>
              </a:spcAft>
              <a:buClr>
                <a:schemeClr val="dk1"/>
              </a:buClr>
              <a:buSzPts val="2133"/>
              <a:buNone/>
              <a:defRPr b="1" sz="2133"/>
            </a:lvl6pPr>
            <a:lvl7pPr indent="-228600" lvl="6" marL="3200400" rtl="0" algn="l">
              <a:lnSpc>
                <a:spcPct val="90000"/>
              </a:lnSpc>
              <a:spcBef>
                <a:spcPts val="667"/>
              </a:spcBef>
              <a:spcAft>
                <a:spcPts val="0"/>
              </a:spcAft>
              <a:buClr>
                <a:schemeClr val="dk1"/>
              </a:buClr>
              <a:buSzPts val="2133"/>
              <a:buNone/>
              <a:defRPr b="1" sz="2133"/>
            </a:lvl7pPr>
            <a:lvl8pPr indent="-228600" lvl="7" marL="3657600" rtl="0" algn="l">
              <a:lnSpc>
                <a:spcPct val="90000"/>
              </a:lnSpc>
              <a:spcBef>
                <a:spcPts val="667"/>
              </a:spcBef>
              <a:spcAft>
                <a:spcPts val="0"/>
              </a:spcAft>
              <a:buClr>
                <a:schemeClr val="dk1"/>
              </a:buClr>
              <a:buSzPts val="2133"/>
              <a:buNone/>
              <a:defRPr b="1" sz="2133"/>
            </a:lvl8pPr>
            <a:lvl9pPr indent="-228600" lvl="8" marL="4114800" rtl="0" algn="l">
              <a:lnSpc>
                <a:spcPct val="90000"/>
              </a:lnSpc>
              <a:spcBef>
                <a:spcPts val="667"/>
              </a:spcBef>
              <a:spcAft>
                <a:spcPts val="0"/>
              </a:spcAft>
              <a:buClr>
                <a:schemeClr val="dk1"/>
              </a:buClr>
              <a:buSzPts val="2133"/>
              <a:buNone/>
              <a:defRPr b="1" sz="2133"/>
            </a:lvl9pPr>
          </a:lstStyle>
          <a:p/>
        </p:txBody>
      </p:sp>
      <p:sp>
        <p:nvSpPr>
          <p:cNvPr id="190" name="Google Shape;190;p28"/>
          <p:cNvSpPr txBox="1"/>
          <p:nvPr>
            <p:ph idx="4" type="body"/>
          </p:nvPr>
        </p:nvSpPr>
        <p:spPr>
          <a:xfrm>
            <a:off x="6172201" y="3340100"/>
            <a:ext cx="5183100" cy="4912800"/>
          </a:xfrm>
          <a:prstGeom prst="rect">
            <a:avLst/>
          </a:prstGeom>
          <a:noFill/>
          <a:ln>
            <a:noFill/>
          </a:ln>
        </p:spPr>
        <p:txBody>
          <a:bodyPr anchorCtr="0" anchor="t" bIns="45700" lIns="91425" spcFirstLastPara="1" rIns="91425" wrap="square" tIns="45700">
            <a:noAutofit/>
          </a:bodyPr>
          <a:lstStyle>
            <a:lvl1pPr indent="-342900" lvl="0" marL="457200" rtl="0" algn="l">
              <a:lnSpc>
                <a:spcPct val="90000"/>
              </a:lnSpc>
              <a:spcBef>
                <a:spcPts val="1333"/>
              </a:spcBef>
              <a:spcAft>
                <a:spcPts val="0"/>
              </a:spcAft>
              <a:buClr>
                <a:schemeClr val="dk1"/>
              </a:buClr>
              <a:buSzPts val="1800"/>
              <a:buChar char="•"/>
              <a:defRPr/>
            </a:lvl1pPr>
            <a:lvl2pPr indent="-342900" lvl="1" marL="914400" rtl="0" algn="l">
              <a:lnSpc>
                <a:spcPct val="90000"/>
              </a:lnSpc>
              <a:spcBef>
                <a:spcPts val="667"/>
              </a:spcBef>
              <a:spcAft>
                <a:spcPts val="0"/>
              </a:spcAft>
              <a:buClr>
                <a:schemeClr val="dk1"/>
              </a:buClr>
              <a:buSzPts val="1800"/>
              <a:buChar char="•"/>
              <a:defRPr/>
            </a:lvl2pPr>
            <a:lvl3pPr indent="-342900" lvl="2" marL="1371600" rtl="0" algn="l">
              <a:lnSpc>
                <a:spcPct val="90000"/>
              </a:lnSpc>
              <a:spcBef>
                <a:spcPts val="667"/>
              </a:spcBef>
              <a:spcAft>
                <a:spcPts val="0"/>
              </a:spcAft>
              <a:buClr>
                <a:schemeClr val="dk1"/>
              </a:buClr>
              <a:buSzPts val="1800"/>
              <a:buChar char="•"/>
              <a:defRPr/>
            </a:lvl3pPr>
            <a:lvl4pPr indent="-342900" lvl="3" marL="1828800" rtl="0" algn="l">
              <a:lnSpc>
                <a:spcPct val="90000"/>
              </a:lnSpc>
              <a:spcBef>
                <a:spcPts val="667"/>
              </a:spcBef>
              <a:spcAft>
                <a:spcPts val="0"/>
              </a:spcAft>
              <a:buClr>
                <a:schemeClr val="dk1"/>
              </a:buClr>
              <a:buSzPts val="1800"/>
              <a:buChar char="•"/>
              <a:defRPr/>
            </a:lvl4pPr>
            <a:lvl5pPr indent="-342900" lvl="4" marL="2286000" rtl="0" algn="l">
              <a:lnSpc>
                <a:spcPct val="90000"/>
              </a:lnSpc>
              <a:spcBef>
                <a:spcPts val="667"/>
              </a:spcBef>
              <a:spcAft>
                <a:spcPts val="0"/>
              </a:spcAft>
              <a:buClr>
                <a:schemeClr val="dk1"/>
              </a:buClr>
              <a:buSzPts val="1800"/>
              <a:buChar char="•"/>
              <a:defRPr/>
            </a:lvl5pPr>
            <a:lvl6pPr indent="-342900" lvl="5" marL="2743200" rtl="0" algn="l">
              <a:lnSpc>
                <a:spcPct val="90000"/>
              </a:lnSpc>
              <a:spcBef>
                <a:spcPts val="667"/>
              </a:spcBef>
              <a:spcAft>
                <a:spcPts val="0"/>
              </a:spcAft>
              <a:buClr>
                <a:schemeClr val="dk1"/>
              </a:buClr>
              <a:buSzPts val="1800"/>
              <a:buChar char="•"/>
              <a:defRPr/>
            </a:lvl6pPr>
            <a:lvl7pPr indent="-342900" lvl="6" marL="3200400" rtl="0" algn="l">
              <a:lnSpc>
                <a:spcPct val="90000"/>
              </a:lnSpc>
              <a:spcBef>
                <a:spcPts val="667"/>
              </a:spcBef>
              <a:spcAft>
                <a:spcPts val="0"/>
              </a:spcAft>
              <a:buClr>
                <a:schemeClr val="dk1"/>
              </a:buClr>
              <a:buSzPts val="1800"/>
              <a:buChar char="•"/>
              <a:defRPr/>
            </a:lvl7pPr>
            <a:lvl8pPr indent="-342900" lvl="7" marL="3657600" rtl="0" algn="l">
              <a:lnSpc>
                <a:spcPct val="90000"/>
              </a:lnSpc>
              <a:spcBef>
                <a:spcPts val="667"/>
              </a:spcBef>
              <a:spcAft>
                <a:spcPts val="0"/>
              </a:spcAft>
              <a:buClr>
                <a:schemeClr val="dk1"/>
              </a:buClr>
              <a:buSzPts val="1800"/>
              <a:buChar char="•"/>
              <a:defRPr/>
            </a:lvl8pPr>
            <a:lvl9pPr indent="-342900" lvl="8" marL="4114800" rtl="0" algn="l">
              <a:lnSpc>
                <a:spcPct val="90000"/>
              </a:lnSpc>
              <a:spcBef>
                <a:spcPts val="667"/>
              </a:spcBef>
              <a:spcAft>
                <a:spcPts val="0"/>
              </a:spcAft>
              <a:buClr>
                <a:schemeClr val="dk1"/>
              </a:buClr>
              <a:buSzPts val="1800"/>
              <a:buChar char="•"/>
              <a:defRPr/>
            </a:lvl9pPr>
          </a:lstStyle>
          <a:p/>
        </p:txBody>
      </p:sp>
      <p:sp>
        <p:nvSpPr>
          <p:cNvPr id="191" name="Google Shape;191;p28"/>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92" name="Google Shape;192;p28"/>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93" name="Google Shape;193;p28"/>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194" name="Shape 194"/>
        <p:cNvGrpSpPr/>
        <p:nvPr/>
      </p:nvGrpSpPr>
      <p:grpSpPr>
        <a:xfrm>
          <a:off x="0" y="0"/>
          <a:ext cx="0" cy="0"/>
          <a:chOff x="0" y="0"/>
          <a:chExt cx="0" cy="0"/>
        </a:xfrm>
      </p:grpSpPr>
      <p:sp>
        <p:nvSpPr>
          <p:cNvPr id="195" name="Google Shape;195;p29"/>
          <p:cNvSpPr txBox="1"/>
          <p:nvPr>
            <p:ph type="title"/>
          </p:nvPr>
        </p:nvSpPr>
        <p:spPr>
          <a:xfrm>
            <a:off x="838200" y="486836"/>
            <a:ext cx="10515600" cy="1767300"/>
          </a:xfrm>
          <a:prstGeom prst="rect">
            <a:avLst/>
          </a:prstGeom>
          <a:noFill/>
          <a:ln>
            <a:noFill/>
          </a:ln>
        </p:spPr>
        <p:txBody>
          <a:bodyPr anchorCtr="0" anchor="ctr" bIns="45700" lIns="91425" spcFirstLastPara="1" rIns="91425" wrap="square" tIns="45700">
            <a:noAutofit/>
          </a:bodyPr>
          <a:lstStyle>
            <a:lvl1pPr lvl="0" rtl="0" algn="l">
              <a:lnSpc>
                <a:spcPct val="90000"/>
              </a:lnSpc>
              <a:spcBef>
                <a:spcPts val="0"/>
              </a:spcBef>
              <a:spcAft>
                <a:spcPts val="0"/>
              </a:spcAft>
              <a:buClr>
                <a:schemeClr val="dk1"/>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96" name="Google Shape;196;p29"/>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97" name="Google Shape;197;p29"/>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98" name="Google Shape;198;p29"/>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199" name="Shape 199"/>
        <p:cNvGrpSpPr/>
        <p:nvPr/>
      </p:nvGrpSpPr>
      <p:grpSpPr>
        <a:xfrm>
          <a:off x="0" y="0"/>
          <a:ext cx="0" cy="0"/>
          <a:chOff x="0" y="0"/>
          <a:chExt cx="0" cy="0"/>
        </a:xfrm>
      </p:grpSpPr>
      <p:sp>
        <p:nvSpPr>
          <p:cNvPr id="200" name="Google Shape;200;p30"/>
          <p:cNvSpPr txBox="1"/>
          <p:nvPr>
            <p:ph type="title"/>
          </p:nvPr>
        </p:nvSpPr>
        <p:spPr>
          <a:xfrm>
            <a:off x="839788" y="609600"/>
            <a:ext cx="3932100" cy="2133600"/>
          </a:xfrm>
          <a:prstGeom prst="rect">
            <a:avLst/>
          </a:prstGeom>
          <a:noFill/>
          <a:ln>
            <a:noFill/>
          </a:ln>
        </p:spPr>
        <p:txBody>
          <a:bodyPr anchorCtr="0" anchor="b" bIns="45700" lIns="91425" spcFirstLastPara="1" rIns="91425" wrap="square" tIns="45700">
            <a:noAutofit/>
          </a:bodyPr>
          <a:lstStyle>
            <a:lvl1pPr lvl="0" rtl="0" algn="l">
              <a:lnSpc>
                <a:spcPct val="90000"/>
              </a:lnSpc>
              <a:spcBef>
                <a:spcPts val="0"/>
              </a:spcBef>
              <a:spcAft>
                <a:spcPts val="0"/>
              </a:spcAft>
              <a:buClr>
                <a:schemeClr val="dk1"/>
              </a:buClr>
              <a:buSzPts val="4267"/>
              <a:buFont typeface="Calibri"/>
              <a:buNone/>
              <a:defRPr sz="4267"/>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01" name="Google Shape;201;p30"/>
          <p:cNvSpPr txBox="1"/>
          <p:nvPr>
            <p:ph idx="1" type="body"/>
          </p:nvPr>
        </p:nvSpPr>
        <p:spPr>
          <a:xfrm>
            <a:off x="5183188" y="1316569"/>
            <a:ext cx="6172200" cy="6498300"/>
          </a:xfrm>
          <a:prstGeom prst="rect">
            <a:avLst/>
          </a:prstGeom>
          <a:noFill/>
          <a:ln>
            <a:noFill/>
          </a:ln>
        </p:spPr>
        <p:txBody>
          <a:bodyPr anchorCtr="0" anchor="t" bIns="45700" lIns="91425" spcFirstLastPara="1" rIns="91425" wrap="square" tIns="45700">
            <a:noAutofit/>
          </a:bodyPr>
          <a:lstStyle>
            <a:lvl1pPr indent="-499554" lvl="0" marL="457200" rtl="0" algn="l">
              <a:lnSpc>
                <a:spcPct val="90000"/>
              </a:lnSpc>
              <a:spcBef>
                <a:spcPts val="1333"/>
              </a:spcBef>
              <a:spcAft>
                <a:spcPts val="0"/>
              </a:spcAft>
              <a:buClr>
                <a:schemeClr val="dk1"/>
              </a:buClr>
              <a:buSzPts val="4267"/>
              <a:buChar char="•"/>
              <a:defRPr sz="4267"/>
            </a:lvl1pPr>
            <a:lvl2pPr indent="-465645" lvl="1" marL="914400" rtl="0" algn="l">
              <a:lnSpc>
                <a:spcPct val="90000"/>
              </a:lnSpc>
              <a:spcBef>
                <a:spcPts val="667"/>
              </a:spcBef>
              <a:spcAft>
                <a:spcPts val="0"/>
              </a:spcAft>
              <a:buClr>
                <a:schemeClr val="dk1"/>
              </a:buClr>
              <a:buSzPts val="3733"/>
              <a:buChar char="•"/>
              <a:defRPr sz="3733"/>
            </a:lvl2pPr>
            <a:lvl3pPr indent="-431800" lvl="2" marL="1371600" rtl="0" algn="l">
              <a:lnSpc>
                <a:spcPct val="90000"/>
              </a:lnSpc>
              <a:spcBef>
                <a:spcPts val="667"/>
              </a:spcBef>
              <a:spcAft>
                <a:spcPts val="0"/>
              </a:spcAft>
              <a:buClr>
                <a:schemeClr val="dk1"/>
              </a:buClr>
              <a:buSzPts val="3200"/>
              <a:buChar char="•"/>
              <a:defRPr sz="3200"/>
            </a:lvl3pPr>
            <a:lvl4pPr indent="-397954" lvl="3" marL="1828800" rtl="0" algn="l">
              <a:lnSpc>
                <a:spcPct val="90000"/>
              </a:lnSpc>
              <a:spcBef>
                <a:spcPts val="667"/>
              </a:spcBef>
              <a:spcAft>
                <a:spcPts val="0"/>
              </a:spcAft>
              <a:buClr>
                <a:schemeClr val="dk1"/>
              </a:buClr>
              <a:buSzPts val="2667"/>
              <a:buChar char="•"/>
              <a:defRPr sz="2667"/>
            </a:lvl4pPr>
            <a:lvl5pPr indent="-397954" lvl="4" marL="2286000" rtl="0" algn="l">
              <a:lnSpc>
                <a:spcPct val="90000"/>
              </a:lnSpc>
              <a:spcBef>
                <a:spcPts val="667"/>
              </a:spcBef>
              <a:spcAft>
                <a:spcPts val="0"/>
              </a:spcAft>
              <a:buClr>
                <a:schemeClr val="dk1"/>
              </a:buClr>
              <a:buSzPts val="2667"/>
              <a:buChar char="•"/>
              <a:defRPr sz="2667"/>
            </a:lvl5pPr>
            <a:lvl6pPr indent="-397954" lvl="5" marL="2743200" rtl="0" algn="l">
              <a:lnSpc>
                <a:spcPct val="90000"/>
              </a:lnSpc>
              <a:spcBef>
                <a:spcPts val="667"/>
              </a:spcBef>
              <a:spcAft>
                <a:spcPts val="0"/>
              </a:spcAft>
              <a:buClr>
                <a:schemeClr val="dk1"/>
              </a:buClr>
              <a:buSzPts val="2667"/>
              <a:buChar char="•"/>
              <a:defRPr sz="2667"/>
            </a:lvl6pPr>
            <a:lvl7pPr indent="-397954" lvl="6" marL="3200400" rtl="0" algn="l">
              <a:lnSpc>
                <a:spcPct val="90000"/>
              </a:lnSpc>
              <a:spcBef>
                <a:spcPts val="667"/>
              </a:spcBef>
              <a:spcAft>
                <a:spcPts val="0"/>
              </a:spcAft>
              <a:buClr>
                <a:schemeClr val="dk1"/>
              </a:buClr>
              <a:buSzPts val="2667"/>
              <a:buChar char="•"/>
              <a:defRPr sz="2667"/>
            </a:lvl7pPr>
            <a:lvl8pPr indent="-397954" lvl="7" marL="3657600" rtl="0" algn="l">
              <a:lnSpc>
                <a:spcPct val="90000"/>
              </a:lnSpc>
              <a:spcBef>
                <a:spcPts val="667"/>
              </a:spcBef>
              <a:spcAft>
                <a:spcPts val="0"/>
              </a:spcAft>
              <a:buClr>
                <a:schemeClr val="dk1"/>
              </a:buClr>
              <a:buSzPts val="2667"/>
              <a:buChar char="•"/>
              <a:defRPr sz="2667"/>
            </a:lvl8pPr>
            <a:lvl9pPr indent="-397954" lvl="8" marL="4114800" rtl="0" algn="l">
              <a:lnSpc>
                <a:spcPct val="90000"/>
              </a:lnSpc>
              <a:spcBef>
                <a:spcPts val="667"/>
              </a:spcBef>
              <a:spcAft>
                <a:spcPts val="0"/>
              </a:spcAft>
              <a:buClr>
                <a:schemeClr val="dk1"/>
              </a:buClr>
              <a:buSzPts val="2667"/>
              <a:buChar char="•"/>
              <a:defRPr sz="2667"/>
            </a:lvl9pPr>
          </a:lstStyle>
          <a:p/>
        </p:txBody>
      </p:sp>
      <p:sp>
        <p:nvSpPr>
          <p:cNvPr id="202" name="Google Shape;202;p30"/>
          <p:cNvSpPr txBox="1"/>
          <p:nvPr>
            <p:ph idx="2" type="body"/>
          </p:nvPr>
        </p:nvSpPr>
        <p:spPr>
          <a:xfrm>
            <a:off x="839788" y="2743200"/>
            <a:ext cx="3932100" cy="5082000"/>
          </a:xfrm>
          <a:prstGeom prst="rect">
            <a:avLst/>
          </a:prstGeom>
          <a:noFill/>
          <a:ln>
            <a:noFill/>
          </a:ln>
        </p:spPr>
        <p:txBody>
          <a:bodyPr anchorCtr="0" anchor="t" bIns="45700" lIns="91425" spcFirstLastPara="1" rIns="91425" wrap="square" tIns="45700">
            <a:noAutofit/>
          </a:bodyPr>
          <a:lstStyle>
            <a:lvl1pPr indent="-228600" lvl="0" marL="457200" rtl="0" algn="l">
              <a:lnSpc>
                <a:spcPct val="90000"/>
              </a:lnSpc>
              <a:spcBef>
                <a:spcPts val="1333"/>
              </a:spcBef>
              <a:spcAft>
                <a:spcPts val="0"/>
              </a:spcAft>
              <a:buClr>
                <a:schemeClr val="dk1"/>
              </a:buClr>
              <a:buSzPts val="2133"/>
              <a:buNone/>
              <a:defRPr sz="2133"/>
            </a:lvl1pPr>
            <a:lvl2pPr indent="-228600" lvl="1" marL="914400" rtl="0" algn="l">
              <a:lnSpc>
                <a:spcPct val="90000"/>
              </a:lnSpc>
              <a:spcBef>
                <a:spcPts val="667"/>
              </a:spcBef>
              <a:spcAft>
                <a:spcPts val="0"/>
              </a:spcAft>
              <a:buClr>
                <a:schemeClr val="dk1"/>
              </a:buClr>
              <a:buSzPts val="1867"/>
              <a:buNone/>
              <a:defRPr sz="1867"/>
            </a:lvl2pPr>
            <a:lvl3pPr indent="-228600" lvl="2" marL="1371600" rtl="0" algn="l">
              <a:lnSpc>
                <a:spcPct val="90000"/>
              </a:lnSpc>
              <a:spcBef>
                <a:spcPts val="667"/>
              </a:spcBef>
              <a:spcAft>
                <a:spcPts val="0"/>
              </a:spcAft>
              <a:buClr>
                <a:schemeClr val="dk1"/>
              </a:buClr>
              <a:buSzPts val="1600"/>
              <a:buNone/>
              <a:defRPr sz="1600"/>
            </a:lvl3pPr>
            <a:lvl4pPr indent="-228600" lvl="3" marL="1828800" rtl="0" algn="l">
              <a:lnSpc>
                <a:spcPct val="90000"/>
              </a:lnSpc>
              <a:spcBef>
                <a:spcPts val="667"/>
              </a:spcBef>
              <a:spcAft>
                <a:spcPts val="0"/>
              </a:spcAft>
              <a:buClr>
                <a:schemeClr val="dk1"/>
              </a:buClr>
              <a:buSzPts val="1333"/>
              <a:buNone/>
              <a:defRPr sz="1333"/>
            </a:lvl4pPr>
            <a:lvl5pPr indent="-228600" lvl="4" marL="2286000" rtl="0" algn="l">
              <a:lnSpc>
                <a:spcPct val="90000"/>
              </a:lnSpc>
              <a:spcBef>
                <a:spcPts val="667"/>
              </a:spcBef>
              <a:spcAft>
                <a:spcPts val="0"/>
              </a:spcAft>
              <a:buClr>
                <a:schemeClr val="dk1"/>
              </a:buClr>
              <a:buSzPts val="1333"/>
              <a:buNone/>
              <a:defRPr sz="1333"/>
            </a:lvl5pPr>
            <a:lvl6pPr indent="-228600" lvl="5" marL="2743200" rtl="0" algn="l">
              <a:lnSpc>
                <a:spcPct val="90000"/>
              </a:lnSpc>
              <a:spcBef>
                <a:spcPts val="667"/>
              </a:spcBef>
              <a:spcAft>
                <a:spcPts val="0"/>
              </a:spcAft>
              <a:buClr>
                <a:schemeClr val="dk1"/>
              </a:buClr>
              <a:buSzPts val="1333"/>
              <a:buNone/>
              <a:defRPr sz="1333"/>
            </a:lvl6pPr>
            <a:lvl7pPr indent="-228600" lvl="6" marL="3200400" rtl="0" algn="l">
              <a:lnSpc>
                <a:spcPct val="90000"/>
              </a:lnSpc>
              <a:spcBef>
                <a:spcPts val="667"/>
              </a:spcBef>
              <a:spcAft>
                <a:spcPts val="0"/>
              </a:spcAft>
              <a:buClr>
                <a:schemeClr val="dk1"/>
              </a:buClr>
              <a:buSzPts val="1333"/>
              <a:buNone/>
              <a:defRPr sz="1333"/>
            </a:lvl7pPr>
            <a:lvl8pPr indent="-228600" lvl="7" marL="3657600" rtl="0" algn="l">
              <a:lnSpc>
                <a:spcPct val="90000"/>
              </a:lnSpc>
              <a:spcBef>
                <a:spcPts val="667"/>
              </a:spcBef>
              <a:spcAft>
                <a:spcPts val="0"/>
              </a:spcAft>
              <a:buClr>
                <a:schemeClr val="dk1"/>
              </a:buClr>
              <a:buSzPts val="1333"/>
              <a:buNone/>
              <a:defRPr sz="1333"/>
            </a:lvl8pPr>
            <a:lvl9pPr indent="-228600" lvl="8" marL="4114800" rtl="0" algn="l">
              <a:lnSpc>
                <a:spcPct val="90000"/>
              </a:lnSpc>
              <a:spcBef>
                <a:spcPts val="667"/>
              </a:spcBef>
              <a:spcAft>
                <a:spcPts val="0"/>
              </a:spcAft>
              <a:buClr>
                <a:schemeClr val="dk1"/>
              </a:buClr>
              <a:buSzPts val="1333"/>
              <a:buNone/>
              <a:defRPr sz="1333"/>
            </a:lvl9pPr>
          </a:lstStyle>
          <a:p/>
        </p:txBody>
      </p:sp>
      <p:sp>
        <p:nvSpPr>
          <p:cNvPr id="203" name="Google Shape;203;p30"/>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04" name="Google Shape;204;p30"/>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05" name="Google Shape;205;p30"/>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206" name="Shape 206"/>
        <p:cNvGrpSpPr/>
        <p:nvPr/>
      </p:nvGrpSpPr>
      <p:grpSpPr>
        <a:xfrm>
          <a:off x="0" y="0"/>
          <a:ext cx="0" cy="0"/>
          <a:chOff x="0" y="0"/>
          <a:chExt cx="0" cy="0"/>
        </a:xfrm>
      </p:grpSpPr>
      <p:sp>
        <p:nvSpPr>
          <p:cNvPr id="207" name="Google Shape;207;p31"/>
          <p:cNvSpPr txBox="1"/>
          <p:nvPr>
            <p:ph type="title"/>
          </p:nvPr>
        </p:nvSpPr>
        <p:spPr>
          <a:xfrm>
            <a:off x="839788" y="609600"/>
            <a:ext cx="3932100" cy="2133600"/>
          </a:xfrm>
          <a:prstGeom prst="rect">
            <a:avLst/>
          </a:prstGeom>
          <a:noFill/>
          <a:ln>
            <a:noFill/>
          </a:ln>
        </p:spPr>
        <p:txBody>
          <a:bodyPr anchorCtr="0" anchor="b" bIns="45700" lIns="91425" spcFirstLastPara="1" rIns="91425" wrap="square" tIns="45700">
            <a:noAutofit/>
          </a:bodyPr>
          <a:lstStyle>
            <a:lvl1pPr lvl="0" rtl="0" algn="l">
              <a:lnSpc>
                <a:spcPct val="90000"/>
              </a:lnSpc>
              <a:spcBef>
                <a:spcPts val="0"/>
              </a:spcBef>
              <a:spcAft>
                <a:spcPts val="0"/>
              </a:spcAft>
              <a:buClr>
                <a:schemeClr val="dk1"/>
              </a:buClr>
              <a:buSzPts val="4267"/>
              <a:buFont typeface="Calibri"/>
              <a:buNone/>
              <a:defRPr sz="4267"/>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08" name="Google Shape;208;p31"/>
          <p:cNvSpPr/>
          <p:nvPr>
            <p:ph idx="2" type="pic"/>
          </p:nvPr>
        </p:nvSpPr>
        <p:spPr>
          <a:xfrm>
            <a:off x="5183188" y="1316569"/>
            <a:ext cx="6172200" cy="6498300"/>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333"/>
              </a:spcBef>
              <a:spcAft>
                <a:spcPts val="0"/>
              </a:spcAft>
              <a:buClr>
                <a:schemeClr val="dk1"/>
              </a:buClr>
              <a:buSzPts val="4267"/>
              <a:buFont typeface="Arial"/>
              <a:buNone/>
              <a:defRPr b="0" i="0" sz="4267" u="none" cap="none" strike="noStrike">
                <a:solidFill>
                  <a:schemeClr val="dk1"/>
                </a:solidFill>
                <a:latin typeface="Calibri"/>
                <a:ea typeface="Calibri"/>
                <a:cs typeface="Calibri"/>
                <a:sym typeface="Calibri"/>
              </a:defRPr>
            </a:lvl1pPr>
            <a:lvl2pPr lvl="1" marR="0" rtl="0" algn="l">
              <a:lnSpc>
                <a:spcPct val="90000"/>
              </a:lnSpc>
              <a:spcBef>
                <a:spcPts val="667"/>
              </a:spcBef>
              <a:spcAft>
                <a:spcPts val="0"/>
              </a:spcAft>
              <a:buClr>
                <a:schemeClr val="dk1"/>
              </a:buClr>
              <a:buSzPts val="3733"/>
              <a:buFont typeface="Arial"/>
              <a:buNone/>
              <a:defRPr b="0" i="0" sz="3733" u="none" cap="none" strike="noStrike">
                <a:solidFill>
                  <a:schemeClr val="dk1"/>
                </a:solidFill>
                <a:latin typeface="Calibri"/>
                <a:ea typeface="Calibri"/>
                <a:cs typeface="Calibri"/>
                <a:sym typeface="Calibri"/>
              </a:defRPr>
            </a:lvl2pPr>
            <a:lvl3pPr lvl="2" marR="0" rtl="0" algn="l">
              <a:lnSpc>
                <a:spcPct val="90000"/>
              </a:lnSpc>
              <a:spcBef>
                <a:spcPts val="667"/>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3pPr>
            <a:lvl4pPr lvl="3" marR="0" rtl="0" algn="l">
              <a:lnSpc>
                <a:spcPct val="90000"/>
              </a:lnSpc>
              <a:spcBef>
                <a:spcPts val="667"/>
              </a:spcBef>
              <a:spcAft>
                <a:spcPts val="0"/>
              </a:spcAft>
              <a:buClr>
                <a:schemeClr val="dk1"/>
              </a:buClr>
              <a:buSzPts val="2667"/>
              <a:buFont typeface="Arial"/>
              <a:buNone/>
              <a:defRPr b="0" i="0" sz="2667" u="none" cap="none" strike="noStrike">
                <a:solidFill>
                  <a:schemeClr val="dk1"/>
                </a:solidFill>
                <a:latin typeface="Calibri"/>
                <a:ea typeface="Calibri"/>
                <a:cs typeface="Calibri"/>
                <a:sym typeface="Calibri"/>
              </a:defRPr>
            </a:lvl4pPr>
            <a:lvl5pPr lvl="4" marR="0" rtl="0" algn="l">
              <a:lnSpc>
                <a:spcPct val="90000"/>
              </a:lnSpc>
              <a:spcBef>
                <a:spcPts val="667"/>
              </a:spcBef>
              <a:spcAft>
                <a:spcPts val="0"/>
              </a:spcAft>
              <a:buClr>
                <a:schemeClr val="dk1"/>
              </a:buClr>
              <a:buSzPts val="2667"/>
              <a:buFont typeface="Arial"/>
              <a:buNone/>
              <a:defRPr b="0" i="0" sz="2667" u="none" cap="none" strike="noStrike">
                <a:solidFill>
                  <a:schemeClr val="dk1"/>
                </a:solidFill>
                <a:latin typeface="Calibri"/>
                <a:ea typeface="Calibri"/>
                <a:cs typeface="Calibri"/>
                <a:sym typeface="Calibri"/>
              </a:defRPr>
            </a:lvl5pPr>
            <a:lvl6pPr lvl="5" marR="0" rtl="0" algn="l">
              <a:lnSpc>
                <a:spcPct val="90000"/>
              </a:lnSpc>
              <a:spcBef>
                <a:spcPts val="667"/>
              </a:spcBef>
              <a:spcAft>
                <a:spcPts val="0"/>
              </a:spcAft>
              <a:buClr>
                <a:schemeClr val="dk1"/>
              </a:buClr>
              <a:buSzPts val="2667"/>
              <a:buFont typeface="Arial"/>
              <a:buNone/>
              <a:defRPr b="0" i="0" sz="2667" u="none" cap="none" strike="noStrike">
                <a:solidFill>
                  <a:schemeClr val="dk1"/>
                </a:solidFill>
                <a:latin typeface="Calibri"/>
                <a:ea typeface="Calibri"/>
                <a:cs typeface="Calibri"/>
                <a:sym typeface="Calibri"/>
              </a:defRPr>
            </a:lvl6pPr>
            <a:lvl7pPr lvl="6" marR="0" rtl="0" algn="l">
              <a:lnSpc>
                <a:spcPct val="90000"/>
              </a:lnSpc>
              <a:spcBef>
                <a:spcPts val="667"/>
              </a:spcBef>
              <a:spcAft>
                <a:spcPts val="0"/>
              </a:spcAft>
              <a:buClr>
                <a:schemeClr val="dk1"/>
              </a:buClr>
              <a:buSzPts val="2667"/>
              <a:buFont typeface="Arial"/>
              <a:buNone/>
              <a:defRPr b="0" i="0" sz="2667" u="none" cap="none" strike="noStrike">
                <a:solidFill>
                  <a:schemeClr val="dk1"/>
                </a:solidFill>
                <a:latin typeface="Calibri"/>
                <a:ea typeface="Calibri"/>
                <a:cs typeface="Calibri"/>
                <a:sym typeface="Calibri"/>
              </a:defRPr>
            </a:lvl7pPr>
            <a:lvl8pPr lvl="7" marR="0" rtl="0" algn="l">
              <a:lnSpc>
                <a:spcPct val="90000"/>
              </a:lnSpc>
              <a:spcBef>
                <a:spcPts val="667"/>
              </a:spcBef>
              <a:spcAft>
                <a:spcPts val="0"/>
              </a:spcAft>
              <a:buClr>
                <a:schemeClr val="dk1"/>
              </a:buClr>
              <a:buSzPts val="2667"/>
              <a:buFont typeface="Arial"/>
              <a:buNone/>
              <a:defRPr b="0" i="0" sz="2667" u="none" cap="none" strike="noStrike">
                <a:solidFill>
                  <a:schemeClr val="dk1"/>
                </a:solidFill>
                <a:latin typeface="Calibri"/>
                <a:ea typeface="Calibri"/>
                <a:cs typeface="Calibri"/>
                <a:sym typeface="Calibri"/>
              </a:defRPr>
            </a:lvl8pPr>
            <a:lvl9pPr lvl="8" marR="0" rtl="0" algn="l">
              <a:lnSpc>
                <a:spcPct val="90000"/>
              </a:lnSpc>
              <a:spcBef>
                <a:spcPts val="667"/>
              </a:spcBef>
              <a:spcAft>
                <a:spcPts val="0"/>
              </a:spcAft>
              <a:buClr>
                <a:schemeClr val="dk1"/>
              </a:buClr>
              <a:buSzPts val="2667"/>
              <a:buFont typeface="Arial"/>
              <a:buNone/>
              <a:defRPr b="0" i="0" sz="2667" u="none" cap="none" strike="noStrike">
                <a:solidFill>
                  <a:schemeClr val="dk1"/>
                </a:solidFill>
                <a:latin typeface="Calibri"/>
                <a:ea typeface="Calibri"/>
                <a:cs typeface="Calibri"/>
                <a:sym typeface="Calibri"/>
              </a:defRPr>
            </a:lvl9pPr>
          </a:lstStyle>
          <a:p/>
        </p:txBody>
      </p:sp>
      <p:sp>
        <p:nvSpPr>
          <p:cNvPr id="209" name="Google Shape;209;p31"/>
          <p:cNvSpPr txBox="1"/>
          <p:nvPr>
            <p:ph idx="1" type="body"/>
          </p:nvPr>
        </p:nvSpPr>
        <p:spPr>
          <a:xfrm>
            <a:off x="839788" y="2743200"/>
            <a:ext cx="3932100" cy="5082000"/>
          </a:xfrm>
          <a:prstGeom prst="rect">
            <a:avLst/>
          </a:prstGeom>
          <a:noFill/>
          <a:ln>
            <a:noFill/>
          </a:ln>
        </p:spPr>
        <p:txBody>
          <a:bodyPr anchorCtr="0" anchor="t" bIns="45700" lIns="91425" spcFirstLastPara="1" rIns="91425" wrap="square" tIns="45700">
            <a:noAutofit/>
          </a:bodyPr>
          <a:lstStyle>
            <a:lvl1pPr indent="-228600" lvl="0" marL="457200" rtl="0" algn="l">
              <a:lnSpc>
                <a:spcPct val="90000"/>
              </a:lnSpc>
              <a:spcBef>
                <a:spcPts val="1333"/>
              </a:spcBef>
              <a:spcAft>
                <a:spcPts val="0"/>
              </a:spcAft>
              <a:buClr>
                <a:schemeClr val="dk1"/>
              </a:buClr>
              <a:buSzPts val="2133"/>
              <a:buNone/>
              <a:defRPr sz="2133"/>
            </a:lvl1pPr>
            <a:lvl2pPr indent="-228600" lvl="1" marL="914400" rtl="0" algn="l">
              <a:lnSpc>
                <a:spcPct val="90000"/>
              </a:lnSpc>
              <a:spcBef>
                <a:spcPts val="667"/>
              </a:spcBef>
              <a:spcAft>
                <a:spcPts val="0"/>
              </a:spcAft>
              <a:buClr>
                <a:schemeClr val="dk1"/>
              </a:buClr>
              <a:buSzPts val="1867"/>
              <a:buNone/>
              <a:defRPr sz="1867"/>
            </a:lvl2pPr>
            <a:lvl3pPr indent="-228600" lvl="2" marL="1371600" rtl="0" algn="l">
              <a:lnSpc>
                <a:spcPct val="90000"/>
              </a:lnSpc>
              <a:spcBef>
                <a:spcPts val="667"/>
              </a:spcBef>
              <a:spcAft>
                <a:spcPts val="0"/>
              </a:spcAft>
              <a:buClr>
                <a:schemeClr val="dk1"/>
              </a:buClr>
              <a:buSzPts val="1600"/>
              <a:buNone/>
              <a:defRPr sz="1600"/>
            </a:lvl3pPr>
            <a:lvl4pPr indent="-228600" lvl="3" marL="1828800" rtl="0" algn="l">
              <a:lnSpc>
                <a:spcPct val="90000"/>
              </a:lnSpc>
              <a:spcBef>
                <a:spcPts val="667"/>
              </a:spcBef>
              <a:spcAft>
                <a:spcPts val="0"/>
              </a:spcAft>
              <a:buClr>
                <a:schemeClr val="dk1"/>
              </a:buClr>
              <a:buSzPts val="1333"/>
              <a:buNone/>
              <a:defRPr sz="1333"/>
            </a:lvl4pPr>
            <a:lvl5pPr indent="-228600" lvl="4" marL="2286000" rtl="0" algn="l">
              <a:lnSpc>
                <a:spcPct val="90000"/>
              </a:lnSpc>
              <a:spcBef>
                <a:spcPts val="667"/>
              </a:spcBef>
              <a:spcAft>
                <a:spcPts val="0"/>
              </a:spcAft>
              <a:buClr>
                <a:schemeClr val="dk1"/>
              </a:buClr>
              <a:buSzPts val="1333"/>
              <a:buNone/>
              <a:defRPr sz="1333"/>
            </a:lvl5pPr>
            <a:lvl6pPr indent="-228600" lvl="5" marL="2743200" rtl="0" algn="l">
              <a:lnSpc>
                <a:spcPct val="90000"/>
              </a:lnSpc>
              <a:spcBef>
                <a:spcPts val="667"/>
              </a:spcBef>
              <a:spcAft>
                <a:spcPts val="0"/>
              </a:spcAft>
              <a:buClr>
                <a:schemeClr val="dk1"/>
              </a:buClr>
              <a:buSzPts val="1333"/>
              <a:buNone/>
              <a:defRPr sz="1333"/>
            </a:lvl6pPr>
            <a:lvl7pPr indent="-228600" lvl="6" marL="3200400" rtl="0" algn="l">
              <a:lnSpc>
                <a:spcPct val="90000"/>
              </a:lnSpc>
              <a:spcBef>
                <a:spcPts val="667"/>
              </a:spcBef>
              <a:spcAft>
                <a:spcPts val="0"/>
              </a:spcAft>
              <a:buClr>
                <a:schemeClr val="dk1"/>
              </a:buClr>
              <a:buSzPts val="1333"/>
              <a:buNone/>
              <a:defRPr sz="1333"/>
            </a:lvl7pPr>
            <a:lvl8pPr indent="-228600" lvl="7" marL="3657600" rtl="0" algn="l">
              <a:lnSpc>
                <a:spcPct val="90000"/>
              </a:lnSpc>
              <a:spcBef>
                <a:spcPts val="667"/>
              </a:spcBef>
              <a:spcAft>
                <a:spcPts val="0"/>
              </a:spcAft>
              <a:buClr>
                <a:schemeClr val="dk1"/>
              </a:buClr>
              <a:buSzPts val="1333"/>
              <a:buNone/>
              <a:defRPr sz="1333"/>
            </a:lvl8pPr>
            <a:lvl9pPr indent="-228600" lvl="8" marL="4114800" rtl="0" algn="l">
              <a:lnSpc>
                <a:spcPct val="90000"/>
              </a:lnSpc>
              <a:spcBef>
                <a:spcPts val="667"/>
              </a:spcBef>
              <a:spcAft>
                <a:spcPts val="0"/>
              </a:spcAft>
              <a:buClr>
                <a:schemeClr val="dk1"/>
              </a:buClr>
              <a:buSzPts val="1333"/>
              <a:buNone/>
              <a:defRPr sz="1333"/>
            </a:lvl9pPr>
          </a:lstStyle>
          <a:p/>
        </p:txBody>
      </p:sp>
      <p:sp>
        <p:nvSpPr>
          <p:cNvPr id="210" name="Google Shape;210;p31"/>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11" name="Google Shape;211;p31"/>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12" name="Google Shape;212;p31"/>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213" name="Shape 213"/>
        <p:cNvGrpSpPr/>
        <p:nvPr/>
      </p:nvGrpSpPr>
      <p:grpSpPr>
        <a:xfrm>
          <a:off x="0" y="0"/>
          <a:ext cx="0" cy="0"/>
          <a:chOff x="0" y="0"/>
          <a:chExt cx="0" cy="0"/>
        </a:xfrm>
      </p:grpSpPr>
      <p:sp>
        <p:nvSpPr>
          <p:cNvPr id="214" name="Google Shape;214;p32"/>
          <p:cNvSpPr txBox="1"/>
          <p:nvPr>
            <p:ph type="title"/>
          </p:nvPr>
        </p:nvSpPr>
        <p:spPr>
          <a:xfrm>
            <a:off x="838200" y="486836"/>
            <a:ext cx="10515600" cy="1767300"/>
          </a:xfrm>
          <a:prstGeom prst="rect">
            <a:avLst/>
          </a:prstGeom>
          <a:noFill/>
          <a:ln>
            <a:noFill/>
          </a:ln>
        </p:spPr>
        <p:txBody>
          <a:bodyPr anchorCtr="0" anchor="ctr" bIns="45700" lIns="91425" spcFirstLastPara="1" rIns="91425" wrap="square" tIns="45700">
            <a:noAutofit/>
          </a:bodyPr>
          <a:lstStyle>
            <a:lvl1pPr lvl="0" rtl="0" algn="l">
              <a:lnSpc>
                <a:spcPct val="90000"/>
              </a:lnSpc>
              <a:spcBef>
                <a:spcPts val="0"/>
              </a:spcBef>
              <a:spcAft>
                <a:spcPts val="0"/>
              </a:spcAft>
              <a:buClr>
                <a:schemeClr val="dk1"/>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15" name="Google Shape;215;p32"/>
          <p:cNvSpPr txBox="1"/>
          <p:nvPr>
            <p:ph idx="1" type="body"/>
          </p:nvPr>
        </p:nvSpPr>
        <p:spPr>
          <a:xfrm rot="5400000">
            <a:off x="3195150" y="77217"/>
            <a:ext cx="5801700" cy="10515600"/>
          </a:xfrm>
          <a:prstGeom prst="rect">
            <a:avLst/>
          </a:prstGeom>
          <a:noFill/>
          <a:ln>
            <a:noFill/>
          </a:ln>
        </p:spPr>
        <p:txBody>
          <a:bodyPr anchorCtr="0" anchor="t" bIns="45700" lIns="91425" spcFirstLastPara="1" rIns="91425" wrap="square" tIns="45700">
            <a:noAutofit/>
          </a:bodyPr>
          <a:lstStyle>
            <a:lvl1pPr indent="-342900" lvl="0" marL="457200" rtl="0" algn="l">
              <a:lnSpc>
                <a:spcPct val="90000"/>
              </a:lnSpc>
              <a:spcBef>
                <a:spcPts val="1333"/>
              </a:spcBef>
              <a:spcAft>
                <a:spcPts val="0"/>
              </a:spcAft>
              <a:buClr>
                <a:schemeClr val="dk1"/>
              </a:buClr>
              <a:buSzPts val="1800"/>
              <a:buChar char="•"/>
              <a:defRPr/>
            </a:lvl1pPr>
            <a:lvl2pPr indent="-342900" lvl="1" marL="914400" rtl="0" algn="l">
              <a:lnSpc>
                <a:spcPct val="90000"/>
              </a:lnSpc>
              <a:spcBef>
                <a:spcPts val="667"/>
              </a:spcBef>
              <a:spcAft>
                <a:spcPts val="0"/>
              </a:spcAft>
              <a:buClr>
                <a:schemeClr val="dk1"/>
              </a:buClr>
              <a:buSzPts val="1800"/>
              <a:buChar char="•"/>
              <a:defRPr/>
            </a:lvl2pPr>
            <a:lvl3pPr indent="-342900" lvl="2" marL="1371600" rtl="0" algn="l">
              <a:lnSpc>
                <a:spcPct val="90000"/>
              </a:lnSpc>
              <a:spcBef>
                <a:spcPts val="667"/>
              </a:spcBef>
              <a:spcAft>
                <a:spcPts val="0"/>
              </a:spcAft>
              <a:buClr>
                <a:schemeClr val="dk1"/>
              </a:buClr>
              <a:buSzPts val="1800"/>
              <a:buChar char="•"/>
              <a:defRPr/>
            </a:lvl3pPr>
            <a:lvl4pPr indent="-342900" lvl="3" marL="1828800" rtl="0" algn="l">
              <a:lnSpc>
                <a:spcPct val="90000"/>
              </a:lnSpc>
              <a:spcBef>
                <a:spcPts val="667"/>
              </a:spcBef>
              <a:spcAft>
                <a:spcPts val="0"/>
              </a:spcAft>
              <a:buClr>
                <a:schemeClr val="dk1"/>
              </a:buClr>
              <a:buSzPts val="1800"/>
              <a:buChar char="•"/>
              <a:defRPr/>
            </a:lvl4pPr>
            <a:lvl5pPr indent="-342900" lvl="4" marL="2286000" rtl="0" algn="l">
              <a:lnSpc>
                <a:spcPct val="90000"/>
              </a:lnSpc>
              <a:spcBef>
                <a:spcPts val="667"/>
              </a:spcBef>
              <a:spcAft>
                <a:spcPts val="0"/>
              </a:spcAft>
              <a:buClr>
                <a:schemeClr val="dk1"/>
              </a:buClr>
              <a:buSzPts val="1800"/>
              <a:buChar char="•"/>
              <a:defRPr/>
            </a:lvl5pPr>
            <a:lvl6pPr indent="-342900" lvl="5" marL="2743200" rtl="0" algn="l">
              <a:lnSpc>
                <a:spcPct val="90000"/>
              </a:lnSpc>
              <a:spcBef>
                <a:spcPts val="667"/>
              </a:spcBef>
              <a:spcAft>
                <a:spcPts val="0"/>
              </a:spcAft>
              <a:buClr>
                <a:schemeClr val="dk1"/>
              </a:buClr>
              <a:buSzPts val="1800"/>
              <a:buChar char="•"/>
              <a:defRPr/>
            </a:lvl6pPr>
            <a:lvl7pPr indent="-342900" lvl="6" marL="3200400" rtl="0" algn="l">
              <a:lnSpc>
                <a:spcPct val="90000"/>
              </a:lnSpc>
              <a:spcBef>
                <a:spcPts val="667"/>
              </a:spcBef>
              <a:spcAft>
                <a:spcPts val="0"/>
              </a:spcAft>
              <a:buClr>
                <a:schemeClr val="dk1"/>
              </a:buClr>
              <a:buSzPts val="1800"/>
              <a:buChar char="•"/>
              <a:defRPr/>
            </a:lvl7pPr>
            <a:lvl8pPr indent="-342900" lvl="7" marL="3657600" rtl="0" algn="l">
              <a:lnSpc>
                <a:spcPct val="90000"/>
              </a:lnSpc>
              <a:spcBef>
                <a:spcPts val="667"/>
              </a:spcBef>
              <a:spcAft>
                <a:spcPts val="0"/>
              </a:spcAft>
              <a:buClr>
                <a:schemeClr val="dk1"/>
              </a:buClr>
              <a:buSzPts val="1800"/>
              <a:buChar char="•"/>
              <a:defRPr/>
            </a:lvl8pPr>
            <a:lvl9pPr indent="-342900" lvl="8" marL="4114800" rtl="0" algn="l">
              <a:lnSpc>
                <a:spcPct val="90000"/>
              </a:lnSpc>
              <a:spcBef>
                <a:spcPts val="667"/>
              </a:spcBef>
              <a:spcAft>
                <a:spcPts val="0"/>
              </a:spcAft>
              <a:buClr>
                <a:schemeClr val="dk1"/>
              </a:buClr>
              <a:buSzPts val="1800"/>
              <a:buChar char="•"/>
              <a:defRPr/>
            </a:lvl9pPr>
          </a:lstStyle>
          <a:p/>
        </p:txBody>
      </p:sp>
      <p:sp>
        <p:nvSpPr>
          <p:cNvPr id="216" name="Google Shape;216;p32"/>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17" name="Google Shape;217;p32"/>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18" name="Google Shape;218;p32"/>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28" name="Shape 28"/>
        <p:cNvGrpSpPr/>
        <p:nvPr/>
      </p:nvGrpSpPr>
      <p:grpSpPr>
        <a:xfrm>
          <a:off x="0" y="0"/>
          <a:ext cx="0" cy="0"/>
          <a:chOff x="0" y="0"/>
          <a:chExt cx="0" cy="0"/>
        </a:xfrm>
      </p:grpSpPr>
      <p:sp>
        <p:nvSpPr>
          <p:cNvPr id="29" name="Google Shape;29;p4"/>
          <p:cNvSpPr txBox="1"/>
          <p:nvPr>
            <p:ph type="title"/>
          </p:nvPr>
        </p:nvSpPr>
        <p:spPr>
          <a:xfrm>
            <a:off x="831851" y="2279653"/>
            <a:ext cx="10515600" cy="3803649"/>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8000"/>
              <a:buFont typeface="Calibri"/>
              <a:buNone/>
              <a:defRPr sz="8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4"/>
          <p:cNvSpPr txBox="1"/>
          <p:nvPr>
            <p:ph idx="1" type="body"/>
          </p:nvPr>
        </p:nvSpPr>
        <p:spPr>
          <a:xfrm>
            <a:off x="831851" y="6119286"/>
            <a:ext cx="10515600" cy="2000249"/>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333"/>
              </a:spcBef>
              <a:spcAft>
                <a:spcPts val="0"/>
              </a:spcAft>
              <a:buClr>
                <a:schemeClr val="dk1"/>
              </a:buClr>
              <a:buSzPts val="3200"/>
              <a:buNone/>
              <a:defRPr sz="3200">
                <a:solidFill>
                  <a:schemeClr val="dk1"/>
                </a:solidFill>
              </a:defRPr>
            </a:lvl1pPr>
            <a:lvl2pPr indent="-228600" lvl="1" marL="914400" algn="l">
              <a:lnSpc>
                <a:spcPct val="90000"/>
              </a:lnSpc>
              <a:spcBef>
                <a:spcPts val="667"/>
              </a:spcBef>
              <a:spcAft>
                <a:spcPts val="0"/>
              </a:spcAft>
              <a:buClr>
                <a:srgbClr val="888888"/>
              </a:buClr>
              <a:buSzPts val="2667"/>
              <a:buNone/>
              <a:defRPr sz="2667">
                <a:solidFill>
                  <a:srgbClr val="888888"/>
                </a:solidFill>
              </a:defRPr>
            </a:lvl2pPr>
            <a:lvl3pPr indent="-228600" lvl="2" marL="1371600" algn="l">
              <a:lnSpc>
                <a:spcPct val="90000"/>
              </a:lnSpc>
              <a:spcBef>
                <a:spcPts val="667"/>
              </a:spcBef>
              <a:spcAft>
                <a:spcPts val="0"/>
              </a:spcAft>
              <a:buClr>
                <a:srgbClr val="888888"/>
              </a:buClr>
              <a:buSzPts val="2400"/>
              <a:buNone/>
              <a:defRPr sz="2400">
                <a:solidFill>
                  <a:srgbClr val="888888"/>
                </a:solidFill>
              </a:defRPr>
            </a:lvl3pPr>
            <a:lvl4pPr indent="-228600" lvl="3" marL="1828800" algn="l">
              <a:lnSpc>
                <a:spcPct val="90000"/>
              </a:lnSpc>
              <a:spcBef>
                <a:spcPts val="667"/>
              </a:spcBef>
              <a:spcAft>
                <a:spcPts val="0"/>
              </a:spcAft>
              <a:buClr>
                <a:srgbClr val="888888"/>
              </a:buClr>
              <a:buSzPts val="2133"/>
              <a:buNone/>
              <a:defRPr sz="2133">
                <a:solidFill>
                  <a:srgbClr val="888888"/>
                </a:solidFill>
              </a:defRPr>
            </a:lvl4pPr>
            <a:lvl5pPr indent="-228600" lvl="4" marL="2286000" algn="l">
              <a:lnSpc>
                <a:spcPct val="90000"/>
              </a:lnSpc>
              <a:spcBef>
                <a:spcPts val="667"/>
              </a:spcBef>
              <a:spcAft>
                <a:spcPts val="0"/>
              </a:spcAft>
              <a:buClr>
                <a:srgbClr val="888888"/>
              </a:buClr>
              <a:buSzPts val="2133"/>
              <a:buNone/>
              <a:defRPr sz="2133">
                <a:solidFill>
                  <a:srgbClr val="888888"/>
                </a:solidFill>
              </a:defRPr>
            </a:lvl5pPr>
            <a:lvl6pPr indent="-228600" lvl="5" marL="2743200" algn="l">
              <a:lnSpc>
                <a:spcPct val="90000"/>
              </a:lnSpc>
              <a:spcBef>
                <a:spcPts val="667"/>
              </a:spcBef>
              <a:spcAft>
                <a:spcPts val="0"/>
              </a:spcAft>
              <a:buClr>
                <a:srgbClr val="888888"/>
              </a:buClr>
              <a:buSzPts val="2133"/>
              <a:buNone/>
              <a:defRPr sz="2133">
                <a:solidFill>
                  <a:srgbClr val="888888"/>
                </a:solidFill>
              </a:defRPr>
            </a:lvl6pPr>
            <a:lvl7pPr indent="-228600" lvl="6" marL="3200400" algn="l">
              <a:lnSpc>
                <a:spcPct val="90000"/>
              </a:lnSpc>
              <a:spcBef>
                <a:spcPts val="667"/>
              </a:spcBef>
              <a:spcAft>
                <a:spcPts val="0"/>
              </a:spcAft>
              <a:buClr>
                <a:srgbClr val="888888"/>
              </a:buClr>
              <a:buSzPts val="2133"/>
              <a:buNone/>
              <a:defRPr sz="2133">
                <a:solidFill>
                  <a:srgbClr val="888888"/>
                </a:solidFill>
              </a:defRPr>
            </a:lvl7pPr>
            <a:lvl8pPr indent="-228600" lvl="7" marL="3657600" algn="l">
              <a:lnSpc>
                <a:spcPct val="90000"/>
              </a:lnSpc>
              <a:spcBef>
                <a:spcPts val="667"/>
              </a:spcBef>
              <a:spcAft>
                <a:spcPts val="0"/>
              </a:spcAft>
              <a:buClr>
                <a:srgbClr val="888888"/>
              </a:buClr>
              <a:buSzPts val="2133"/>
              <a:buNone/>
              <a:defRPr sz="2133">
                <a:solidFill>
                  <a:srgbClr val="888888"/>
                </a:solidFill>
              </a:defRPr>
            </a:lvl8pPr>
            <a:lvl9pPr indent="-228600" lvl="8" marL="4114800" algn="l">
              <a:lnSpc>
                <a:spcPct val="90000"/>
              </a:lnSpc>
              <a:spcBef>
                <a:spcPts val="667"/>
              </a:spcBef>
              <a:spcAft>
                <a:spcPts val="0"/>
              </a:spcAft>
              <a:buClr>
                <a:srgbClr val="888888"/>
              </a:buClr>
              <a:buSzPts val="2133"/>
              <a:buNone/>
              <a:defRPr sz="2133">
                <a:solidFill>
                  <a:srgbClr val="888888"/>
                </a:solidFill>
              </a:defRPr>
            </a:lvl9pPr>
          </a:lstStyle>
          <a:p/>
        </p:txBody>
      </p:sp>
      <p:sp>
        <p:nvSpPr>
          <p:cNvPr id="31" name="Google Shape;31;p4"/>
          <p:cNvSpPr txBox="1"/>
          <p:nvPr>
            <p:ph idx="10" type="dt"/>
          </p:nvPr>
        </p:nvSpPr>
        <p:spPr>
          <a:xfrm>
            <a:off x="838200" y="8475136"/>
            <a:ext cx="2743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4"/>
          <p:cNvSpPr txBox="1"/>
          <p:nvPr>
            <p:ph idx="11" type="ftr"/>
          </p:nvPr>
        </p:nvSpPr>
        <p:spPr>
          <a:xfrm>
            <a:off x="4038600" y="8475136"/>
            <a:ext cx="41148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4"/>
          <p:cNvSpPr txBox="1"/>
          <p:nvPr>
            <p:ph idx="12" type="sldNum"/>
          </p:nvPr>
        </p:nvSpPr>
        <p:spPr>
          <a:xfrm>
            <a:off x="8610600" y="8475136"/>
            <a:ext cx="2743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219" name="Shape 219"/>
        <p:cNvGrpSpPr/>
        <p:nvPr/>
      </p:nvGrpSpPr>
      <p:grpSpPr>
        <a:xfrm>
          <a:off x="0" y="0"/>
          <a:ext cx="0" cy="0"/>
          <a:chOff x="0" y="0"/>
          <a:chExt cx="0" cy="0"/>
        </a:xfrm>
      </p:grpSpPr>
      <p:sp>
        <p:nvSpPr>
          <p:cNvPr id="220" name="Google Shape;220;p33"/>
          <p:cNvSpPr txBox="1"/>
          <p:nvPr>
            <p:ph type="title"/>
          </p:nvPr>
        </p:nvSpPr>
        <p:spPr>
          <a:xfrm rot="5400000">
            <a:off x="6164851" y="3046885"/>
            <a:ext cx="7749000" cy="2628900"/>
          </a:xfrm>
          <a:prstGeom prst="rect">
            <a:avLst/>
          </a:prstGeom>
          <a:noFill/>
          <a:ln>
            <a:noFill/>
          </a:ln>
        </p:spPr>
        <p:txBody>
          <a:bodyPr anchorCtr="0" anchor="ctr" bIns="45700" lIns="91425" spcFirstLastPara="1" rIns="91425" wrap="square" tIns="45700">
            <a:noAutofit/>
          </a:bodyPr>
          <a:lstStyle>
            <a:lvl1pPr lvl="0" rtl="0" algn="l">
              <a:lnSpc>
                <a:spcPct val="90000"/>
              </a:lnSpc>
              <a:spcBef>
                <a:spcPts val="0"/>
              </a:spcBef>
              <a:spcAft>
                <a:spcPts val="0"/>
              </a:spcAft>
              <a:buClr>
                <a:schemeClr val="dk1"/>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21" name="Google Shape;221;p33"/>
          <p:cNvSpPr txBox="1"/>
          <p:nvPr>
            <p:ph idx="1" type="body"/>
          </p:nvPr>
        </p:nvSpPr>
        <p:spPr>
          <a:xfrm rot="5400000">
            <a:off x="830851" y="494185"/>
            <a:ext cx="7749000" cy="7734300"/>
          </a:xfrm>
          <a:prstGeom prst="rect">
            <a:avLst/>
          </a:prstGeom>
          <a:noFill/>
          <a:ln>
            <a:noFill/>
          </a:ln>
        </p:spPr>
        <p:txBody>
          <a:bodyPr anchorCtr="0" anchor="t" bIns="45700" lIns="91425" spcFirstLastPara="1" rIns="91425" wrap="square" tIns="45700">
            <a:noAutofit/>
          </a:bodyPr>
          <a:lstStyle>
            <a:lvl1pPr indent="-342900" lvl="0" marL="457200" rtl="0" algn="l">
              <a:lnSpc>
                <a:spcPct val="90000"/>
              </a:lnSpc>
              <a:spcBef>
                <a:spcPts val="1333"/>
              </a:spcBef>
              <a:spcAft>
                <a:spcPts val="0"/>
              </a:spcAft>
              <a:buClr>
                <a:schemeClr val="dk1"/>
              </a:buClr>
              <a:buSzPts val="1800"/>
              <a:buChar char="•"/>
              <a:defRPr/>
            </a:lvl1pPr>
            <a:lvl2pPr indent="-342900" lvl="1" marL="914400" rtl="0" algn="l">
              <a:lnSpc>
                <a:spcPct val="90000"/>
              </a:lnSpc>
              <a:spcBef>
                <a:spcPts val="667"/>
              </a:spcBef>
              <a:spcAft>
                <a:spcPts val="0"/>
              </a:spcAft>
              <a:buClr>
                <a:schemeClr val="dk1"/>
              </a:buClr>
              <a:buSzPts val="1800"/>
              <a:buChar char="•"/>
              <a:defRPr/>
            </a:lvl2pPr>
            <a:lvl3pPr indent="-342900" lvl="2" marL="1371600" rtl="0" algn="l">
              <a:lnSpc>
                <a:spcPct val="90000"/>
              </a:lnSpc>
              <a:spcBef>
                <a:spcPts val="667"/>
              </a:spcBef>
              <a:spcAft>
                <a:spcPts val="0"/>
              </a:spcAft>
              <a:buClr>
                <a:schemeClr val="dk1"/>
              </a:buClr>
              <a:buSzPts val="1800"/>
              <a:buChar char="•"/>
              <a:defRPr/>
            </a:lvl3pPr>
            <a:lvl4pPr indent="-342900" lvl="3" marL="1828800" rtl="0" algn="l">
              <a:lnSpc>
                <a:spcPct val="90000"/>
              </a:lnSpc>
              <a:spcBef>
                <a:spcPts val="667"/>
              </a:spcBef>
              <a:spcAft>
                <a:spcPts val="0"/>
              </a:spcAft>
              <a:buClr>
                <a:schemeClr val="dk1"/>
              </a:buClr>
              <a:buSzPts val="1800"/>
              <a:buChar char="•"/>
              <a:defRPr/>
            </a:lvl4pPr>
            <a:lvl5pPr indent="-342900" lvl="4" marL="2286000" rtl="0" algn="l">
              <a:lnSpc>
                <a:spcPct val="90000"/>
              </a:lnSpc>
              <a:spcBef>
                <a:spcPts val="667"/>
              </a:spcBef>
              <a:spcAft>
                <a:spcPts val="0"/>
              </a:spcAft>
              <a:buClr>
                <a:schemeClr val="dk1"/>
              </a:buClr>
              <a:buSzPts val="1800"/>
              <a:buChar char="•"/>
              <a:defRPr/>
            </a:lvl5pPr>
            <a:lvl6pPr indent="-342900" lvl="5" marL="2743200" rtl="0" algn="l">
              <a:lnSpc>
                <a:spcPct val="90000"/>
              </a:lnSpc>
              <a:spcBef>
                <a:spcPts val="667"/>
              </a:spcBef>
              <a:spcAft>
                <a:spcPts val="0"/>
              </a:spcAft>
              <a:buClr>
                <a:schemeClr val="dk1"/>
              </a:buClr>
              <a:buSzPts val="1800"/>
              <a:buChar char="•"/>
              <a:defRPr/>
            </a:lvl6pPr>
            <a:lvl7pPr indent="-342900" lvl="6" marL="3200400" rtl="0" algn="l">
              <a:lnSpc>
                <a:spcPct val="90000"/>
              </a:lnSpc>
              <a:spcBef>
                <a:spcPts val="667"/>
              </a:spcBef>
              <a:spcAft>
                <a:spcPts val="0"/>
              </a:spcAft>
              <a:buClr>
                <a:schemeClr val="dk1"/>
              </a:buClr>
              <a:buSzPts val="1800"/>
              <a:buChar char="•"/>
              <a:defRPr/>
            </a:lvl7pPr>
            <a:lvl8pPr indent="-342900" lvl="7" marL="3657600" rtl="0" algn="l">
              <a:lnSpc>
                <a:spcPct val="90000"/>
              </a:lnSpc>
              <a:spcBef>
                <a:spcPts val="667"/>
              </a:spcBef>
              <a:spcAft>
                <a:spcPts val="0"/>
              </a:spcAft>
              <a:buClr>
                <a:schemeClr val="dk1"/>
              </a:buClr>
              <a:buSzPts val="1800"/>
              <a:buChar char="•"/>
              <a:defRPr/>
            </a:lvl8pPr>
            <a:lvl9pPr indent="-342900" lvl="8" marL="4114800" rtl="0" algn="l">
              <a:lnSpc>
                <a:spcPct val="90000"/>
              </a:lnSpc>
              <a:spcBef>
                <a:spcPts val="667"/>
              </a:spcBef>
              <a:spcAft>
                <a:spcPts val="0"/>
              </a:spcAft>
              <a:buClr>
                <a:schemeClr val="dk1"/>
              </a:buClr>
              <a:buSzPts val="1800"/>
              <a:buChar char="•"/>
              <a:defRPr/>
            </a:lvl9pPr>
          </a:lstStyle>
          <a:p/>
        </p:txBody>
      </p:sp>
      <p:sp>
        <p:nvSpPr>
          <p:cNvPr id="222" name="Google Shape;222;p33"/>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23" name="Google Shape;223;p33"/>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24" name="Google Shape;224;p33"/>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34" name="Shape 34"/>
        <p:cNvGrpSpPr/>
        <p:nvPr/>
      </p:nvGrpSpPr>
      <p:grpSpPr>
        <a:xfrm>
          <a:off x="0" y="0"/>
          <a:ext cx="0" cy="0"/>
          <a:chOff x="0" y="0"/>
          <a:chExt cx="0" cy="0"/>
        </a:xfrm>
      </p:grpSpPr>
      <p:sp>
        <p:nvSpPr>
          <p:cNvPr id="35" name="Google Shape;35;p5"/>
          <p:cNvSpPr txBox="1"/>
          <p:nvPr>
            <p:ph type="title"/>
          </p:nvPr>
        </p:nvSpPr>
        <p:spPr>
          <a:xfrm>
            <a:off x="838200" y="486836"/>
            <a:ext cx="10515600" cy="1767417"/>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5"/>
          <p:cNvSpPr txBox="1"/>
          <p:nvPr>
            <p:ph idx="1" type="body"/>
          </p:nvPr>
        </p:nvSpPr>
        <p:spPr>
          <a:xfrm>
            <a:off x="838200" y="2434167"/>
            <a:ext cx="5181600" cy="5801784"/>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333"/>
              </a:spcBef>
              <a:spcAft>
                <a:spcPts val="0"/>
              </a:spcAft>
              <a:buClr>
                <a:schemeClr val="dk1"/>
              </a:buClr>
              <a:buSzPts val="1800"/>
              <a:buChar char="•"/>
              <a:defRPr/>
            </a:lvl1pPr>
            <a:lvl2pPr indent="-342900" lvl="1" marL="914400" algn="l">
              <a:lnSpc>
                <a:spcPct val="90000"/>
              </a:lnSpc>
              <a:spcBef>
                <a:spcPts val="667"/>
              </a:spcBef>
              <a:spcAft>
                <a:spcPts val="0"/>
              </a:spcAft>
              <a:buClr>
                <a:schemeClr val="dk1"/>
              </a:buClr>
              <a:buSzPts val="1800"/>
              <a:buChar char="•"/>
              <a:defRPr/>
            </a:lvl2pPr>
            <a:lvl3pPr indent="-342900" lvl="2" marL="1371600" algn="l">
              <a:lnSpc>
                <a:spcPct val="90000"/>
              </a:lnSpc>
              <a:spcBef>
                <a:spcPts val="667"/>
              </a:spcBef>
              <a:spcAft>
                <a:spcPts val="0"/>
              </a:spcAft>
              <a:buClr>
                <a:schemeClr val="dk1"/>
              </a:buClr>
              <a:buSzPts val="1800"/>
              <a:buChar char="•"/>
              <a:defRPr/>
            </a:lvl3pPr>
            <a:lvl4pPr indent="-342900" lvl="3" marL="1828800" algn="l">
              <a:lnSpc>
                <a:spcPct val="90000"/>
              </a:lnSpc>
              <a:spcBef>
                <a:spcPts val="667"/>
              </a:spcBef>
              <a:spcAft>
                <a:spcPts val="0"/>
              </a:spcAft>
              <a:buClr>
                <a:schemeClr val="dk1"/>
              </a:buClr>
              <a:buSzPts val="1800"/>
              <a:buChar char="•"/>
              <a:defRPr/>
            </a:lvl4pPr>
            <a:lvl5pPr indent="-342900" lvl="4" marL="2286000" algn="l">
              <a:lnSpc>
                <a:spcPct val="90000"/>
              </a:lnSpc>
              <a:spcBef>
                <a:spcPts val="667"/>
              </a:spcBef>
              <a:spcAft>
                <a:spcPts val="0"/>
              </a:spcAft>
              <a:buClr>
                <a:schemeClr val="dk1"/>
              </a:buClr>
              <a:buSzPts val="1800"/>
              <a:buChar char="•"/>
              <a:defRPr/>
            </a:lvl5pPr>
            <a:lvl6pPr indent="-342900" lvl="5" marL="2743200" algn="l">
              <a:lnSpc>
                <a:spcPct val="90000"/>
              </a:lnSpc>
              <a:spcBef>
                <a:spcPts val="667"/>
              </a:spcBef>
              <a:spcAft>
                <a:spcPts val="0"/>
              </a:spcAft>
              <a:buClr>
                <a:schemeClr val="dk1"/>
              </a:buClr>
              <a:buSzPts val="1800"/>
              <a:buChar char="•"/>
              <a:defRPr/>
            </a:lvl6pPr>
            <a:lvl7pPr indent="-342900" lvl="6" marL="3200400" algn="l">
              <a:lnSpc>
                <a:spcPct val="90000"/>
              </a:lnSpc>
              <a:spcBef>
                <a:spcPts val="667"/>
              </a:spcBef>
              <a:spcAft>
                <a:spcPts val="0"/>
              </a:spcAft>
              <a:buClr>
                <a:schemeClr val="dk1"/>
              </a:buClr>
              <a:buSzPts val="1800"/>
              <a:buChar char="•"/>
              <a:defRPr/>
            </a:lvl7pPr>
            <a:lvl8pPr indent="-342900" lvl="7" marL="3657600" algn="l">
              <a:lnSpc>
                <a:spcPct val="90000"/>
              </a:lnSpc>
              <a:spcBef>
                <a:spcPts val="667"/>
              </a:spcBef>
              <a:spcAft>
                <a:spcPts val="0"/>
              </a:spcAft>
              <a:buClr>
                <a:schemeClr val="dk1"/>
              </a:buClr>
              <a:buSzPts val="1800"/>
              <a:buChar char="•"/>
              <a:defRPr/>
            </a:lvl8pPr>
            <a:lvl9pPr indent="-342900" lvl="8" marL="4114800" algn="l">
              <a:lnSpc>
                <a:spcPct val="90000"/>
              </a:lnSpc>
              <a:spcBef>
                <a:spcPts val="667"/>
              </a:spcBef>
              <a:spcAft>
                <a:spcPts val="0"/>
              </a:spcAft>
              <a:buClr>
                <a:schemeClr val="dk1"/>
              </a:buClr>
              <a:buSzPts val="1800"/>
              <a:buChar char="•"/>
              <a:defRPr/>
            </a:lvl9pPr>
          </a:lstStyle>
          <a:p/>
        </p:txBody>
      </p:sp>
      <p:sp>
        <p:nvSpPr>
          <p:cNvPr id="37" name="Google Shape;37;p5"/>
          <p:cNvSpPr txBox="1"/>
          <p:nvPr>
            <p:ph idx="2" type="body"/>
          </p:nvPr>
        </p:nvSpPr>
        <p:spPr>
          <a:xfrm>
            <a:off x="6172200" y="2434167"/>
            <a:ext cx="5181600" cy="5801784"/>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333"/>
              </a:spcBef>
              <a:spcAft>
                <a:spcPts val="0"/>
              </a:spcAft>
              <a:buClr>
                <a:schemeClr val="dk1"/>
              </a:buClr>
              <a:buSzPts val="1800"/>
              <a:buChar char="•"/>
              <a:defRPr/>
            </a:lvl1pPr>
            <a:lvl2pPr indent="-342900" lvl="1" marL="914400" algn="l">
              <a:lnSpc>
                <a:spcPct val="90000"/>
              </a:lnSpc>
              <a:spcBef>
                <a:spcPts val="667"/>
              </a:spcBef>
              <a:spcAft>
                <a:spcPts val="0"/>
              </a:spcAft>
              <a:buClr>
                <a:schemeClr val="dk1"/>
              </a:buClr>
              <a:buSzPts val="1800"/>
              <a:buChar char="•"/>
              <a:defRPr/>
            </a:lvl2pPr>
            <a:lvl3pPr indent="-342900" lvl="2" marL="1371600" algn="l">
              <a:lnSpc>
                <a:spcPct val="90000"/>
              </a:lnSpc>
              <a:spcBef>
                <a:spcPts val="667"/>
              </a:spcBef>
              <a:spcAft>
                <a:spcPts val="0"/>
              </a:spcAft>
              <a:buClr>
                <a:schemeClr val="dk1"/>
              </a:buClr>
              <a:buSzPts val="1800"/>
              <a:buChar char="•"/>
              <a:defRPr/>
            </a:lvl3pPr>
            <a:lvl4pPr indent="-342900" lvl="3" marL="1828800" algn="l">
              <a:lnSpc>
                <a:spcPct val="90000"/>
              </a:lnSpc>
              <a:spcBef>
                <a:spcPts val="667"/>
              </a:spcBef>
              <a:spcAft>
                <a:spcPts val="0"/>
              </a:spcAft>
              <a:buClr>
                <a:schemeClr val="dk1"/>
              </a:buClr>
              <a:buSzPts val="1800"/>
              <a:buChar char="•"/>
              <a:defRPr/>
            </a:lvl4pPr>
            <a:lvl5pPr indent="-342900" lvl="4" marL="2286000" algn="l">
              <a:lnSpc>
                <a:spcPct val="90000"/>
              </a:lnSpc>
              <a:spcBef>
                <a:spcPts val="667"/>
              </a:spcBef>
              <a:spcAft>
                <a:spcPts val="0"/>
              </a:spcAft>
              <a:buClr>
                <a:schemeClr val="dk1"/>
              </a:buClr>
              <a:buSzPts val="1800"/>
              <a:buChar char="•"/>
              <a:defRPr/>
            </a:lvl5pPr>
            <a:lvl6pPr indent="-342900" lvl="5" marL="2743200" algn="l">
              <a:lnSpc>
                <a:spcPct val="90000"/>
              </a:lnSpc>
              <a:spcBef>
                <a:spcPts val="667"/>
              </a:spcBef>
              <a:spcAft>
                <a:spcPts val="0"/>
              </a:spcAft>
              <a:buClr>
                <a:schemeClr val="dk1"/>
              </a:buClr>
              <a:buSzPts val="1800"/>
              <a:buChar char="•"/>
              <a:defRPr/>
            </a:lvl6pPr>
            <a:lvl7pPr indent="-342900" lvl="6" marL="3200400" algn="l">
              <a:lnSpc>
                <a:spcPct val="90000"/>
              </a:lnSpc>
              <a:spcBef>
                <a:spcPts val="667"/>
              </a:spcBef>
              <a:spcAft>
                <a:spcPts val="0"/>
              </a:spcAft>
              <a:buClr>
                <a:schemeClr val="dk1"/>
              </a:buClr>
              <a:buSzPts val="1800"/>
              <a:buChar char="•"/>
              <a:defRPr/>
            </a:lvl7pPr>
            <a:lvl8pPr indent="-342900" lvl="7" marL="3657600" algn="l">
              <a:lnSpc>
                <a:spcPct val="90000"/>
              </a:lnSpc>
              <a:spcBef>
                <a:spcPts val="667"/>
              </a:spcBef>
              <a:spcAft>
                <a:spcPts val="0"/>
              </a:spcAft>
              <a:buClr>
                <a:schemeClr val="dk1"/>
              </a:buClr>
              <a:buSzPts val="1800"/>
              <a:buChar char="•"/>
              <a:defRPr/>
            </a:lvl8pPr>
            <a:lvl9pPr indent="-342900" lvl="8" marL="4114800" algn="l">
              <a:lnSpc>
                <a:spcPct val="90000"/>
              </a:lnSpc>
              <a:spcBef>
                <a:spcPts val="667"/>
              </a:spcBef>
              <a:spcAft>
                <a:spcPts val="0"/>
              </a:spcAft>
              <a:buClr>
                <a:schemeClr val="dk1"/>
              </a:buClr>
              <a:buSzPts val="1800"/>
              <a:buChar char="•"/>
              <a:defRPr/>
            </a:lvl9pPr>
          </a:lstStyle>
          <a:p/>
        </p:txBody>
      </p:sp>
      <p:sp>
        <p:nvSpPr>
          <p:cNvPr id="38" name="Google Shape;38;p5"/>
          <p:cNvSpPr txBox="1"/>
          <p:nvPr>
            <p:ph idx="10" type="dt"/>
          </p:nvPr>
        </p:nvSpPr>
        <p:spPr>
          <a:xfrm>
            <a:off x="838200" y="8475136"/>
            <a:ext cx="2743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5"/>
          <p:cNvSpPr txBox="1"/>
          <p:nvPr>
            <p:ph idx="11" type="ftr"/>
          </p:nvPr>
        </p:nvSpPr>
        <p:spPr>
          <a:xfrm>
            <a:off x="4038600" y="8475136"/>
            <a:ext cx="41148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5"/>
          <p:cNvSpPr txBox="1"/>
          <p:nvPr>
            <p:ph idx="12" type="sldNum"/>
          </p:nvPr>
        </p:nvSpPr>
        <p:spPr>
          <a:xfrm>
            <a:off x="8610600" y="8475136"/>
            <a:ext cx="2743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41" name="Shape 41"/>
        <p:cNvGrpSpPr/>
        <p:nvPr/>
      </p:nvGrpSpPr>
      <p:grpSpPr>
        <a:xfrm>
          <a:off x="0" y="0"/>
          <a:ext cx="0" cy="0"/>
          <a:chOff x="0" y="0"/>
          <a:chExt cx="0" cy="0"/>
        </a:xfrm>
      </p:grpSpPr>
      <p:sp>
        <p:nvSpPr>
          <p:cNvPr id="42" name="Google Shape;42;p6"/>
          <p:cNvSpPr txBox="1"/>
          <p:nvPr>
            <p:ph type="title"/>
          </p:nvPr>
        </p:nvSpPr>
        <p:spPr>
          <a:xfrm>
            <a:off x="839788" y="486836"/>
            <a:ext cx="10515600" cy="1767417"/>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6"/>
          <p:cNvSpPr txBox="1"/>
          <p:nvPr>
            <p:ph idx="1" type="body"/>
          </p:nvPr>
        </p:nvSpPr>
        <p:spPr>
          <a:xfrm>
            <a:off x="839789" y="2241551"/>
            <a:ext cx="5157787" cy="1098549"/>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333"/>
              </a:spcBef>
              <a:spcAft>
                <a:spcPts val="0"/>
              </a:spcAft>
              <a:buClr>
                <a:schemeClr val="dk1"/>
              </a:buClr>
              <a:buSzPts val="3200"/>
              <a:buNone/>
              <a:defRPr b="1" sz="3200"/>
            </a:lvl1pPr>
            <a:lvl2pPr indent="-228600" lvl="1" marL="914400" algn="l">
              <a:lnSpc>
                <a:spcPct val="90000"/>
              </a:lnSpc>
              <a:spcBef>
                <a:spcPts val="667"/>
              </a:spcBef>
              <a:spcAft>
                <a:spcPts val="0"/>
              </a:spcAft>
              <a:buClr>
                <a:schemeClr val="dk1"/>
              </a:buClr>
              <a:buSzPts val="2667"/>
              <a:buNone/>
              <a:defRPr b="1" sz="2667"/>
            </a:lvl2pPr>
            <a:lvl3pPr indent="-228600" lvl="2" marL="1371600" algn="l">
              <a:lnSpc>
                <a:spcPct val="90000"/>
              </a:lnSpc>
              <a:spcBef>
                <a:spcPts val="667"/>
              </a:spcBef>
              <a:spcAft>
                <a:spcPts val="0"/>
              </a:spcAft>
              <a:buClr>
                <a:schemeClr val="dk1"/>
              </a:buClr>
              <a:buSzPts val="2400"/>
              <a:buNone/>
              <a:defRPr b="1" sz="2400"/>
            </a:lvl3pPr>
            <a:lvl4pPr indent="-228600" lvl="3" marL="1828800" algn="l">
              <a:lnSpc>
                <a:spcPct val="90000"/>
              </a:lnSpc>
              <a:spcBef>
                <a:spcPts val="667"/>
              </a:spcBef>
              <a:spcAft>
                <a:spcPts val="0"/>
              </a:spcAft>
              <a:buClr>
                <a:schemeClr val="dk1"/>
              </a:buClr>
              <a:buSzPts val="2133"/>
              <a:buNone/>
              <a:defRPr b="1" sz="2133"/>
            </a:lvl4pPr>
            <a:lvl5pPr indent="-228600" lvl="4" marL="2286000" algn="l">
              <a:lnSpc>
                <a:spcPct val="90000"/>
              </a:lnSpc>
              <a:spcBef>
                <a:spcPts val="667"/>
              </a:spcBef>
              <a:spcAft>
                <a:spcPts val="0"/>
              </a:spcAft>
              <a:buClr>
                <a:schemeClr val="dk1"/>
              </a:buClr>
              <a:buSzPts val="2133"/>
              <a:buNone/>
              <a:defRPr b="1" sz="2133"/>
            </a:lvl5pPr>
            <a:lvl6pPr indent="-228600" lvl="5" marL="2743200" algn="l">
              <a:lnSpc>
                <a:spcPct val="90000"/>
              </a:lnSpc>
              <a:spcBef>
                <a:spcPts val="667"/>
              </a:spcBef>
              <a:spcAft>
                <a:spcPts val="0"/>
              </a:spcAft>
              <a:buClr>
                <a:schemeClr val="dk1"/>
              </a:buClr>
              <a:buSzPts val="2133"/>
              <a:buNone/>
              <a:defRPr b="1" sz="2133"/>
            </a:lvl6pPr>
            <a:lvl7pPr indent="-228600" lvl="6" marL="3200400" algn="l">
              <a:lnSpc>
                <a:spcPct val="90000"/>
              </a:lnSpc>
              <a:spcBef>
                <a:spcPts val="667"/>
              </a:spcBef>
              <a:spcAft>
                <a:spcPts val="0"/>
              </a:spcAft>
              <a:buClr>
                <a:schemeClr val="dk1"/>
              </a:buClr>
              <a:buSzPts val="2133"/>
              <a:buNone/>
              <a:defRPr b="1" sz="2133"/>
            </a:lvl7pPr>
            <a:lvl8pPr indent="-228600" lvl="7" marL="3657600" algn="l">
              <a:lnSpc>
                <a:spcPct val="90000"/>
              </a:lnSpc>
              <a:spcBef>
                <a:spcPts val="667"/>
              </a:spcBef>
              <a:spcAft>
                <a:spcPts val="0"/>
              </a:spcAft>
              <a:buClr>
                <a:schemeClr val="dk1"/>
              </a:buClr>
              <a:buSzPts val="2133"/>
              <a:buNone/>
              <a:defRPr b="1" sz="2133"/>
            </a:lvl8pPr>
            <a:lvl9pPr indent="-228600" lvl="8" marL="4114800" algn="l">
              <a:lnSpc>
                <a:spcPct val="90000"/>
              </a:lnSpc>
              <a:spcBef>
                <a:spcPts val="667"/>
              </a:spcBef>
              <a:spcAft>
                <a:spcPts val="0"/>
              </a:spcAft>
              <a:buClr>
                <a:schemeClr val="dk1"/>
              </a:buClr>
              <a:buSzPts val="2133"/>
              <a:buNone/>
              <a:defRPr b="1" sz="2133"/>
            </a:lvl9pPr>
          </a:lstStyle>
          <a:p/>
        </p:txBody>
      </p:sp>
      <p:sp>
        <p:nvSpPr>
          <p:cNvPr id="44" name="Google Shape;44;p6"/>
          <p:cNvSpPr txBox="1"/>
          <p:nvPr>
            <p:ph idx="2" type="body"/>
          </p:nvPr>
        </p:nvSpPr>
        <p:spPr>
          <a:xfrm>
            <a:off x="839789" y="3340100"/>
            <a:ext cx="5157787" cy="4912784"/>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333"/>
              </a:spcBef>
              <a:spcAft>
                <a:spcPts val="0"/>
              </a:spcAft>
              <a:buClr>
                <a:schemeClr val="dk1"/>
              </a:buClr>
              <a:buSzPts val="1800"/>
              <a:buChar char="•"/>
              <a:defRPr/>
            </a:lvl1pPr>
            <a:lvl2pPr indent="-342900" lvl="1" marL="914400" algn="l">
              <a:lnSpc>
                <a:spcPct val="90000"/>
              </a:lnSpc>
              <a:spcBef>
                <a:spcPts val="667"/>
              </a:spcBef>
              <a:spcAft>
                <a:spcPts val="0"/>
              </a:spcAft>
              <a:buClr>
                <a:schemeClr val="dk1"/>
              </a:buClr>
              <a:buSzPts val="1800"/>
              <a:buChar char="•"/>
              <a:defRPr/>
            </a:lvl2pPr>
            <a:lvl3pPr indent="-342900" lvl="2" marL="1371600" algn="l">
              <a:lnSpc>
                <a:spcPct val="90000"/>
              </a:lnSpc>
              <a:spcBef>
                <a:spcPts val="667"/>
              </a:spcBef>
              <a:spcAft>
                <a:spcPts val="0"/>
              </a:spcAft>
              <a:buClr>
                <a:schemeClr val="dk1"/>
              </a:buClr>
              <a:buSzPts val="1800"/>
              <a:buChar char="•"/>
              <a:defRPr/>
            </a:lvl3pPr>
            <a:lvl4pPr indent="-342900" lvl="3" marL="1828800" algn="l">
              <a:lnSpc>
                <a:spcPct val="90000"/>
              </a:lnSpc>
              <a:spcBef>
                <a:spcPts val="667"/>
              </a:spcBef>
              <a:spcAft>
                <a:spcPts val="0"/>
              </a:spcAft>
              <a:buClr>
                <a:schemeClr val="dk1"/>
              </a:buClr>
              <a:buSzPts val="1800"/>
              <a:buChar char="•"/>
              <a:defRPr/>
            </a:lvl4pPr>
            <a:lvl5pPr indent="-342900" lvl="4" marL="2286000" algn="l">
              <a:lnSpc>
                <a:spcPct val="90000"/>
              </a:lnSpc>
              <a:spcBef>
                <a:spcPts val="667"/>
              </a:spcBef>
              <a:spcAft>
                <a:spcPts val="0"/>
              </a:spcAft>
              <a:buClr>
                <a:schemeClr val="dk1"/>
              </a:buClr>
              <a:buSzPts val="1800"/>
              <a:buChar char="•"/>
              <a:defRPr/>
            </a:lvl5pPr>
            <a:lvl6pPr indent="-342900" lvl="5" marL="2743200" algn="l">
              <a:lnSpc>
                <a:spcPct val="90000"/>
              </a:lnSpc>
              <a:spcBef>
                <a:spcPts val="667"/>
              </a:spcBef>
              <a:spcAft>
                <a:spcPts val="0"/>
              </a:spcAft>
              <a:buClr>
                <a:schemeClr val="dk1"/>
              </a:buClr>
              <a:buSzPts val="1800"/>
              <a:buChar char="•"/>
              <a:defRPr/>
            </a:lvl6pPr>
            <a:lvl7pPr indent="-342900" lvl="6" marL="3200400" algn="l">
              <a:lnSpc>
                <a:spcPct val="90000"/>
              </a:lnSpc>
              <a:spcBef>
                <a:spcPts val="667"/>
              </a:spcBef>
              <a:spcAft>
                <a:spcPts val="0"/>
              </a:spcAft>
              <a:buClr>
                <a:schemeClr val="dk1"/>
              </a:buClr>
              <a:buSzPts val="1800"/>
              <a:buChar char="•"/>
              <a:defRPr/>
            </a:lvl7pPr>
            <a:lvl8pPr indent="-342900" lvl="7" marL="3657600" algn="l">
              <a:lnSpc>
                <a:spcPct val="90000"/>
              </a:lnSpc>
              <a:spcBef>
                <a:spcPts val="667"/>
              </a:spcBef>
              <a:spcAft>
                <a:spcPts val="0"/>
              </a:spcAft>
              <a:buClr>
                <a:schemeClr val="dk1"/>
              </a:buClr>
              <a:buSzPts val="1800"/>
              <a:buChar char="•"/>
              <a:defRPr/>
            </a:lvl8pPr>
            <a:lvl9pPr indent="-342900" lvl="8" marL="4114800" algn="l">
              <a:lnSpc>
                <a:spcPct val="90000"/>
              </a:lnSpc>
              <a:spcBef>
                <a:spcPts val="667"/>
              </a:spcBef>
              <a:spcAft>
                <a:spcPts val="0"/>
              </a:spcAft>
              <a:buClr>
                <a:schemeClr val="dk1"/>
              </a:buClr>
              <a:buSzPts val="1800"/>
              <a:buChar char="•"/>
              <a:defRPr/>
            </a:lvl9pPr>
          </a:lstStyle>
          <a:p/>
        </p:txBody>
      </p:sp>
      <p:sp>
        <p:nvSpPr>
          <p:cNvPr id="45" name="Google Shape;45;p6"/>
          <p:cNvSpPr txBox="1"/>
          <p:nvPr>
            <p:ph idx="3" type="body"/>
          </p:nvPr>
        </p:nvSpPr>
        <p:spPr>
          <a:xfrm>
            <a:off x="6172201" y="2241551"/>
            <a:ext cx="5183188" cy="1098549"/>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333"/>
              </a:spcBef>
              <a:spcAft>
                <a:spcPts val="0"/>
              </a:spcAft>
              <a:buClr>
                <a:schemeClr val="dk1"/>
              </a:buClr>
              <a:buSzPts val="3200"/>
              <a:buNone/>
              <a:defRPr b="1" sz="3200"/>
            </a:lvl1pPr>
            <a:lvl2pPr indent="-228600" lvl="1" marL="914400" algn="l">
              <a:lnSpc>
                <a:spcPct val="90000"/>
              </a:lnSpc>
              <a:spcBef>
                <a:spcPts val="667"/>
              </a:spcBef>
              <a:spcAft>
                <a:spcPts val="0"/>
              </a:spcAft>
              <a:buClr>
                <a:schemeClr val="dk1"/>
              </a:buClr>
              <a:buSzPts val="2667"/>
              <a:buNone/>
              <a:defRPr b="1" sz="2667"/>
            </a:lvl2pPr>
            <a:lvl3pPr indent="-228600" lvl="2" marL="1371600" algn="l">
              <a:lnSpc>
                <a:spcPct val="90000"/>
              </a:lnSpc>
              <a:spcBef>
                <a:spcPts val="667"/>
              </a:spcBef>
              <a:spcAft>
                <a:spcPts val="0"/>
              </a:spcAft>
              <a:buClr>
                <a:schemeClr val="dk1"/>
              </a:buClr>
              <a:buSzPts val="2400"/>
              <a:buNone/>
              <a:defRPr b="1" sz="2400"/>
            </a:lvl3pPr>
            <a:lvl4pPr indent="-228600" lvl="3" marL="1828800" algn="l">
              <a:lnSpc>
                <a:spcPct val="90000"/>
              </a:lnSpc>
              <a:spcBef>
                <a:spcPts val="667"/>
              </a:spcBef>
              <a:spcAft>
                <a:spcPts val="0"/>
              </a:spcAft>
              <a:buClr>
                <a:schemeClr val="dk1"/>
              </a:buClr>
              <a:buSzPts val="2133"/>
              <a:buNone/>
              <a:defRPr b="1" sz="2133"/>
            </a:lvl4pPr>
            <a:lvl5pPr indent="-228600" lvl="4" marL="2286000" algn="l">
              <a:lnSpc>
                <a:spcPct val="90000"/>
              </a:lnSpc>
              <a:spcBef>
                <a:spcPts val="667"/>
              </a:spcBef>
              <a:spcAft>
                <a:spcPts val="0"/>
              </a:spcAft>
              <a:buClr>
                <a:schemeClr val="dk1"/>
              </a:buClr>
              <a:buSzPts val="2133"/>
              <a:buNone/>
              <a:defRPr b="1" sz="2133"/>
            </a:lvl5pPr>
            <a:lvl6pPr indent="-228600" lvl="5" marL="2743200" algn="l">
              <a:lnSpc>
                <a:spcPct val="90000"/>
              </a:lnSpc>
              <a:spcBef>
                <a:spcPts val="667"/>
              </a:spcBef>
              <a:spcAft>
                <a:spcPts val="0"/>
              </a:spcAft>
              <a:buClr>
                <a:schemeClr val="dk1"/>
              </a:buClr>
              <a:buSzPts val="2133"/>
              <a:buNone/>
              <a:defRPr b="1" sz="2133"/>
            </a:lvl6pPr>
            <a:lvl7pPr indent="-228600" lvl="6" marL="3200400" algn="l">
              <a:lnSpc>
                <a:spcPct val="90000"/>
              </a:lnSpc>
              <a:spcBef>
                <a:spcPts val="667"/>
              </a:spcBef>
              <a:spcAft>
                <a:spcPts val="0"/>
              </a:spcAft>
              <a:buClr>
                <a:schemeClr val="dk1"/>
              </a:buClr>
              <a:buSzPts val="2133"/>
              <a:buNone/>
              <a:defRPr b="1" sz="2133"/>
            </a:lvl7pPr>
            <a:lvl8pPr indent="-228600" lvl="7" marL="3657600" algn="l">
              <a:lnSpc>
                <a:spcPct val="90000"/>
              </a:lnSpc>
              <a:spcBef>
                <a:spcPts val="667"/>
              </a:spcBef>
              <a:spcAft>
                <a:spcPts val="0"/>
              </a:spcAft>
              <a:buClr>
                <a:schemeClr val="dk1"/>
              </a:buClr>
              <a:buSzPts val="2133"/>
              <a:buNone/>
              <a:defRPr b="1" sz="2133"/>
            </a:lvl8pPr>
            <a:lvl9pPr indent="-228600" lvl="8" marL="4114800" algn="l">
              <a:lnSpc>
                <a:spcPct val="90000"/>
              </a:lnSpc>
              <a:spcBef>
                <a:spcPts val="667"/>
              </a:spcBef>
              <a:spcAft>
                <a:spcPts val="0"/>
              </a:spcAft>
              <a:buClr>
                <a:schemeClr val="dk1"/>
              </a:buClr>
              <a:buSzPts val="2133"/>
              <a:buNone/>
              <a:defRPr b="1" sz="2133"/>
            </a:lvl9pPr>
          </a:lstStyle>
          <a:p/>
        </p:txBody>
      </p:sp>
      <p:sp>
        <p:nvSpPr>
          <p:cNvPr id="46" name="Google Shape;46;p6"/>
          <p:cNvSpPr txBox="1"/>
          <p:nvPr>
            <p:ph idx="4" type="body"/>
          </p:nvPr>
        </p:nvSpPr>
        <p:spPr>
          <a:xfrm>
            <a:off x="6172201" y="3340100"/>
            <a:ext cx="5183188" cy="4912784"/>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333"/>
              </a:spcBef>
              <a:spcAft>
                <a:spcPts val="0"/>
              </a:spcAft>
              <a:buClr>
                <a:schemeClr val="dk1"/>
              </a:buClr>
              <a:buSzPts val="1800"/>
              <a:buChar char="•"/>
              <a:defRPr/>
            </a:lvl1pPr>
            <a:lvl2pPr indent="-342900" lvl="1" marL="914400" algn="l">
              <a:lnSpc>
                <a:spcPct val="90000"/>
              </a:lnSpc>
              <a:spcBef>
                <a:spcPts val="667"/>
              </a:spcBef>
              <a:spcAft>
                <a:spcPts val="0"/>
              </a:spcAft>
              <a:buClr>
                <a:schemeClr val="dk1"/>
              </a:buClr>
              <a:buSzPts val="1800"/>
              <a:buChar char="•"/>
              <a:defRPr/>
            </a:lvl2pPr>
            <a:lvl3pPr indent="-342900" lvl="2" marL="1371600" algn="l">
              <a:lnSpc>
                <a:spcPct val="90000"/>
              </a:lnSpc>
              <a:spcBef>
                <a:spcPts val="667"/>
              </a:spcBef>
              <a:spcAft>
                <a:spcPts val="0"/>
              </a:spcAft>
              <a:buClr>
                <a:schemeClr val="dk1"/>
              </a:buClr>
              <a:buSzPts val="1800"/>
              <a:buChar char="•"/>
              <a:defRPr/>
            </a:lvl3pPr>
            <a:lvl4pPr indent="-342900" lvl="3" marL="1828800" algn="l">
              <a:lnSpc>
                <a:spcPct val="90000"/>
              </a:lnSpc>
              <a:spcBef>
                <a:spcPts val="667"/>
              </a:spcBef>
              <a:spcAft>
                <a:spcPts val="0"/>
              </a:spcAft>
              <a:buClr>
                <a:schemeClr val="dk1"/>
              </a:buClr>
              <a:buSzPts val="1800"/>
              <a:buChar char="•"/>
              <a:defRPr/>
            </a:lvl4pPr>
            <a:lvl5pPr indent="-342900" lvl="4" marL="2286000" algn="l">
              <a:lnSpc>
                <a:spcPct val="90000"/>
              </a:lnSpc>
              <a:spcBef>
                <a:spcPts val="667"/>
              </a:spcBef>
              <a:spcAft>
                <a:spcPts val="0"/>
              </a:spcAft>
              <a:buClr>
                <a:schemeClr val="dk1"/>
              </a:buClr>
              <a:buSzPts val="1800"/>
              <a:buChar char="•"/>
              <a:defRPr/>
            </a:lvl5pPr>
            <a:lvl6pPr indent="-342900" lvl="5" marL="2743200" algn="l">
              <a:lnSpc>
                <a:spcPct val="90000"/>
              </a:lnSpc>
              <a:spcBef>
                <a:spcPts val="667"/>
              </a:spcBef>
              <a:spcAft>
                <a:spcPts val="0"/>
              </a:spcAft>
              <a:buClr>
                <a:schemeClr val="dk1"/>
              </a:buClr>
              <a:buSzPts val="1800"/>
              <a:buChar char="•"/>
              <a:defRPr/>
            </a:lvl6pPr>
            <a:lvl7pPr indent="-342900" lvl="6" marL="3200400" algn="l">
              <a:lnSpc>
                <a:spcPct val="90000"/>
              </a:lnSpc>
              <a:spcBef>
                <a:spcPts val="667"/>
              </a:spcBef>
              <a:spcAft>
                <a:spcPts val="0"/>
              </a:spcAft>
              <a:buClr>
                <a:schemeClr val="dk1"/>
              </a:buClr>
              <a:buSzPts val="1800"/>
              <a:buChar char="•"/>
              <a:defRPr/>
            </a:lvl7pPr>
            <a:lvl8pPr indent="-342900" lvl="7" marL="3657600" algn="l">
              <a:lnSpc>
                <a:spcPct val="90000"/>
              </a:lnSpc>
              <a:spcBef>
                <a:spcPts val="667"/>
              </a:spcBef>
              <a:spcAft>
                <a:spcPts val="0"/>
              </a:spcAft>
              <a:buClr>
                <a:schemeClr val="dk1"/>
              </a:buClr>
              <a:buSzPts val="1800"/>
              <a:buChar char="•"/>
              <a:defRPr/>
            </a:lvl8pPr>
            <a:lvl9pPr indent="-342900" lvl="8" marL="4114800" algn="l">
              <a:lnSpc>
                <a:spcPct val="90000"/>
              </a:lnSpc>
              <a:spcBef>
                <a:spcPts val="667"/>
              </a:spcBef>
              <a:spcAft>
                <a:spcPts val="0"/>
              </a:spcAft>
              <a:buClr>
                <a:schemeClr val="dk1"/>
              </a:buClr>
              <a:buSzPts val="1800"/>
              <a:buChar char="•"/>
              <a:defRPr/>
            </a:lvl9pPr>
          </a:lstStyle>
          <a:p/>
        </p:txBody>
      </p:sp>
      <p:sp>
        <p:nvSpPr>
          <p:cNvPr id="47" name="Google Shape;47;p6"/>
          <p:cNvSpPr txBox="1"/>
          <p:nvPr>
            <p:ph idx="10" type="dt"/>
          </p:nvPr>
        </p:nvSpPr>
        <p:spPr>
          <a:xfrm>
            <a:off x="838200" y="8475136"/>
            <a:ext cx="2743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6"/>
          <p:cNvSpPr txBox="1"/>
          <p:nvPr>
            <p:ph idx="11" type="ftr"/>
          </p:nvPr>
        </p:nvSpPr>
        <p:spPr>
          <a:xfrm>
            <a:off x="4038600" y="8475136"/>
            <a:ext cx="41148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6"/>
          <p:cNvSpPr txBox="1"/>
          <p:nvPr>
            <p:ph idx="12" type="sldNum"/>
          </p:nvPr>
        </p:nvSpPr>
        <p:spPr>
          <a:xfrm>
            <a:off x="8610600" y="8475136"/>
            <a:ext cx="2743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50" name="Shape 50"/>
        <p:cNvGrpSpPr/>
        <p:nvPr/>
      </p:nvGrpSpPr>
      <p:grpSpPr>
        <a:xfrm>
          <a:off x="0" y="0"/>
          <a:ext cx="0" cy="0"/>
          <a:chOff x="0" y="0"/>
          <a:chExt cx="0" cy="0"/>
        </a:xfrm>
      </p:grpSpPr>
      <p:sp>
        <p:nvSpPr>
          <p:cNvPr id="51" name="Google Shape;51;p7"/>
          <p:cNvSpPr txBox="1"/>
          <p:nvPr>
            <p:ph type="title"/>
          </p:nvPr>
        </p:nvSpPr>
        <p:spPr>
          <a:xfrm>
            <a:off x="838200" y="486836"/>
            <a:ext cx="10515600" cy="1767417"/>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7"/>
          <p:cNvSpPr txBox="1"/>
          <p:nvPr>
            <p:ph idx="10" type="dt"/>
          </p:nvPr>
        </p:nvSpPr>
        <p:spPr>
          <a:xfrm>
            <a:off x="838200" y="8475136"/>
            <a:ext cx="2743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7"/>
          <p:cNvSpPr txBox="1"/>
          <p:nvPr>
            <p:ph idx="11" type="ftr"/>
          </p:nvPr>
        </p:nvSpPr>
        <p:spPr>
          <a:xfrm>
            <a:off x="4038600" y="8475136"/>
            <a:ext cx="41148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7"/>
          <p:cNvSpPr txBox="1"/>
          <p:nvPr>
            <p:ph idx="12" type="sldNum"/>
          </p:nvPr>
        </p:nvSpPr>
        <p:spPr>
          <a:xfrm>
            <a:off x="8610600" y="8475136"/>
            <a:ext cx="2743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55" name="Shape 55"/>
        <p:cNvGrpSpPr/>
        <p:nvPr/>
      </p:nvGrpSpPr>
      <p:grpSpPr>
        <a:xfrm>
          <a:off x="0" y="0"/>
          <a:ext cx="0" cy="0"/>
          <a:chOff x="0" y="0"/>
          <a:chExt cx="0" cy="0"/>
        </a:xfrm>
      </p:grpSpPr>
      <p:sp>
        <p:nvSpPr>
          <p:cNvPr id="56" name="Google Shape;56;p8"/>
          <p:cNvSpPr txBox="1"/>
          <p:nvPr>
            <p:ph type="title"/>
          </p:nvPr>
        </p:nvSpPr>
        <p:spPr>
          <a:xfrm>
            <a:off x="839788" y="609600"/>
            <a:ext cx="3932237" cy="21336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4267"/>
              <a:buFont typeface="Calibri"/>
              <a:buNone/>
              <a:defRPr sz="4267"/>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8"/>
          <p:cNvSpPr txBox="1"/>
          <p:nvPr>
            <p:ph idx="1" type="body"/>
          </p:nvPr>
        </p:nvSpPr>
        <p:spPr>
          <a:xfrm>
            <a:off x="5183188" y="1316569"/>
            <a:ext cx="6172200" cy="6498167"/>
          </a:xfrm>
          <a:prstGeom prst="rect">
            <a:avLst/>
          </a:prstGeom>
          <a:noFill/>
          <a:ln>
            <a:noFill/>
          </a:ln>
        </p:spPr>
        <p:txBody>
          <a:bodyPr anchorCtr="0" anchor="t" bIns="45700" lIns="91425" spcFirstLastPara="1" rIns="91425" wrap="square" tIns="45700">
            <a:noAutofit/>
          </a:bodyPr>
          <a:lstStyle>
            <a:lvl1pPr indent="-499554" lvl="0" marL="457200" algn="l">
              <a:lnSpc>
                <a:spcPct val="90000"/>
              </a:lnSpc>
              <a:spcBef>
                <a:spcPts val="1333"/>
              </a:spcBef>
              <a:spcAft>
                <a:spcPts val="0"/>
              </a:spcAft>
              <a:buClr>
                <a:schemeClr val="dk1"/>
              </a:buClr>
              <a:buSzPts val="4267"/>
              <a:buChar char="•"/>
              <a:defRPr sz="4267"/>
            </a:lvl1pPr>
            <a:lvl2pPr indent="-465645" lvl="1" marL="914400" algn="l">
              <a:lnSpc>
                <a:spcPct val="90000"/>
              </a:lnSpc>
              <a:spcBef>
                <a:spcPts val="667"/>
              </a:spcBef>
              <a:spcAft>
                <a:spcPts val="0"/>
              </a:spcAft>
              <a:buClr>
                <a:schemeClr val="dk1"/>
              </a:buClr>
              <a:buSzPts val="3733"/>
              <a:buChar char="•"/>
              <a:defRPr sz="3733"/>
            </a:lvl2pPr>
            <a:lvl3pPr indent="-431800" lvl="2" marL="1371600" algn="l">
              <a:lnSpc>
                <a:spcPct val="90000"/>
              </a:lnSpc>
              <a:spcBef>
                <a:spcPts val="667"/>
              </a:spcBef>
              <a:spcAft>
                <a:spcPts val="0"/>
              </a:spcAft>
              <a:buClr>
                <a:schemeClr val="dk1"/>
              </a:buClr>
              <a:buSzPts val="3200"/>
              <a:buChar char="•"/>
              <a:defRPr sz="3200"/>
            </a:lvl3pPr>
            <a:lvl4pPr indent="-397954" lvl="3" marL="1828800" algn="l">
              <a:lnSpc>
                <a:spcPct val="90000"/>
              </a:lnSpc>
              <a:spcBef>
                <a:spcPts val="667"/>
              </a:spcBef>
              <a:spcAft>
                <a:spcPts val="0"/>
              </a:spcAft>
              <a:buClr>
                <a:schemeClr val="dk1"/>
              </a:buClr>
              <a:buSzPts val="2667"/>
              <a:buChar char="•"/>
              <a:defRPr sz="2667"/>
            </a:lvl4pPr>
            <a:lvl5pPr indent="-397954" lvl="4" marL="2286000" algn="l">
              <a:lnSpc>
                <a:spcPct val="90000"/>
              </a:lnSpc>
              <a:spcBef>
                <a:spcPts val="667"/>
              </a:spcBef>
              <a:spcAft>
                <a:spcPts val="0"/>
              </a:spcAft>
              <a:buClr>
                <a:schemeClr val="dk1"/>
              </a:buClr>
              <a:buSzPts val="2667"/>
              <a:buChar char="•"/>
              <a:defRPr sz="2667"/>
            </a:lvl5pPr>
            <a:lvl6pPr indent="-397954" lvl="5" marL="2743200" algn="l">
              <a:lnSpc>
                <a:spcPct val="90000"/>
              </a:lnSpc>
              <a:spcBef>
                <a:spcPts val="667"/>
              </a:spcBef>
              <a:spcAft>
                <a:spcPts val="0"/>
              </a:spcAft>
              <a:buClr>
                <a:schemeClr val="dk1"/>
              </a:buClr>
              <a:buSzPts val="2667"/>
              <a:buChar char="•"/>
              <a:defRPr sz="2667"/>
            </a:lvl6pPr>
            <a:lvl7pPr indent="-397954" lvl="6" marL="3200400" algn="l">
              <a:lnSpc>
                <a:spcPct val="90000"/>
              </a:lnSpc>
              <a:spcBef>
                <a:spcPts val="667"/>
              </a:spcBef>
              <a:spcAft>
                <a:spcPts val="0"/>
              </a:spcAft>
              <a:buClr>
                <a:schemeClr val="dk1"/>
              </a:buClr>
              <a:buSzPts val="2667"/>
              <a:buChar char="•"/>
              <a:defRPr sz="2667"/>
            </a:lvl7pPr>
            <a:lvl8pPr indent="-397954" lvl="7" marL="3657600" algn="l">
              <a:lnSpc>
                <a:spcPct val="90000"/>
              </a:lnSpc>
              <a:spcBef>
                <a:spcPts val="667"/>
              </a:spcBef>
              <a:spcAft>
                <a:spcPts val="0"/>
              </a:spcAft>
              <a:buClr>
                <a:schemeClr val="dk1"/>
              </a:buClr>
              <a:buSzPts val="2667"/>
              <a:buChar char="•"/>
              <a:defRPr sz="2667"/>
            </a:lvl8pPr>
            <a:lvl9pPr indent="-397954" lvl="8" marL="4114800" algn="l">
              <a:lnSpc>
                <a:spcPct val="90000"/>
              </a:lnSpc>
              <a:spcBef>
                <a:spcPts val="667"/>
              </a:spcBef>
              <a:spcAft>
                <a:spcPts val="0"/>
              </a:spcAft>
              <a:buClr>
                <a:schemeClr val="dk1"/>
              </a:buClr>
              <a:buSzPts val="2667"/>
              <a:buChar char="•"/>
              <a:defRPr sz="2667"/>
            </a:lvl9pPr>
          </a:lstStyle>
          <a:p/>
        </p:txBody>
      </p:sp>
      <p:sp>
        <p:nvSpPr>
          <p:cNvPr id="58" name="Google Shape;58;p8"/>
          <p:cNvSpPr txBox="1"/>
          <p:nvPr>
            <p:ph idx="2" type="body"/>
          </p:nvPr>
        </p:nvSpPr>
        <p:spPr>
          <a:xfrm>
            <a:off x="839788" y="2743200"/>
            <a:ext cx="3932237" cy="508211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333"/>
              </a:spcBef>
              <a:spcAft>
                <a:spcPts val="0"/>
              </a:spcAft>
              <a:buClr>
                <a:schemeClr val="dk1"/>
              </a:buClr>
              <a:buSzPts val="2133"/>
              <a:buNone/>
              <a:defRPr sz="2133"/>
            </a:lvl1pPr>
            <a:lvl2pPr indent="-228600" lvl="1" marL="914400" algn="l">
              <a:lnSpc>
                <a:spcPct val="90000"/>
              </a:lnSpc>
              <a:spcBef>
                <a:spcPts val="667"/>
              </a:spcBef>
              <a:spcAft>
                <a:spcPts val="0"/>
              </a:spcAft>
              <a:buClr>
                <a:schemeClr val="dk1"/>
              </a:buClr>
              <a:buSzPts val="1867"/>
              <a:buNone/>
              <a:defRPr sz="1867"/>
            </a:lvl2pPr>
            <a:lvl3pPr indent="-228600" lvl="2" marL="1371600" algn="l">
              <a:lnSpc>
                <a:spcPct val="90000"/>
              </a:lnSpc>
              <a:spcBef>
                <a:spcPts val="667"/>
              </a:spcBef>
              <a:spcAft>
                <a:spcPts val="0"/>
              </a:spcAft>
              <a:buClr>
                <a:schemeClr val="dk1"/>
              </a:buClr>
              <a:buSzPts val="1600"/>
              <a:buNone/>
              <a:defRPr sz="1600"/>
            </a:lvl3pPr>
            <a:lvl4pPr indent="-228600" lvl="3" marL="1828800" algn="l">
              <a:lnSpc>
                <a:spcPct val="90000"/>
              </a:lnSpc>
              <a:spcBef>
                <a:spcPts val="667"/>
              </a:spcBef>
              <a:spcAft>
                <a:spcPts val="0"/>
              </a:spcAft>
              <a:buClr>
                <a:schemeClr val="dk1"/>
              </a:buClr>
              <a:buSzPts val="1333"/>
              <a:buNone/>
              <a:defRPr sz="1333"/>
            </a:lvl4pPr>
            <a:lvl5pPr indent="-228600" lvl="4" marL="2286000" algn="l">
              <a:lnSpc>
                <a:spcPct val="90000"/>
              </a:lnSpc>
              <a:spcBef>
                <a:spcPts val="667"/>
              </a:spcBef>
              <a:spcAft>
                <a:spcPts val="0"/>
              </a:spcAft>
              <a:buClr>
                <a:schemeClr val="dk1"/>
              </a:buClr>
              <a:buSzPts val="1333"/>
              <a:buNone/>
              <a:defRPr sz="1333"/>
            </a:lvl5pPr>
            <a:lvl6pPr indent="-228600" lvl="5" marL="2743200" algn="l">
              <a:lnSpc>
                <a:spcPct val="90000"/>
              </a:lnSpc>
              <a:spcBef>
                <a:spcPts val="667"/>
              </a:spcBef>
              <a:spcAft>
                <a:spcPts val="0"/>
              </a:spcAft>
              <a:buClr>
                <a:schemeClr val="dk1"/>
              </a:buClr>
              <a:buSzPts val="1333"/>
              <a:buNone/>
              <a:defRPr sz="1333"/>
            </a:lvl6pPr>
            <a:lvl7pPr indent="-228600" lvl="6" marL="3200400" algn="l">
              <a:lnSpc>
                <a:spcPct val="90000"/>
              </a:lnSpc>
              <a:spcBef>
                <a:spcPts val="667"/>
              </a:spcBef>
              <a:spcAft>
                <a:spcPts val="0"/>
              </a:spcAft>
              <a:buClr>
                <a:schemeClr val="dk1"/>
              </a:buClr>
              <a:buSzPts val="1333"/>
              <a:buNone/>
              <a:defRPr sz="1333"/>
            </a:lvl7pPr>
            <a:lvl8pPr indent="-228600" lvl="7" marL="3657600" algn="l">
              <a:lnSpc>
                <a:spcPct val="90000"/>
              </a:lnSpc>
              <a:spcBef>
                <a:spcPts val="667"/>
              </a:spcBef>
              <a:spcAft>
                <a:spcPts val="0"/>
              </a:spcAft>
              <a:buClr>
                <a:schemeClr val="dk1"/>
              </a:buClr>
              <a:buSzPts val="1333"/>
              <a:buNone/>
              <a:defRPr sz="1333"/>
            </a:lvl8pPr>
            <a:lvl9pPr indent="-228600" lvl="8" marL="4114800" algn="l">
              <a:lnSpc>
                <a:spcPct val="90000"/>
              </a:lnSpc>
              <a:spcBef>
                <a:spcPts val="667"/>
              </a:spcBef>
              <a:spcAft>
                <a:spcPts val="0"/>
              </a:spcAft>
              <a:buClr>
                <a:schemeClr val="dk1"/>
              </a:buClr>
              <a:buSzPts val="1333"/>
              <a:buNone/>
              <a:defRPr sz="1333"/>
            </a:lvl9pPr>
          </a:lstStyle>
          <a:p/>
        </p:txBody>
      </p:sp>
      <p:sp>
        <p:nvSpPr>
          <p:cNvPr id="59" name="Google Shape;59;p8"/>
          <p:cNvSpPr txBox="1"/>
          <p:nvPr>
            <p:ph idx="10" type="dt"/>
          </p:nvPr>
        </p:nvSpPr>
        <p:spPr>
          <a:xfrm>
            <a:off x="838200" y="8475136"/>
            <a:ext cx="2743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8"/>
          <p:cNvSpPr txBox="1"/>
          <p:nvPr>
            <p:ph idx="11" type="ftr"/>
          </p:nvPr>
        </p:nvSpPr>
        <p:spPr>
          <a:xfrm>
            <a:off x="4038600" y="8475136"/>
            <a:ext cx="41148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8"/>
          <p:cNvSpPr txBox="1"/>
          <p:nvPr>
            <p:ph idx="12" type="sldNum"/>
          </p:nvPr>
        </p:nvSpPr>
        <p:spPr>
          <a:xfrm>
            <a:off x="8610600" y="8475136"/>
            <a:ext cx="2743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62" name="Shape 62"/>
        <p:cNvGrpSpPr/>
        <p:nvPr/>
      </p:nvGrpSpPr>
      <p:grpSpPr>
        <a:xfrm>
          <a:off x="0" y="0"/>
          <a:ext cx="0" cy="0"/>
          <a:chOff x="0" y="0"/>
          <a:chExt cx="0" cy="0"/>
        </a:xfrm>
      </p:grpSpPr>
      <p:sp>
        <p:nvSpPr>
          <p:cNvPr id="63" name="Google Shape;63;p9"/>
          <p:cNvSpPr txBox="1"/>
          <p:nvPr>
            <p:ph type="title"/>
          </p:nvPr>
        </p:nvSpPr>
        <p:spPr>
          <a:xfrm>
            <a:off x="839788" y="609600"/>
            <a:ext cx="3932237" cy="21336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4267"/>
              <a:buFont typeface="Calibri"/>
              <a:buNone/>
              <a:defRPr sz="4267"/>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9"/>
          <p:cNvSpPr/>
          <p:nvPr>
            <p:ph idx="2" type="pic"/>
          </p:nvPr>
        </p:nvSpPr>
        <p:spPr>
          <a:xfrm>
            <a:off x="5183188" y="1316569"/>
            <a:ext cx="6172200" cy="6498167"/>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333"/>
              </a:spcBef>
              <a:spcAft>
                <a:spcPts val="0"/>
              </a:spcAft>
              <a:buClr>
                <a:schemeClr val="dk1"/>
              </a:buClr>
              <a:buSzPts val="4267"/>
              <a:buFont typeface="Arial"/>
              <a:buNone/>
              <a:defRPr b="0" i="0" sz="4267" u="none" cap="none" strike="noStrike">
                <a:solidFill>
                  <a:schemeClr val="dk1"/>
                </a:solidFill>
                <a:latin typeface="Calibri"/>
                <a:ea typeface="Calibri"/>
                <a:cs typeface="Calibri"/>
                <a:sym typeface="Calibri"/>
              </a:defRPr>
            </a:lvl1pPr>
            <a:lvl2pPr lvl="1" marR="0" rtl="0" algn="l">
              <a:lnSpc>
                <a:spcPct val="90000"/>
              </a:lnSpc>
              <a:spcBef>
                <a:spcPts val="667"/>
              </a:spcBef>
              <a:spcAft>
                <a:spcPts val="0"/>
              </a:spcAft>
              <a:buClr>
                <a:schemeClr val="dk1"/>
              </a:buClr>
              <a:buSzPts val="3733"/>
              <a:buFont typeface="Arial"/>
              <a:buNone/>
              <a:defRPr b="0" i="0" sz="3733" u="none" cap="none" strike="noStrike">
                <a:solidFill>
                  <a:schemeClr val="dk1"/>
                </a:solidFill>
                <a:latin typeface="Calibri"/>
                <a:ea typeface="Calibri"/>
                <a:cs typeface="Calibri"/>
                <a:sym typeface="Calibri"/>
              </a:defRPr>
            </a:lvl2pPr>
            <a:lvl3pPr lvl="2" marR="0" rtl="0" algn="l">
              <a:lnSpc>
                <a:spcPct val="90000"/>
              </a:lnSpc>
              <a:spcBef>
                <a:spcPts val="667"/>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3pPr>
            <a:lvl4pPr lvl="3" marR="0" rtl="0" algn="l">
              <a:lnSpc>
                <a:spcPct val="90000"/>
              </a:lnSpc>
              <a:spcBef>
                <a:spcPts val="667"/>
              </a:spcBef>
              <a:spcAft>
                <a:spcPts val="0"/>
              </a:spcAft>
              <a:buClr>
                <a:schemeClr val="dk1"/>
              </a:buClr>
              <a:buSzPts val="2667"/>
              <a:buFont typeface="Arial"/>
              <a:buNone/>
              <a:defRPr b="0" i="0" sz="2667" u="none" cap="none" strike="noStrike">
                <a:solidFill>
                  <a:schemeClr val="dk1"/>
                </a:solidFill>
                <a:latin typeface="Calibri"/>
                <a:ea typeface="Calibri"/>
                <a:cs typeface="Calibri"/>
                <a:sym typeface="Calibri"/>
              </a:defRPr>
            </a:lvl4pPr>
            <a:lvl5pPr lvl="4" marR="0" rtl="0" algn="l">
              <a:lnSpc>
                <a:spcPct val="90000"/>
              </a:lnSpc>
              <a:spcBef>
                <a:spcPts val="667"/>
              </a:spcBef>
              <a:spcAft>
                <a:spcPts val="0"/>
              </a:spcAft>
              <a:buClr>
                <a:schemeClr val="dk1"/>
              </a:buClr>
              <a:buSzPts val="2667"/>
              <a:buFont typeface="Arial"/>
              <a:buNone/>
              <a:defRPr b="0" i="0" sz="2667" u="none" cap="none" strike="noStrike">
                <a:solidFill>
                  <a:schemeClr val="dk1"/>
                </a:solidFill>
                <a:latin typeface="Calibri"/>
                <a:ea typeface="Calibri"/>
                <a:cs typeface="Calibri"/>
                <a:sym typeface="Calibri"/>
              </a:defRPr>
            </a:lvl5pPr>
            <a:lvl6pPr lvl="5" marR="0" rtl="0" algn="l">
              <a:lnSpc>
                <a:spcPct val="90000"/>
              </a:lnSpc>
              <a:spcBef>
                <a:spcPts val="667"/>
              </a:spcBef>
              <a:spcAft>
                <a:spcPts val="0"/>
              </a:spcAft>
              <a:buClr>
                <a:schemeClr val="dk1"/>
              </a:buClr>
              <a:buSzPts val="2667"/>
              <a:buFont typeface="Arial"/>
              <a:buNone/>
              <a:defRPr b="0" i="0" sz="2667" u="none" cap="none" strike="noStrike">
                <a:solidFill>
                  <a:schemeClr val="dk1"/>
                </a:solidFill>
                <a:latin typeface="Calibri"/>
                <a:ea typeface="Calibri"/>
                <a:cs typeface="Calibri"/>
                <a:sym typeface="Calibri"/>
              </a:defRPr>
            </a:lvl6pPr>
            <a:lvl7pPr lvl="6" marR="0" rtl="0" algn="l">
              <a:lnSpc>
                <a:spcPct val="90000"/>
              </a:lnSpc>
              <a:spcBef>
                <a:spcPts val="667"/>
              </a:spcBef>
              <a:spcAft>
                <a:spcPts val="0"/>
              </a:spcAft>
              <a:buClr>
                <a:schemeClr val="dk1"/>
              </a:buClr>
              <a:buSzPts val="2667"/>
              <a:buFont typeface="Arial"/>
              <a:buNone/>
              <a:defRPr b="0" i="0" sz="2667" u="none" cap="none" strike="noStrike">
                <a:solidFill>
                  <a:schemeClr val="dk1"/>
                </a:solidFill>
                <a:latin typeface="Calibri"/>
                <a:ea typeface="Calibri"/>
                <a:cs typeface="Calibri"/>
                <a:sym typeface="Calibri"/>
              </a:defRPr>
            </a:lvl7pPr>
            <a:lvl8pPr lvl="7" marR="0" rtl="0" algn="l">
              <a:lnSpc>
                <a:spcPct val="90000"/>
              </a:lnSpc>
              <a:spcBef>
                <a:spcPts val="667"/>
              </a:spcBef>
              <a:spcAft>
                <a:spcPts val="0"/>
              </a:spcAft>
              <a:buClr>
                <a:schemeClr val="dk1"/>
              </a:buClr>
              <a:buSzPts val="2667"/>
              <a:buFont typeface="Arial"/>
              <a:buNone/>
              <a:defRPr b="0" i="0" sz="2667" u="none" cap="none" strike="noStrike">
                <a:solidFill>
                  <a:schemeClr val="dk1"/>
                </a:solidFill>
                <a:latin typeface="Calibri"/>
                <a:ea typeface="Calibri"/>
                <a:cs typeface="Calibri"/>
                <a:sym typeface="Calibri"/>
              </a:defRPr>
            </a:lvl8pPr>
            <a:lvl9pPr lvl="8" marR="0" rtl="0" algn="l">
              <a:lnSpc>
                <a:spcPct val="90000"/>
              </a:lnSpc>
              <a:spcBef>
                <a:spcPts val="667"/>
              </a:spcBef>
              <a:spcAft>
                <a:spcPts val="0"/>
              </a:spcAft>
              <a:buClr>
                <a:schemeClr val="dk1"/>
              </a:buClr>
              <a:buSzPts val="2667"/>
              <a:buFont typeface="Arial"/>
              <a:buNone/>
              <a:defRPr b="0" i="0" sz="2667" u="none" cap="none" strike="noStrike">
                <a:solidFill>
                  <a:schemeClr val="dk1"/>
                </a:solidFill>
                <a:latin typeface="Calibri"/>
                <a:ea typeface="Calibri"/>
                <a:cs typeface="Calibri"/>
                <a:sym typeface="Calibri"/>
              </a:defRPr>
            </a:lvl9pPr>
          </a:lstStyle>
          <a:p/>
        </p:txBody>
      </p:sp>
      <p:sp>
        <p:nvSpPr>
          <p:cNvPr id="65" name="Google Shape;65;p9"/>
          <p:cNvSpPr txBox="1"/>
          <p:nvPr>
            <p:ph idx="1" type="body"/>
          </p:nvPr>
        </p:nvSpPr>
        <p:spPr>
          <a:xfrm>
            <a:off x="839788" y="2743200"/>
            <a:ext cx="3932237" cy="508211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333"/>
              </a:spcBef>
              <a:spcAft>
                <a:spcPts val="0"/>
              </a:spcAft>
              <a:buClr>
                <a:schemeClr val="dk1"/>
              </a:buClr>
              <a:buSzPts val="2133"/>
              <a:buNone/>
              <a:defRPr sz="2133"/>
            </a:lvl1pPr>
            <a:lvl2pPr indent="-228600" lvl="1" marL="914400" algn="l">
              <a:lnSpc>
                <a:spcPct val="90000"/>
              </a:lnSpc>
              <a:spcBef>
                <a:spcPts val="667"/>
              </a:spcBef>
              <a:spcAft>
                <a:spcPts val="0"/>
              </a:spcAft>
              <a:buClr>
                <a:schemeClr val="dk1"/>
              </a:buClr>
              <a:buSzPts val="1867"/>
              <a:buNone/>
              <a:defRPr sz="1867"/>
            </a:lvl2pPr>
            <a:lvl3pPr indent="-228600" lvl="2" marL="1371600" algn="l">
              <a:lnSpc>
                <a:spcPct val="90000"/>
              </a:lnSpc>
              <a:spcBef>
                <a:spcPts val="667"/>
              </a:spcBef>
              <a:spcAft>
                <a:spcPts val="0"/>
              </a:spcAft>
              <a:buClr>
                <a:schemeClr val="dk1"/>
              </a:buClr>
              <a:buSzPts val="1600"/>
              <a:buNone/>
              <a:defRPr sz="1600"/>
            </a:lvl3pPr>
            <a:lvl4pPr indent="-228600" lvl="3" marL="1828800" algn="l">
              <a:lnSpc>
                <a:spcPct val="90000"/>
              </a:lnSpc>
              <a:spcBef>
                <a:spcPts val="667"/>
              </a:spcBef>
              <a:spcAft>
                <a:spcPts val="0"/>
              </a:spcAft>
              <a:buClr>
                <a:schemeClr val="dk1"/>
              </a:buClr>
              <a:buSzPts val="1333"/>
              <a:buNone/>
              <a:defRPr sz="1333"/>
            </a:lvl4pPr>
            <a:lvl5pPr indent="-228600" lvl="4" marL="2286000" algn="l">
              <a:lnSpc>
                <a:spcPct val="90000"/>
              </a:lnSpc>
              <a:spcBef>
                <a:spcPts val="667"/>
              </a:spcBef>
              <a:spcAft>
                <a:spcPts val="0"/>
              </a:spcAft>
              <a:buClr>
                <a:schemeClr val="dk1"/>
              </a:buClr>
              <a:buSzPts val="1333"/>
              <a:buNone/>
              <a:defRPr sz="1333"/>
            </a:lvl5pPr>
            <a:lvl6pPr indent="-228600" lvl="5" marL="2743200" algn="l">
              <a:lnSpc>
                <a:spcPct val="90000"/>
              </a:lnSpc>
              <a:spcBef>
                <a:spcPts val="667"/>
              </a:spcBef>
              <a:spcAft>
                <a:spcPts val="0"/>
              </a:spcAft>
              <a:buClr>
                <a:schemeClr val="dk1"/>
              </a:buClr>
              <a:buSzPts val="1333"/>
              <a:buNone/>
              <a:defRPr sz="1333"/>
            </a:lvl6pPr>
            <a:lvl7pPr indent="-228600" lvl="6" marL="3200400" algn="l">
              <a:lnSpc>
                <a:spcPct val="90000"/>
              </a:lnSpc>
              <a:spcBef>
                <a:spcPts val="667"/>
              </a:spcBef>
              <a:spcAft>
                <a:spcPts val="0"/>
              </a:spcAft>
              <a:buClr>
                <a:schemeClr val="dk1"/>
              </a:buClr>
              <a:buSzPts val="1333"/>
              <a:buNone/>
              <a:defRPr sz="1333"/>
            </a:lvl7pPr>
            <a:lvl8pPr indent="-228600" lvl="7" marL="3657600" algn="l">
              <a:lnSpc>
                <a:spcPct val="90000"/>
              </a:lnSpc>
              <a:spcBef>
                <a:spcPts val="667"/>
              </a:spcBef>
              <a:spcAft>
                <a:spcPts val="0"/>
              </a:spcAft>
              <a:buClr>
                <a:schemeClr val="dk1"/>
              </a:buClr>
              <a:buSzPts val="1333"/>
              <a:buNone/>
              <a:defRPr sz="1333"/>
            </a:lvl8pPr>
            <a:lvl9pPr indent="-228600" lvl="8" marL="4114800" algn="l">
              <a:lnSpc>
                <a:spcPct val="90000"/>
              </a:lnSpc>
              <a:spcBef>
                <a:spcPts val="667"/>
              </a:spcBef>
              <a:spcAft>
                <a:spcPts val="0"/>
              </a:spcAft>
              <a:buClr>
                <a:schemeClr val="dk1"/>
              </a:buClr>
              <a:buSzPts val="1333"/>
              <a:buNone/>
              <a:defRPr sz="1333"/>
            </a:lvl9pPr>
          </a:lstStyle>
          <a:p/>
        </p:txBody>
      </p:sp>
      <p:sp>
        <p:nvSpPr>
          <p:cNvPr id="66" name="Google Shape;66;p9"/>
          <p:cNvSpPr txBox="1"/>
          <p:nvPr>
            <p:ph idx="10" type="dt"/>
          </p:nvPr>
        </p:nvSpPr>
        <p:spPr>
          <a:xfrm>
            <a:off x="838200" y="8475136"/>
            <a:ext cx="2743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9"/>
          <p:cNvSpPr txBox="1"/>
          <p:nvPr>
            <p:ph idx="11" type="ftr"/>
          </p:nvPr>
        </p:nvSpPr>
        <p:spPr>
          <a:xfrm>
            <a:off x="4038600" y="8475136"/>
            <a:ext cx="41148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9"/>
          <p:cNvSpPr txBox="1"/>
          <p:nvPr>
            <p:ph idx="12" type="sldNum"/>
          </p:nvPr>
        </p:nvSpPr>
        <p:spPr>
          <a:xfrm>
            <a:off x="8610600" y="8475136"/>
            <a:ext cx="2743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69" name="Shape 69"/>
        <p:cNvGrpSpPr/>
        <p:nvPr/>
      </p:nvGrpSpPr>
      <p:grpSpPr>
        <a:xfrm>
          <a:off x="0" y="0"/>
          <a:ext cx="0" cy="0"/>
          <a:chOff x="0" y="0"/>
          <a:chExt cx="0" cy="0"/>
        </a:xfrm>
      </p:grpSpPr>
      <p:sp>
        <p:nvSpPr>
          <p:cNvPr id="70" name="Google Shape;70;p10"/>
          <p:cNvSpPr txBox="1"/>
          <p:nvPr>
            <p:ph type="title"/>
          </p:nvPr>
        </p:nvSpPr>
        <p:spPr>
          <a:xfrm>
            <a:off x="838200" y="486836"/>
            <a:ext cx="10515600" cy="1767417"/>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0"/>
          <p:cNvSpPr txBox="1"/>
          <p:nvPr>
            <p:ph idx="1" type="body"/>
          </p:nvPr>
        </p:nvSpPr>
        <p:spPr>
          <a:xfrm rot="5400000">
            <a:off x="3195108" y="77259"/>
            <a:ext cx="5801784" cy="105156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333"/>
              </a:spcBef>
              <a:spcAft>
                <a:spcPts val="0"/>
              </a:spcAft>
              <a:buClr>
                <a:schemeClr val="dk1"/>
              </a:buClr>
              <a:buSzPts val="1800"/>
              <a:buChar char="•"/>
              <a:defRPr/>
            </a:lvl1pPr>
            <a:lvl2pPr indent="-342900" lvl="1" marL="914400" algn="l">
              <a:lnSpc>
                <a:spcPct val="90000"/>
              </a:lnSpc>
              <a:spcBef>
                <a:spcPts val="667"/>
              </a:spcBef>
              <a:spcAft>
                <a:spcPts val="0"/>
              </a:spcAft>
              <a:buClr>
                <a:schemeClr val="dk1"/>
              </a:buClr>
              <a:buSzPts val="1800"/>
              <a:buChar char="•"/>
              <a:defRPr/>
            </a:lvl2pPr>
            <a:lvl3pPr indent="-342900" lvl="2" marL="1371600" algn="l">
              <a:lnSpc>
                <a:spcPct val="90000"/>
              </a:lnSpc>
              <a:spcBef>
                <a:spcPts val="667"/>
              </a:spcBef>
              <a:spcAft>
                <a:spcPts val="0"/>
              </a:spcAft>
              <a:buClr>
                <a:schemeClr val="dk1"/>
              </a:buClr>
              <a:buSzPts val="1800"/>
              <a:buChar char="•"/>
              <a:defRPr/>
            </a:lvl3pPr>
            <a:lvl4pPr indent="-342900" lvl="3" marL="1828800" algn="l">
              <a:lnSpc>
                <a:spcPct val="90000"/>
              </a:lnSpc>
              <a:spcBef>
                <a:spcPts val="667"/>
              </a:spcBef>
              <a:spcAft>
                <a:spcPts val="0"/>
              </a:spcAft>
              <a:buClr>
                <a:schemeClr val="dk1"/>
              </a:buClr>
              <a:buSzPts val="1800"/>
              <a:buChar char="•"/>
              <a:defRPr/>
            </a:lvl4pPr>
            <a:lvl5pPr indent="-342900" lvl="4" marL="2286000" algn="l">
              <a:lnSpc>
                <a:spcPct val="90000"/>
              </a:lnSpc>
              <a:spcBef>
                <a:spcPts val="667"/>
              </a:spcBef>
              <a:spcAft>
                <a:spcPts val="0"/>
              </a:spcAft>
              <a:buClr>
                <a:schemeClr val="dk1"/>
              </a:buClr>
              <a:buSzPts val="1800"/>
              <a:buChar char="•"/>
              <a:defRPr/>
            </a:lvl5pPr>
            <a:lvl6pPr indent="-342900" lvl="5" marL="2743200" algn="l">
              <a:lnSpc>
                <a:spcPct val="90000"/>
              </a:lnSpc>
              <a:spcBef>
                <a:spcPts val="667"/>
              </a:spcBef>
              <a:spcAft>
                <a:spcPts val="0"/>
              </a:spcAft>
              <a:buClr>
                <a:schemeClr val="dk1"/>
              </a:buClr>
              <a:buSzPts val="1800"/>
              <a:buChar char="•"/>
              <a:defRPr/>
            </a:lvl6pPr>
            <a:lvl7pPr indent="-342900" lvl="6" marL="3200400" algn="l">
              <a:lnSpc>
                <a:spcPct val="90000"/>
              </a:lnSpc>
              <a:spcBef>
                <a:spcPts val="667"/>
              </a:spcBef>
              <a:spcAft>
                <a:spcPts val="0"/>
              </a:spcAft>
              <a:buClr>
                <a:schemeClr val="dk1"/>
              </a:buClr>
              <a:buSzPts val="1800"/>
              <a:buChar char="•"/>
              <a:defRPr/>
            </a:lvl7pPr>
            <a:lvl8pPr indent="-342900" lvl="7" marL="3657600" algn="l">
              <a:lnSpc>
                <a:spcPct val="90000"/>
              </a:lnSpc>
              <a:spcBef>
                <a:spcPts val="667"/>
              </a:spcBef>
              <a:spcAft>
                <a:spcPts val="0"/>
              </a:spcAft>
              <a:buClr>
                <a:schemeClr val="dk1"/>
              </a:buClr>
              <a:buSzPts val="1800"/>
              <a:buChar char="•"/>
              <a:defRPr/>
            </a:lvl8pPr>
            <a:lvl9pPr indent="-342900" lvl="8" marL="4114800" algn="l">
              <a:lnSpc>
                <a:spcPct val="90000"/>
              </a:lnSpc>
              <a:spcBef>
                <a:spcPts val="667"/>
              </a:spcBef>
              <a:spcAft>
                <a:spcPts val="0"/>
              </a:spcAft>
              <a:buClr>
                <a:schemeClr val="dk1"/>
              </a:buClr>
              <a:buSzPts val="1800"/>
              <a:buChar char="•"/>
              <a:defRPr/>
            </a:lvl9pPr>
          </a:lstStyle>
          <a:p/>
        </p:txBody>
      </p:sp>
      <p:sp>
        <p:nvSpPr>
          <p:cNvPr id="72" name="Google Shape;72;p10"/>
          <p:cNvSpPr txBox="1"/>
          <p:nvPr>
            <p:ph idx="10" type="dt"/>
          </p:nvPr>
        </p:nvSpPr>
        <p:spPr>
          <a:xfrm>
            <a:off x="838200" y="8475136"/>
            <a:ext cx="2743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0"/>
          <p:cNvSpPr txBox="1"/>
          <p:nvPr>
            <p:ph idx="11" type="ftr"/>
          </p:nvPr>
        </p:nvSpPr>
        <p:spPr>
          <a:xfrm>
            <a:off x="4038600" y="8475136"/>
            <a:ext cx="41148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10"/>
          <p:cNvSpPr txBox="1"/>
          <p:nvPr>
            <p:ph idx="12" type="sldNum"/>
          </p:nvPr>
        </p:nvSpPr>
        <p:spPr>
          <a:xfrm>
            <a:off x="8610600" y="8475136"/>
            <a:ext cx="2743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1" Type="http://schemas.openxmlformats.org/officeDocument/2006/relationships/slideLayout" Target="../slideLayouts/slideLayout10.xml"/><Relationship Id="rId10" Type="http://schemas.openxmlformats.org/officeDocument/2006/relationships/slideLayout" Target="../slideLayouts/slideLayout9.xml"/><Relationship Id="rId12" Type="http://schemas.openxmlformats.org/officeDocument/2006/relationships/theme" Target="../theme/theme1.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1.xml"/><Relationship Id="rId3" Type="http://schemas.openxmlformats.org/officeDocument/2006/relationships/slideLayout" Target="../slideLayouts/slideLayout12.xml"/><Relationship Id="rId4" Type="http://schemas.openxmlformats.org/officeDocument/2006/relationships/slideLayout" Target="../slideLayouts/slideLayout13.xml"/><Relationship Id="rId11" Type="http://schemas.openxmlformats.org/officeDocument/2006/relationships/slideLayout" Target="../slideLayouts/slideLayout20.xml"/><Relationship Id="rId10" Type="http://schemas.openxmlformats.org/officeDocument/2006/relationships/slideLayout" Target="../slideLayouts/slideLayout19.xml"/><Relationship Id="rId12" Type="http://schemas.openxmlformats.org/officeDocument/2006/relationships/theme" Target="../theme/theme2.xml"/><Relationship Id="rId9" Type="http://schemas.openxmlformats.org/officeDocument/2006/relationships/slideLayout" Target="../slideLayouts/slideLayout18.xml"/><Relationship Id="rId5" Type="http://schemas.openxmlformats.org/officeDocument/2006/relationships/slideLayout" Target="../slideLayouts/slideLayout14.xml"/><Relationship Id="rId6" Type="http://schemas.openxmlformats.org/officeDocument/2006/relationships/slideLayout" Target="../slideLayouts/slideLayout15.xml"/><Relationship Id="rId7" Type="http://schemas.openxmlformats.org/officeDocument/2006/relationships/slideLayout" Target="../slideLayouts/slideLayout16.xml"/><Relationship Id="rId8"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slideLayout" Target="../slideLayouts/slideLayout22.xml"/><Relationship Id="rId3" Type="http://schemas.openxmlformats.org/officeDocument/2006/relationships/slideLayout" Target="../slideLayouts/slideLayout23.xml"/><Relationship Id="rId4" Type="http://schemas.openxmlformats.org/officeDocument/2006/relationships/slideLayout" Target="../slideLayouts/slideLayout24.xml"/><Relationship Id="rId11" Type="http://schemas.openxmlformats.org/officeDocument/2006/relationships/theme" Target="../theme/theme4.xml"/><Relationship Id="rId10" Type="http://schemas.openxmlformats.org/officeDocument/2006/relationships/slideLayout" Target="../slideLayouts/slideLayout30.xml"/><Relationship Id="rId9" Type="http://schemas.openxmlformats.org/officeDocument/2006/relationships/slideLayout" Target="../slideLayouts/slideLayout29.xml"/><Relationship Id="rId5" Type="http://schemas.openxmlformats.org/officeDocument/2006/relationships/slideLayout" Target="../slideLayouts/slideLayout25.xml"/><Relationship Id="rId6" Type="http://schemas.openxmlformats.org/officeDocument/2006/relationships/slideLayout" Target="../slideLayouts/slideLayout26.xml"/><Relationship Id="rId7" Type="http://schemas.openxmlformats.org/officeDocument/2006/relationships/slideLayout" Target="../slideLayouts/slideLayout27.xml"/><Relationship Id="rId8"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486836"/>
            <a:ext cx="10515600" cy="1767417"/>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5867"/>
              <a:buFont typeface="Calibri"/>
              <a:buNone/>
              <a:defRPr b="0" i="0" sz="5867"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
          <p:cNvSpPr txBox="1"/>
          <p:nvPr>
            <p:ph idx="1" type="body"/>
          </p:nvPr>
        </p:nvSpPr>
        <p:spPr>
          <a:xfrm>
            <a:off x="838200" y="2434167"/>
            <a:ext cx="10515600" cy="5801784"/>
          </a:xfrm>
          <a:prstGeom prst="rect">
            <a:avLst/>
          </a:prstGeom>
          <a:noFill/>
          <a:ln>
            <a:noFill/>
          </a:ln>
        </p:spPr>
        <p:txBody>
          <a:bodyPr anchorCtr="0" anchor="t" bIns="45700" lIns="91425" spcFirstLastPara="1" rIns="91425" wrap="square" tIns="45700">
            <a:noAutofit/>
          </a:bodyPr>
          <a:lstStyle>
            <a:lvl1pPr indent="-465645" lvl="0" marL="457200" marR="0" rtl="0" algn="l">
              <a:lnSpc>
                <a:spcPct val="90000"/>
              </a:lnSpc>
              <a:spcBef>
                <a:spcPts val="1333"/>
              </a:spcBef>
              <a:spcAft>
                <a:spcPts val="0"/>
              </a:spcAft>
              <a:buClr>
                <a:schemeClr val="dk1"/>
              </a:buClr>
              <a:buSzPts val="3733"/>
              <a:buFont typeface="Arial"/>
              <a:buChar char="•"/>
              <a:defRPr b="0" i="0" sz="3733" u="none" cap="none" strike="noStrike">
                <a:solidFill>
                  <a:schemeClr val="dk1"/>
                </a:solidFill>
                <a:latin typeface="Calibri"/>
                <a:ea typeface="Calibri"/>
                <a:cs typeface="Calibri"/>
                <a:sym typeface="Calibri"/>
              </a:defRPr>
            </a:lvl1pPr>
            <a:lvl2pPr indent="-431800" lvl="1" marL="914400" marR="0" rtl="0" algn="l">
              <a:lnSpc>
                <a:spcPct val="90000"/>
              </a:lnSpc>
              <a:spcBef>
                <a:spcPts val="667"/>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2pPr>
            <a:lvl3pPr indent="-397954" lvl="2" marL="1371600" marR="0" rtl="0" algn="l">
              <a:lnSpc>
                <a:spcPct val="90000"/>
              </a:lnSpc>
              <a:spcBef>
                <a:spcPts val="667"/>
              </a:spcBef>
              <a:spcAft>
                <a:spcPts val="0"/>
              </a:spcAft>
              <a:buClr>
                <a:schemeClr val="dk1"/>
              </a:buClr>
              <a:buSzPts val="2667"/>
              <a:buFont typeface="Arial"/>
              <a:buChar char="•"/>
              <a:defRPr b="0" i="0" sz="2667" u="none" cap="none" strike="noStrike">
                <a:solidFill>
                  <a:schemeClr val="dk1"/>
                </a:solidFill>
                <a:latin typeface="Calibri"/>
                <a:ea typeface="Calibri"/>
                <a:cs typeface="Calibri"/>
                <a:sym typeface="Calibri"/>
              </a:defRPr>
            </a:lvl3pPr>
            <a:lvl4pPr indent="-381000" lvl="3" marL="18288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4pPr>
            <a:lvl5pPr indent="-381000" lvl="4" marL="22860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5pPr>
            <a:lvl6pPr indent="-381000" lvl="5" marL="27432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6pPr>
            <a:lvl7pPr indent="-381000" lvl="6" marL="32004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7pPr>
            <a:lvl8pPr indent="-381000" lvl="7" marL="36576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8pPr>
            <a:lvl9pPr indent="-381000" lvl="8" marL="41148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8475136"/>
            <a:ext cx="2743200" cy="486833"/>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6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8475136"/>
            <a:ext cx="4114800" cy="486833"/>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6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8475136"/>
            <a:ext cx="2743200" cy="486833"/>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pic>
        <p:nvPicPr>
          <p:cNvPr id="15" name="Google Shape;15;p1"/>
          <p:cNvPicPr preferRelativeResize="0"/>
          <p:nvPr/>
        </p:nvPicPr>
        <p:blipFill rotWithShape="1">
          <a:blip r:embed="rId1">
            <a:alphaModFix/>
          </a:blip>
          <a:srcRect b="0" l="0" r="0" t="0"/>
          <a:stretch/>
        </p:blipFill>
        <p:spPr>
          <a:xfrm>
            <a:off x="10042368" y="8493249"/>
            <a:ext cx="1311431" cy="451143"/>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81" name="Shape 81"/>
        <p:cNvGrpSpPr/>
        <p:nvPr/>
      </p:nvGrpSpPr>
      <p:grpSpPr>
        <a:xfrm>
          <a:off x="0" y="0"/>
          <a:ext cx="0" cy="0"/>
          <a:chOff x="0" y="0"/>
          <a:chExt cx="0" cy="0"/>
        </a:xfrm>
      </p:grpSpPr>
      <p:sp>
        <p:nvSpPr>
          <p:cNvPr id="82" name="Google Shape;82;p12"/>
          <p:cNvSpPr txBox="1"/>
          <p:nvPr>
            <p:ph type="title"/>
          </p:nvPr>
        </p:nvSpPr>
        <p:spPr>
          <a:xfrm>
            <a:off x="838200" y="486836"/>
            <a:ext cx="10515600" cy="1767300"/>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5900"/>
              <a:buFont typeface="Calibri"/>
              <a:buNone/>
              <a:defRPr b="0" i="0" sz="59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500"/>
              <a:buFont typeface="Arial"/>
              <a:buNone/>
              <a:defRPr b="0" i="0" sz="19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500"/>
              <a:buFont typeface="Arial"/>
              <a:buNone/>
              <a:defRPr b="0" i="0" sz="19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500"/>
              <a:buFont typeface="Arial"/>
              <a:buNone/>
              <a:defRPr b="0" i="0" sz="19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500"/>
              <a:buFont typeface="Arial"/>
              <a:buNone/>
              <a:defRPr b="0" i="0" sz="19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500"/>
              <a:buFont typeface="Arial"/>
              <a:buNone/>
              <a:defRPr b="0" i="0" sz="19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500"/>
              <a:buFont typeface="Arial"/>
              <a:buNone/>
              <a:defRPr b="0" i="0" sz="19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500"/>
              <a:buFont typeface="Arial"/>
              <a:buNone/>
              <a:defRPr b="0" i="0" sz="19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500"/>
              <a:buFont typeface="Arial"/>
              <a:buNone/>
              <a:defRPr b="0" i="0" sz="1900" u="none" cap="none" strike="noStrike">
                <a:solidFill>
                  <a:srgbClr val="000000"/>
                </a:solidFill>
                <a:latin typeface="Arial"/>
                <a:ea typeface="Arial"/>
                <a:cs typeface="Arial"/>
                <a:sym typeface="Arial"/>
              </a:defRPr>
            </a:lvl9pPr>
          </a:lstStyle>
          <a:p/>
        </p:txBody>
      </p:sp>
      <p:sp>
        <p:nvSpPr>
          <p:cNvPr id="83" name="Google Shape;83;p12"/>
          <p:cNvSpPr txBox="1"/>
          <p:nvPr>
            <p:ph idx="1" type="body"/>
          </p:nvPr>
        </p:nvSpPr>
        <p:spPr>
          <a:xfrm>
            <a:off x="838200" y="2434167"/>
            <a:ext cx="10515600" cy="5801700"/>
          </a:xfrm>
          <a:prstGeom prst="rect">
            <a:avLst/>
          </a:prstGeom>
          <a:noFill/>
          <a:ln>
            <a:noFill/>
          </a:ln>
        </p:spPr>
        <p:txBody>
          <a:bodyPr anchorCtr="0" anchor="t" bIns="45700" lIns="91425" spcFirstLastPara="1" rIns="91425" wrap="square" tIns="45700">
            <a:noAutofit/>
          </a:bodyPr>
          <a:lstStyle>
            <a:lvl1pPr indent="-463550" lvl="0" marL="457200" marR="0" rtl="0" algn="l">
              <a:lnSpc>
                <a:spcPct val="90000"/>
              </a:lnSpc>
              <a:spcBef>
                <a:spcPts val="1300"/>
              </a:spcBef>
              <a:spcAft>
                <a:spcPts val="0"/>
              </a:spcAft>
              <a:buClr>
                <a:schemeClr val="dk1"/>
              </a:buClr>
              <a:buSzPts val="3700"/>
              <a:buFont typeface="Arial"/>
              <a:buChar char="•"/>
              <a:defRPr b="0" i="0" sz="3700" u="none" cap="none" strike="noStrike">
                <a:solidFill>
                  <a:schemeClr val="dk1"/>
                </a:solidFill>
                <a:latin typeface="Calibri"/>
                <a:ea typeface="Calibri"/>
                <a:cs typeface="Calibri"/>
                <a:sym typeface="Calibri"/>
              </a:defRPr>
            </a:lvl1pPr>
            <a:lvl2pPr indent="-431800" lvl="1" marL="914400" marR="0" rtl="0" algn="l">
              <a:lnSpc>
                <a:spcPct val="90000"/>
              </a:lnSpc>
              <a:spcBef>
                <a:spcPts val="70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2pPr>
            <a:lvl3pPr indent="-400050" lvl="2" marL="1371600" marR="0" rtl="0" algn="l">
              <a:lnSpc>
                <a:spcPct val="90000"/>
              </a:lnSpc>
              <a:spcBef>
                <a:spcPts val="700"/>
              </a:spcBef>
              <a:spcAft>
                <a:spcPts val="0"/>
              </a:spcAft>
              <a:buClr>
                <a:schemeClr val="dk1"/>
              </a:buClr>
              <a:buSzPts val="2700"/>
              <a:buFont typeface="Arial"/>
              <a:buChar char="•"/>
              <a:defRPr b="0" i="0" sz="2700" u="none" cap="none" strike="noStrike">
                <a:solidFill>
                  <a:schemeClr val="dk1"/>
                </a:solidFill>
                <a:latin typeface="Calibri"/>
                <a:ea typeface="Calibri"/>
                <a:cs typeface="Calibri"/>
                <a:sym typeface="Calibri"/>
              </a:defRPr>
            </a:lvl3pPr>
            <a:lvl4pPr indent="-381000" lvl="3" marL="1828800" marR="0" rtl="0" algn="l">
              <a:lnSpc>
                <a:spcPct val="90000"/>
              </a:lnSpc>
              <a:spcBef>
                <a:spcPts val="7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4pPr>
            <a:lvl5pPr indent="-381000" lvl="4" marL="2286000" marR="0" rtl="0" algn="l">
              <a:lnSpc>
                <a:spcPct val="90000"/>
              </a:lnSpc>
              <a:spcBef>
                <a:spcPts val="7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5pPr>
            <a:lvl6pPr indent="-381000" lvl="5" marL="2743200" marR="0" rtl="0" algn="l">
              <a:lnSpc>
                <a:spcPct val="90000"/>
              </a:lnSpc>
              <a:spcBef>
                <a:spcPts val="7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6pPr>
            <a:lvl7pPr indent="-381000" lvl="6" marL="3200400" marR="0" rtl="0" algn="l">
              <a:lnSpc>
                <a:spcPct val="90000"/>
              </a:lnSpc>
              <a:spcBef>
                <a:spcPts val="7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7pPr>
            <a:lvl8pPr indent="-381000" lvl="7" marL="3657600" marR="0" rtl="0" algn="l">
              <a:lnSpc>
                <a:spcPct val="90000"/>
              </a:lnSpc>
              <a:spcBef>
                <a:spcPts val="7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8pPr>
            <a:lvl9pPr indent="-381000" lvl="8" marL="4114800" marR="0" rtl="0" algn="l">
              <a:lnSpc>
                <a:spcPct val="90000"/>
              </a:lnSpc>
              <a:spcBef>
                <a:spcPts val="7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9pPr>
          </a:lstStyle>
          <a:p/>
        </p:txBody>
      </p:sp>
      <p:sp>
        <p:nvSpPr>
          <p:cNvPr id="84" name="Google Shape;84;p12"/>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500"/>
              <a:buFont typeface="Arial"/>
              <a:buNone/>
              <a:defRPr b="0" i="0" sz="16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9pPr>
          </a:lstStyle>
          <a:p/>
        </p:txBody>
      </p:sp>
      <p:sp>
        <p:nvSpPr>
          <p:cNvPr id="85" name="Google Shape;85;p12"/>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500"/>
              <a:buFont typeface="Arial"/>
              <a:buNone/>
              <a:defRPr b="0" i="0" sz="16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9pPr>
          </a:lstStyle>
          <a:p/>
        </p:txBody>
      </p:sp>
      <p:sp>
        <p:nvSpPr>
          <p:cNvPr id="86" name="Google Shape;86;p12"/>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pic>
        <p:nvPicPr>
          <p:cNvPr id="87" name="Google Shape;87;p12"/>
          <p:cNvPicPr preferRelativeResize="0"/>
          <p:nvPr/>
        </p:nvPicPr>
        <p:blipFill rotWithShape="1">
          <a:blip r:embed="rId1">
            <a:alphaModFix/>
          </a:blip>
          <a:srcRect b="0" l="0" r="0" t="0"/>
          <a:stretch/>
        </p:blipFill>
        <p:spPr>
          <a:xfrm>
            <a:off x="10042368" y="8493249"/>
            <a:ext cx="1311431" cy="451143"/>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53" name="Shape 153"/>
        <p:cNvGrpSpPr/>
        <p:nvPr/>
      </p:nvGrpSpPr>
      <p:grpSpPr>
        <a:xfrm>
          <a:off x="0" y="0"/>
          <a:ext cx="0" cy="0"/>
          <a:chOff x="0" y="0"/>
          <a:chExt cx="0" cy="0"/>
        </a:xfrm>
      </p:grpSpPr>
      <p:sp>
        <p:nvSpPr>
          <p:cNvPr id="154" name="Google Shape;154;p23"/>
          <p:cNvSpPr txBox="1"/>
          <p:nvPr>
            <p:ph type="title"/>
          </p:nvPr>
        </p:nvSpPr>
        <p:spPr>
          <a:xfrm>
            <a:off x="838200" y="486836"/>
            <a:ext cx="10515600" cy="1767300"/>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5867"/>
              <a:buFont typeface="Calibri"/>
              <a:buNone/>
              <a:defRPr b="0" i="0" sz="5867"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55" name="Google Shape;155;p23"/>
          <p:cNvSpPr txBox="1"/>
          <p:nvPr>
            <p:ph idx="1" type="body"/>
          </p:nvPr>
        </p:nvSpPr>
        <p:spPr>
          <a:xfrm>
            <a:off x="838200" y="2434167"/>
            <a:ext cx="10515600" cy="5801700"/>
          </a:xfrm>
          <a:prstGeom prst="rect">
            <a:avLst/>
          </a:prstGeom>
          <a:noFill/>
          <a:ln>
            <a:noFill/>
          </a:ln>
        </p:spPr>
        <p:txBody>
          <a:bodyPr anchorCtr="0" anchor="t" bIns="45700" lIns="91425" spcFirstLastPara="1" rIns="91425" wrap="square" tIns="45700">
            <a:noAutofit/>
          </a:bodyPr>
          <a:lstStyle>
            <a:lvl1pPr indent="-465645" lvl="0" marL="457200" marR="0" rtl="0" algn="l">
              <a:lnSpc>
                <a:spcPct val="90000"/>
              </a:lnSpc>
              <a:spcBef>
                <a:spcPts val="1333"/>
              </a:spcBef>
              <a:spcAft>
                <a:spcPts val="0"/>
              </a:spcAft>
              <a:buClr>
                <a:schemeClr val="dk1"/>
              </a:buClr>
              <a:buSzPts val="3733"/>
              <a:buFont typeface="Arial"/>
              <a:buChar char="•"/>
              <a:defRPr b="0" i="0" sz="3733" u="none" cap="none" strike="noStrike">
                <a:solidFill>
                  <a:schemeClr val="dk1"/>
                </a:solidFill>
                <a:latin typeface="Calibri"/>
                <a:ea typeface="Calibri"/>
                <a:cs typeface="Calibri"/>
                <a:sym typeface="Calibri"/>
              </a:defRPr>
            </a:lvl1pPr>
            <a:lvl2pPr indent="-431800" lvl="1" marL="914400" marR="0" rtl="0" algn="l">
              <a:lnSpc>
                <a:spcPct val="90000"/>
              </a:lnSpc>
              <a:spcBef>
                <a:spcPts val="667"/>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2pPr>
            <a:lvl3pPr indent="-397954" lvl="2" marL="1371600" marR="0" rtl="0" algn="l">
              <a:lnSpc>
                <a:spcPct val="90000"/>
              </a:lnSpc>
              <a:spcBef>
                <a:spcPts val="667"/>
              </a:spcBef>
              <a:spcAft>
                <a:spcPts val="0"/>
              </a:spcAft>
              <a:buClr>
                <a:schemeClr val="dk1"/>
              </a:buClr>
              <a:buSzPts val="2667"/>
              <a:buFont typeface="Arial"/>
              <a:buChar char="•"/>
              <a:defRPr b="0" i="0" sz="2667" u="none" cap="none" strike="noStrike">
                <a:solidFill>
                  <a:schemeClr val="dk1"/>
                </a:solidFill>
                <a:latin typeface="Calibri"/>
                <a:ea typeface="Calibri"/>
                <a:cs typeface="Calibri"/>
                <a:sym typeface="Calibri"/>
              </a:defRPr>
            </a:lvl3pPr>
            <a:lvl4pPr indent="-381000" lvl="3" marL="18288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4pPr>
            <a:lvl5pPr indent="-381000" lvl="4" marL="22860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5pPr>
            <a:lvl6pPr indent="-381000" lvl="5" marL="27432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6pPr>
            <a:lvl7pPr indent="-381000" lvl="6" marL="32004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7pPr>
            <a:lvl8pPr indent="-381000" lvl="7" marL="36576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8pPr>
            <a:lvl9pPr indent="-381000" lvl="8" marL="41148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9pPr>
          </a:lstStyle>
          <a:p/>
        </p:txBody>
      </p:sp>
      <p:sp>
        <p:nvSpPr>
          <p:cNvPr id="156" name="Google Shape;156;p23"/>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6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57" name="Google Shape;157;p23"/>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6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58" name="Google Shape;158;p23"/>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
        <p:nvSpPr>
          <p:cNvPr id="159" name="Google Shape;159;p23"/>
          <p:cNvSpPr/>
          <p:nvPr/>
        </p:nvSpPr>
        <p:spPr>
          <a:xfrm>
            <a:off x="10042368" y="8493249"/>
            <a:ext cx="1311300" cy="4512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 accent1="accent1" accent2="accent2" accent3="accent3" accent4="accent4" accent5="accent5" accent6="accent6" bg1="lt1" bg2="dk2" tx1="dk1" tx2="lt2" folHlink="folHlink" hlink="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image" Target="../media/image3.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notesSlide" Target="../notesSlides/notesSlide4.xml"/><Relationship Id="rId3"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 Id="rId3" Type="http://schemas.openxmlformats.org/officeDocument/2006/relationships/image" Target="../media/image3.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 Id="rId3" Type="http://schemas.openxmlformats.org/officeDocument/2006/relationships/image" Target="../media/image3.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 Id="rId3"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p:cSld>
    <p:spTree>
      <p:nvGrpSpPr>
        <p:cNvPr id="229" name="Shape 229"/>
        <p:cNvGrpSpPr/>
        <p:nvPr/>
      </p:nvGrpSpPr>
      <p:grpSpPr>
        <a:xfrm>
          <a:off x="0" y="0"/>
          <a:ext cx="0" cy="0"/>
          <a:chOff x="0" y="0"/>
          <a:chExt cx="0" cy="0"/>
        </a:xfrm>
      </p:grpSpPr>
      <p:sp>
        <p:nvSpPr>
          <p:cNvPr id="230" name="Google Shape;230;p34"/>
          <p:cNvSpPr txBox="1"/>
          <p:nvPr/>
        </p:nvSpPr>
        <p:spPr>
          <a:xfrm>
            <a:off x="6191250" y="2606938"/>
            <a:ext cx="5309700" cy="1545900"/>
          </a:xfrm>
          <a:prstGeom prst="rect">
            <a:avLst/>
          </a:prstGeom>
          <a:solidFill>
            <a:schemeClr val="lt1"/>
          </a:solidFill>
          <a:ln cap="flat" cmpd="sng" w="9525">
            <a:solidFill>
              <a:srgbClr val="20124D"/>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900"/>
              <a:buFont typeface="Arial"/>
              <a:buNone/>
            </a:pPr>
            <a:r>
              <a:rPr b="1" i="0" lang="en-GB" sz="1900" u="sng" cap="none" strike="noStrike">
                <a:solidFill>
                  <a:srgbClr val="000000"/>
                </a:solidFill>
                <a:latin typeface="Arial"/>
                <a:ea typeface="Arial"/>
                <a:cs typeface="Arial"/>
                <a:sym typeface="Arial"/>
              </a:rPr>
              <a:t>Transferable Knowledge:</a:t>
            </a:r>
            <a:endParaRPr b="1" i="0" sz="19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900"/>
              <a:buFont typeface="Arial"/>
              <a:buNone/>
            </a:pPr>
            <a:r>
              <a:t/>
            </a:r>
            <a:endParaRPr b="1" i="0" sz="19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1" i="0" sz="12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rPr b="1" lang="en-GB" sz="1200"/>
              <a:t>Links to History through the tudors</a:t>
            </a:r>
            <a:endParaRPr b="1" i="0" sz="12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Arial"/>
              <a:ea typeface="Arial"/>
              <a:cs typeface="Arial"/>
              <a:sym typeface="Arial"/>
            </a:endParaRPr>
          </a:p>
        </p:txBody>
      </p:sp>
      <p:sp>
        <p:nvSpPr>
          <p:cNvPr id="231" name="Google Shape;231;p34"/>
          <p:cNvSpPr txBox="1"/>
          <p:nvPr/>
        </p:nvSpPr>
        <p:spPr>
          <a:xfrm>
            <a:off x="806825" y="4262550"/>
            <a:ext cx="10693500" cy="3979200"/>
          </a:xfrm>
          <a:prstGeom prst="rect">
            <a:avLst/>
          </a:prstGeom>
          <a:solidFill>
            <a:schemeClr val="lt1"/>
          </a:solidFill>
          <a:ln cap="flat" cmpd="sng" w="9525">
            <a:solidFill>
              <a:srgbClr val="20124D"/>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900"/>
              <a:buFont typeface="Arial"/>
              <a:buNone/>
            </a:pPr>
            <a:r>
              <a:rPr b="1" i="0" lang="en-GB" sz="1900" u="none" cap="none" strike="noStrike">
                <a:solidFill>
                  <a:schemeClr val="dk1"/>
                </a:solidFill>
                <a:latin typeface="Arial"/>
                <a:ea typeface="Arial"/>
                <a:cs typeface="Arial"/>
                <a:sym typeface="Arial"/>
              </a:rPr>
              <a:t>National Curriculum Overview of Programme of Study</a:t>
            </a:r>
            <a:endParaRPr b="1" sz="1600">
              <a:solidFill>
                <a:srgbClr val="104F75"/>
              </a:solidFill>
            </a:endParaRPr>
          </a:p>
          <a:p>
            <a:pPr indent="0" lvl="0" marL="0" marR="0" rtl="0" algn="l">
              <a:lnSpc>
                <a:spcPct val="100000"/>
              </a:lnSpc>
              <a:spcBef>
                <a:spcPts val="0"/>
              </a:spcBef>
              <a:spcAft>
                <a:spcPts val="0"/>
              </a:spcAft>
              <a:buClr>
                <a:schemeClr val="dk1"/>
              </a:buClr>
              <a:buSzPts val="1100"/>
              <a:buFont typeface="Arial"/>
              <a:buNone/>
            </a:pPr>
            <a:r>
              <a:rPr lang="en-GB" sz="1200">
                <a:solidFill>
                  <a:schemeClr val="dk1"/>
                </a:solidFill>
              </a:rPr>
              <a:t>Music is a universal language that embodies one of the highest forms of creativity. A high- quality music education should engage and inspire pupils to develop a love of music and their talent as musicians, and so increase their self-confidence, creativity and sense of achievement. As pupils progress, they should develop a critical engagement with music, allowing them to compose, and to listen with discrimination to the best in the musical canon.</a:t>
            </a:r>
            <a:endParaRPr b="1" sz="1600">
              <a:solidFill>
                <a:srgbClr val="104F75"/>
              </a:solidFill>
            </a:endParaRPr>
          </a:p>
          <a:p>
            <a:pPr indent="0" lvl="0" marL="0" marR="0" rtl="0" algn="l">
              <a:lnSpc>
                <a:spcPct val="100000"/>
              </a:lnSpc>
              <a:spcBef>
                <a:spcPts val="0"/>
              </a:spcBef>
              <a:spcAft>
                <a:spcPts val="0"/>
              </a:spcAft>
              <a:buSzPts val="1100"/>
              <a:buNone/>
            </a:pPr>
            <a:r>
              <a:rPr lang="en-GB" sz="1200">
                <a:solidFill>
                  <a:schemeClr val="dk1"/>
                </a:solidFill>
              </a:rPr>
              <a:t>The national curriculum for music aims to ensure that all pupils: Perform, listen to, review and evaluate music across a range of historical periods, genres, styles and traditions, including the works of the great composers and musicians.  Learn to sing and to use their voices, to create and compose music on their own and with others, have the opportunity to learn a musical instrument, use technology appropriately and have the opportunity to progress to the next level of musical excellence.  Understand and explore how music is created, produced and communicated, including through the inter-related dimensions: pitch, duration, dynamics, tempo, timbre, texture, structure and appropriate musical notations.</a:t>
            </a:r>
            <a:endParaRPr sz="1200">
              <a:solidFill>
                <a:schemeClr val="dk1"/>
              </a:solidFill>
            </a:endParaRPr>
          </a:p>
          <a:p>
            <a:pPr indent="0" lvl="0" marL="0" marR="0" rtl="0" algn="l">
              <a:lnSpc>
                <a:spcPct val="100000"/>
              </a:lnSpc>
              <a:spcBef>
                <a:spcPts val="0"/>
              </a:spcBef>
              <a:spcAft>
                <a:spcPts val="0"/>
              </a:spcAft>
              <a:buNone/>
            </a:pPr>
            <a:r>
              <a:t/>
            </a:r>
            <a:endParaRPr sz="1100"/>
          </a:p>
          <a:p>
            <a:pPr indent="0" lvl="0" marL="0" marR="0" rtl="0" algn="l">
              <a:lnSpc>
                <a:spcPct val="100000"/>
              </a:lnSpc>
              <a:spcBef>
                <a:spcPts val="0"/>
              </a:spcBef>
              <a:spcAft>
                <a:spcPts val="0"/>
              </a:spcAft>
              <a:buClr>
                <a:srgbClr val="000000"/>
              </a:buClr>
              <a:buSzPts val="1900"/>
              <a:buFont typeface="Arial"/>
              <a:buNone/>
            </a:pPr>
            <a:r>
              <a:t/>
            </a:r>
            <a:endParaRPr b="1" i="0" sz="19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900"/>
              <a:buFont typeface="Arial"/>
              <a:buNone/>
            </a:pPr>
            <a:r>
              <a:rPr b="1" i="0" lang="en-GB" sz="1900" u="sng" cap="none" strike="noStrike">
                <a:solidFill>
                  <a:schemeClr val="dk1"/>
                </a:solidFill>
                <a:latin typeface="Arial"/>
                <a:ea typeface="Arial"/>
                <a:cs typeface="Arial"/>
                <a:sym typeface="Arial"/>
              </a:rPr>
              <a:t>During this area of study students should be taught to:</a:t>
            </a:r>
            <a:endParaRPr b="0" i="0" sz="19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900"/>
              <a:buFont typeface="Arial"/>
              <a:buNone/>
            </a:pPr>
            <a:r>
              <a:t/>
            </a:r>
            <a:endParaRPr b="0" i="0" sz="1900" u="none" cap="none" strike="noStrike">
              <a:solidFill>
                <a:srgbClr val="000000"/>
              </a:solidFill>
              <a:latin typeface="Arial"/>
              <a:ea typeface="Arial"/>
              <a:cs typeface="Arial"/>
              <a:sym typeface="Arial"/>
            </a:endParaRPr>
          </a:p>
          <a:p>
            <a:pPr indent="-298450" lvl="0" marL="292100" marR="0" rtl="0" algn="l">
              <a:lnSpc>
                <a:spcPct val="100000"/>
              </a:lnSpc>
              <a:spcBef>
                <a:spcPts val="0"/>
              </a:spcBef>
              <a:spcAft>
                <a:spcPts val="0"/>
              </a:spcAft>
              <a:buClr>
                <a:srgbClr val="000000"/>
              </a:buClr>
              <a:buSzPts val="1500"/>
              <a:buFont typeface="Arial"/>
              <a:buChar char="•"/>
            </a:pPr>
            <a:r>
              <a:rPr lang="en-GB" sz="1200">
                <a:solidFill>
                  <a:schemeClr val="dk1"/>
                </a:solidFill>
              </a:rPr>
              <a:t>Vocal and ongoing skill development exercises </a:t>
            </a:r>
            <a:endParaRPr b="1" sz="1500"/>
          </a:p>
          <a:p>
            <a:pPr indent="-298450" lvl="0" marL="292100" marR="0" rtl="0" algn="l">
              <a:lnSpc>
                <a:spcPct val="100000"/>
              </a:lnSpc>
              <a:spcBef>
                <a:spcPts val="0"/>
              </a:spcBef>
              <a:spcAft>
                <a:spcPts val="0"/>
              </a:spcAft>
              <a:buClr>
                <a:srgbClr val="000000"/>
              </a:buClr>
              <a:buSzPts val="1500"/>
              <a:buFont typeface="Arial"/>
              <a:buChar char="•"/>
            </a:pPr>
            <a:r>
              <a:rPr lang="en-GB" sz="1200">
                <a:solidFill>
                  <a:schemeClr val="dk1"/>
                </a:solidFill>
              </a:rPr>
              <a:t>Performance – Greensleeves and chanting</a:t>
            </a:r>
            <a:endParaRPr b="0" i="0" sz="1500" u="none" cap="none" strike="noStrike">
              <a:solidFill>
                <a:srgbClr val="000000"/>
              </a:solidFill>
              <a:latin typeface="Arial"/>
              <a:ea typeface="Arial"/>
              <a:cs typeface="Arial"/>
              <a:sym typeface="Arial"/>
            </a:endParaRPr>
          </a:p>
        </p:txBody>
      </p:sp>
      <p:sp>
        <p:nvSpPr>
          <p:cNvPr id="232" name="Google Shape;232;p34"/>
          <p:cNvSpPr txBox="1"/>
          <p:nvPr/>
        </p:nvSpPr>
        <p:spPr>
          <a:xfrm>
            <a:off x="806825" y="862300"/>
            <a:ext cx="10693500" cy="1744500"/>
          </a:xfrm>
          <a:prstGeom prst="rect">
            <a:avLst/>
          </a:prstGeom>
          <a:noFill/>
          <a:ln cap="flat" cmpd="sng" w="9525">
            <a:solidFill>
              <a:srgbClr val="20124D"/>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900"/>
              <a:buFont typeface="Arial"/>
              <a:buNone/>
            </a:pPr>
            <a:r>
              <a:rPr b="0" i="0" lang="en-GB" sz="1900" u="none" cap="none" strike="noStrike">
                <a:solidFill>
                  <a:srgbClr val="000000"/>
                </a:solidFill>
                <a:latin typeface="Arial"/>
                <a:ea typeface="Arial"/>
                <a:cs typeface="Arial"/>
                <a:sym typeface="Arial"/>
              </a:rPr>
              <a:t>Medium Term Plan 2018-2019</a:t>
            </a:r>
            <a:endParaRPr b="0" i="0" sz="19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900"/>
              <a:buFont typeface="Arial"/>
              <a:buNone/>
            </a:pPr>
            <a:r>
              <a:rPr b="1" lang="en-GB" sz="1900"/>
              <a:t>Cultural Explorers </a:t>
            </a:r>
            <a:r>
              <a:rPr b="1" i="0" lang="en-GB" sz="1900" u="none" cap="none" strike="noStrike">
                <a:solidFill>
                  <a:srgbClr val="000000"/>
                </a:solidFill>
                <a:latin typeface="Arial"/>
                <a:ea typeface="Arial"/>
                <a:cs typeface="Arial"/>
                <a:sym typeface="Arial"/>
              </a:rPr>
              <a:t>- </a:t>
            </a:r>
            <a:r>
              <a:rPr b="1" lang="en-GB" sz="1900"/>
              <a:t>Music</a:t>
            </a:r>
            <a:endParaRPr sz="1500"/>
          </a:p>
          <a:p>
            <a:pPr indent="0" lvl="0" marL="0" marR="0" rtl="0" algn="ctr">
              <a:lnSpc>
                <a:spcPct val="100000"/>
              </a:lnSpc>
              <a:spcBef>
                <a:spcPts val="0"/>
              </a:spcBef>
              <a:spcAft>
                <a:spcPts val="0"/>
              </a:spcAft>
              <a:buClr>
                <a:srgbClr val="000000"/>
              </a:buClr>
              <a:buSzPts val="1900"/>
              <a:buFont typeface="Arial"/>
              <a:buNone/>
            </a:pPr>
            <a:r>
              <a:rPr b="1" lang="en-GB" sz="1900"/>
              <a:t>Plain Chant and Green Sleeves </a:t>
            </a:r>
            <a:r>
              <a:rPr b="1" i="0" lang="en-GB" sz="1900" u="none" cap="none" strike="noStrike">
                <a:solidFill>
                  <a:srgbClr val="000000"/>
                </a:solidFill>
                <a:latin typeface="Arial"/>
                <a:ea typeface="Arial"/>
                <a:cs typeface="Arial"/>
                <a:sym typeface="Arial"/>
              </a:rPr>
              <a:t>- Unit 1</a:t>
            </a:r>
            <a:endParaRPr b="1" i="0" sz="19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900"/>
              <a:buFont typeface="Arial"/>
              <a:buNone/>
            </a:pPr>
            <a:r>
              <a:t/>
            </a:r>
            <a:endParaRPr b="1" sz="1200">
              <a:solidFill>
                <a:srgbClr val="222222"/>
              </a:solidFill>
              <a:highlight>
                <a:srgbClr val="FFFFFF"/>
              </a:highlight>
            </a:endParaRPr>
          </a:p>
          <a:p>
            <a:pPr indent="0" lvl="0" marL="0" marR="0" rtl="0" algn="ctr">
              <a:lnSpc>
                <a:spcPct val="100000"/>
              </a:lnSpc>
              <a:spcBef>
                <a:spcPts val="0"/>
              </a:spcBef>
              <a:spcAft>
                <a:spcPts val="0"/>
              </a:spcAft>
              <a:buClr>
                <a:srgbClr val="000000"/>
              </a:buClr>
              <a:buSzPts val="1900"/>
              <a:buFont typeface="Arial"/>
              <a:buNone/>
            </a:pPr>
            <a:r>
              <a:rPr lang="en-GB">
                <a:solidFill>
                  <a:schemeClr val="dk1"/>
                </a:solidFill>
                <a:latin typeface="Calibri"/>
                <a:ea typeface="Calibri"/>
                <a:cs typeface="Calibri"/>
                <a:sym typeface="Calibri"/>
              </a:rPr>
              <a:t>Have the fundamentals of rhythm and pitch really changed since the medieval and tudor period? </a:t>
            </a:r>
            <a:endParaRPr b="1">
              <a:solidFill>
                <a:srgbClr val="222222"/>
              </a:solidFill>
              <a:highlight>
                <a:srgbClr val="FFFFFF"/>
              </a:highlight>
            </a:endParaRPr>
          </a:p>
        </p:txBody>
      </p:sp>
      <p:sp>
        <p:nvSpPr>
          <p:cNvPr id="233" name="Google Shape;233;p34"/>
          <p:cNvSpPr txBox="1"/>
          <p:nvPr/>
        </p:nvSpPr>
        <p:spPr>
          <a:xfrm>
            <a:off x="806825" y="2606950"/>
            <a:ext cx="5271300" cy="1545900"/>
          </a:xfrm>
          <a:prstGeom prst="rect">
            <a:avLst/>
          </a:prstGeom>
          <a:noFill/>
          <a:ln cap="flat" cmpd="sng" w="9525">
            <a:solidFill>
              <a:srgbClr val="20124D"/>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900"/>
              <a:buFont typeface="Arial"/>
              <a:buNone/>
            </a:pPr>
            <a:r>
              <a:rPr b="1" i="0" lang="en-GB" sz="1900" u="sng" cap="none" strike="noStrike">
                <a:solidFill>
                  <a:srgbClr val="000000"/>
                </a:solidFill>
                <a:latin typeface="Arial"/>
                <a:ea typeface="Arial"/>
                <a:cs typeface="Arial"/>
                <a:sym typeface="Arial"/>
              </a:rPr>
              <a:t>Aspect of Study</a:t>
            </a:r>
            <a:endParaRPr b="1" i="0" sz="1900" u="sng" cap="none" strike="noStrike">
              <a:solidFill>
                <a:srgbClr val="000000"/>
              </a:solidFill>
              <a:latin typeface="Arial"/>
              <a:ea typeface="Arial"/>
              <a:cs typeface="Arial"/>
              <a:sym typeface="Arial"/>
            </a:endParaRPr>
          </a:p>
          <a:p>
            <a:pPr indent="-298450" lvl="0" marL="292100" marR="0" rtl="0" algn="ctr">
              <a:lnSpc>
                <a:spcPct val="100000"/>
              </a:lnSpc>
              <a:spcBef>
                <a:spcPts val="0"/>
              </a:spcBef>
              <a:spcAft>
                <a:spcPts val="0"/>
              </a:spcAft>
              <a:buClr>
                <a:srgbClr val="000000"/>
              </a:buClr>
              <a:buSzPts val="1900"/>
              <a:buFont typeface="Arial"/>
              <a:buChar char="•"/>
            </a:pPr>
            <a:r>
              <a:rPr b="1" lang="en-GB" sz="1900"/>
              <a:t>Rhythm and notation development of knowledge and skills</a:t>
            </a:r>
            <a:endParaRPr b="1" sz="1900"/>
          </a:p>
          <a:p>
            <a:pPr indent="-298450" lvl="0" marL="292100" marR="0" rtl="0" algn="ctr">
              <a:lnSpc>
                <a:spcPct val="100000"/>
              </a:lnSpc>
              <a:spcBef>
                <a:spcPts val="0"/>
              </a:spcBef>
              <a:spcAft>
                <a:spcPts val="0"/>
              </a:spcAft>
              <a:buSzPts val="1900"/>
              <a:buChar char="•"/>
            </a:pPr>
            <a:r>
              <a:rPr b="1" lang="en-GB" sz="1900"/>
              <a:t>Keyboard skills development</a:t>
            </a:r>
            <a:endParaRPr b="1" sz="1900"/>
          </a:p>
        </p:txBody>
      </p:sp>
      <p:pic>
        <p:nvPicPr>
          <p:cNvPr id="234" name="Google Shape;234;p34"/>
          <p:cNvPicPr preferRelativeResize="0"/>
          <p:nvPr/>
        </p:nvPicPr>
        <p:blipFill rotWithShape="1">
          <a:blip r:embed="rId3">
            <a:alphaModFix/>
          </a:blip>
          <a:srcRect b="0" l="0" r="0" t="0"/>
          <a:stretch/>
        </p:blipFill>
        <p:spPr>
          <a:xfrm>
            <a:off x="5001400" y="51500"/>
            <a:ext cx="2189200" cy="810775"/>
          </a:xfrm>
          <a:prstGeom prst="rect">
            <a:avLst/>
          </a:prstGeom>
          <a:noFill/>
          <a:ln>
            <a:noFill/>
          </a:ln>
        </p:spPr>
      </p:pic>
      <p:pic>
        <p:nvPicPr>
          <p:cNvPr descr="C:\Users\James\Desktop\Cultural Explorer shadow.jpg" id="235" name="Google Shape;235;p34"/>
          <p:cNvPicPr preferRelativeResize="0"/>
          <p:nvPr/>
        </p:nvPicPr>
        <p:blipFill rotWithShape="1">
          <a:blip r:embed="rId4">
            <a:alphaModFix/>
          </a:blip>
          <a:srcRect b="18619" l="0" r="0" t="0"/>
          <a:stretch/>
        </p:blipFill>
        <p:spPr>
          <a:xfrm>
            <a:off x="806825" y="862275"/>
            <a:ext cx="1092775" cy="1114250"/>
          </a:xfrm>
          <a:prstGeom prst="rect">
            <a:avLst/>
          </a:prstGeom>
          <a:noFill/>
          <a:ln>
            <a:noFill/>
          </a:ln>
        </p:spPr>
      </p:pic>
      <p:pic>
        <p:nvPicPr>
          <p:cNvPr descr="C:\Users\James\Desktop\Cultural Explorer shadow.jpg" id="236" name="Google Shape;236;p34"/>
          <p:cNvPicPr preferRelativeResize="0"/>
          <p:nvPr/>
        </p:nvPicPr>
        <p:blipFill rotWithShape="1">
          <a:blip r:embed="rId4">
            <a:alphaModFix/>
          </a:blip>
          <a:srcRect b="18619" l="0" r="0" t="0"/>
          <a:stretch/>
        </p:blipFill>
        <p:spPr>
          <a:xfrm>
            <a:off x="10408175" y="862275"/>
            <a:ext cx="1092775" cy="11142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p:cSld>
    <p:spTree>
      <p:nvGrpSpPr>
        <p:cNvPr id="241" name="Shape 241"/>
        <p:cNvGrpSpPr/>
        <p:nvPr/>
      </p:nvGrpSpPr>
      <p:grpSpPr>
        <a:xfrm>
          <a:off x="0" y="0"/>
          <a:ext cx="0" cy="0"/>
          <a:chOff x="0" y="0"/>
          <a:chExt cx="0" cy="0"/>
        </a:xfrm>
      </p:grpSpPr>
      <p:sp>
        <p:nvSpPr>
          <p:cNvPr id="242" name="Google Shape;242;p35"/>
          <p:cNvSpPr txBox="1"/>
          <p:nvPr/>
        </p:nvSpPr>
        <p:spPr>
          <a:xfrm>
            <a:off x="6191250" y="1520925"/>
            <a:ext cx="5309700" cy="3219900"/>
          </a:xfrm>
          <a:prstGeom prst="rect">
            <a:avLst/>
          </a:prstGeom>
          <a:solidFill>
            <a:schemeClr val="lt1"/>
          </a:solidFill>
          <a:ln cap="flat" cmpd="sng" w="9525">
            <a:solidFill>
              <a:srgbClr val="20124D"/>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200"/>
              <a:buFont typeface="Arial"/>
              <a:buNone/>
            </a:pPr>
            <a:r>
              <a:t/>
            </a:r>
            <a:endParaRPr b="1" i="0" sz="1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1" i="0" sz="1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1" i="0" sz="1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1" i="0" sz="1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1" i="0" sz="1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1" i="0" sz="1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1" i="0" sz="1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1" i="0" sz="1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1" i="0" sz="1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000000"/>
                </a:solidFill>
                <a:latin typeface="Arial"/>
                <a:ea typeface="Arial"/>
                <a:cs typeface="Arial"/>
                <a:sym typeface="Arial"/>
              </a:rPr>
              <a:t>Communication </a:t>
            </a:r>
            <a:r>
              <a:rPr b="0" i="0" lang="en-GB" sz="1200" u="none" cap="none" strike="noStrike">
                <a:solidFill>
                  <a:srgbClr val="000000"/>
                </a:solidFill>
                <a:latin typeface="Arial"/>
                <a:ea typeface="Arial"/>
                <a:cs typeface="Arial"/>
                <a:sym typeface="Arial"/>
              </a:rPr>
              <a:t>– understand and respect that people have different views.</a:t>
            </a:r>
            <a:endParaRPr sz="1500"/>
          </a:p>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000000"/>
                </a:solidFill>
                <a:latin typeface="Arial"/>
                <a:ea typeface="Arial"/>
                <a:cs typeface="Arial"/>
                <a:sym typeface="Arial"/>
              </a:rPr>
              <a:t>Team-working </a:t>
            </a:r>
            <a:r>
              <a:rPr b="0" i="0" lang="en-GB" sz="1200" u="none" cap="none" strike="noStrike">
                <a:solidFill>
                  <a:srgbClr val="000000"/>
                </a:solidFill>
                <a:latin typeface="Arial"/>
                <a:ea typeface="Arial"/>
                <a:cs typeface="Arial"/>
                <a:sym typeface="Arial"/>
              </a:rPr>
              <a:t>– respect and listen to others, use the strength and skills of others.</a:t>
            </a:r>
            <a:endParaRPr sz="1500"/>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rgbClr val="000000"/>
                </a:solidFill>
                <a:latin typeface="Arial"/>
                <a:ea typeface="Arial"/>
                <a:cs typeface="Arial"/>
                <a:sym typeface="Arial"/>
              </a:rPr>
              <a:t>Opportunities to apply Skills for Life during enquiry learning lessons.</a:t>
            </a:r>
            <a:endParaRPr b="0" i="0" sz="12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1" i="0" sz="12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1" i="0" sz="1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1" i="0" sz="12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Arial"/>
              <a:ea typeface="Arial"/>
              <a:cs typeface="Arial"/>
              <a:sym typeface="Arial"/>
            </a:endParaRPr>
          </a:p>
        </p:txBody>
      </p:sp>
      <p:sp>
        <p:nvSpPr>
          <p:cNvPr id="243" name="Google Shape;243;p35"/>
          <p:cNvSpPr txBox="1"/>
          <p:nvPr/>
        </p:nvSpPr>
        <p:spPr>
          <a:xfrm>
            <a:off x="768725" y="4883325"/>
            <a:ext cx="5309700" cy="3358500"/>
          </a:xfrm>
          <a:prstGeom prst="rect">
            <a:avLst/>
          </a:prstGeom>
          <a:solidFill>
            <a:schemeClr val="lt1"/>
          </a:solidFill>
          <a:ln cap="flat" cmpd="sng" w="9525">
            <a:solidFill>
              <a:srgbClr val="20124D"/>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900"/>
              <a:buFont typeface="Arial"/>
              <a:buNone/>
            </a:pPr>
            <a:r>
              <a:rPr b="1" i="0" lang="en-GB" sz="1900" u="sng" cap="none" strike="noStrike">
                <a:solidFill>
                  <a:schemeClr val="dk1"/>
                </a:solidFill>
                <a:latin typeface="Arial"/>
                <a:ea typeface="Arial"/>
                <a:cs typeface="Arial"/>
                <a:sym typeface="Arial"/>
              </a:rPr>
              <a:t>Influential Figures</a:t>
            </a:r>
            <a:endParaRPr b="1" i="0" sz="1900" u="sng"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Arial"/>
              <a:ea typeface="Arial"/>
              <a:cs typeface="Arial"/>
              <a:sym typeface="Arial"/>
            </a:endParaRPr>
          </a:p>
          <a:p>
            <a:pPr indent="-298450" lvl="0" marL="292100" marR="0" rtl="0" algn="l">
              <a:lnSpc>
                <a:spcPct val="100000"/>
              </a:lnSpc>
              <a:spcBef>
                <a:spcPts val="0"/>
              </a:spcBef>
              <a:spcAft>
                <a:spcPts val="0"/>
              </a:spcAft>
              <a:buClr>
                <a:schemeClr val="dk1"/>
              </a:buClr>
              <a:buSzPts val="1900"/>
              <a:buChar char="•"/>
            </a:pPr>
            <a:r>
              <a:rPr lang="en-GB" sz="1900">
                <a:solidFill>
                  <a:schemeClr val="dk1"/>
                </a:solidFill>
              </a:rPr>
              <a:t>Thomas Tallis - Green Sleeves</a:t>
            </a:r>
            <a:endParaRPr sz="1900">
              <a:solidFill>
                <a:schemeClr val="dk1"/>
              </a:solidFill>
            </a:endParaRPr>
          </a:p>
          <a:p>
            <a:pPr indent="-298450" lvl="0" marL="292100" marR="0" rtl="0" algn="l">
              <a:lnSpc>
                <a:spcPct val="100000"/>
              </a:lnSpc>
              <a:spcBef>
                <a:spcPts val="0"/>
              </a:spcBef>
              <a:spcAft>
                <a:spcPts val="0"/>
              </a:spcAft>
              <a:buClr>
                <a:schemeClr val="dk1"/>
              </a:buClr>
              <a:buSzPts val="1900"/>
              <a:buChar char="•"/>
            </a:pPr>
            <a:r>
              <a:rPr lang="en-GB" sz="1900">
                <a:solidFill>
                  <a:schemeClr val="dk1"/>
                </a:solidFill>
              </a:rPr>
              <a:t>Vaughn Williams - Fantasia on Greensleeves</a:t>
            </a:r>
            <a:endParaRPr sz="1900">
              <a:solidFill>
                <a:schemeClr val="dk1"/>
              </a:solidFill>
            </a:endParaRPr>
          </a:p>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500"/>
              <a:buFont typeface="Arial"/>
              <a:buNone/>
            </a:pPr>
            <a:r>
              <a:t/>
            </a:r>
            <a:endParaRPr b="1" i="0" sz="15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700"/>
              <a:buFont typeface="Arial"/>
              <a:buNone/>
            </a:pPr>
            <a:r>
              <a:t/>
            </a:r>
            <a:endParaRPr b="1" i="0" sz="700" u="sng" cap="none" strike="noStrike">
              <a:solidFill>
                <a:schemeClr val="dk1"/>
              </a:solidFill>
              <a:latin typeface="Arial"/>
              <a:ea typeface="Arial"/>
              <a:cs typeface="Arial"/>
              <a:sym typeface="Arial"/>
            </a:endParaRPr>
          </a:p>
          <a:p>
            <a:pPr indent="-114300" lvl="0" marL="165100" marR="0" rtl="0" algn="l">
              <a:lnSpc>
                <a:spcPct val="100000"/>
              </a:lnSpc>
              <a:spcBef>
                <a:spcPts val="0"/>
              </a:spcBef>
              <a:spcAft>
                <a:spcPts val="0"/>
              </a:spcAft>
              <a:buClr>
                <a:schemeClr val="dk1"/>
              </a:buClr>
              <a:buSzPts val="900"/>
              <a:buFont typeface="Arial"/>
              <a:buNone/>
            </a:pPr>
            <a:r>
              <a:t/>
            </a:r>
            <a:endParaRPr b="0" i="0" sz="1500" u="none" cap="none" strike="noStrike">
              <a:solidFill>
                <a:srgbClr val="000000"/>
              </a:solidFill>
              <a:latin typeface="Arial"/>
              <a:ea typeface="Arial"/>
              <a:cs typeface="Arial"/>
              <a:sym typeface="Arial"/>
            </a:endParaRPr>
          </a:p>
        </p:txBody>
      </p:sp>
      <p:sp>
        <p:nvSpPr>
          <p:cNvPr id="244" name="Google Shape;244;p35"/>
          <p:cNvSpPr txBox="1"/>
          <p:nvPr/>
        </p:nvSpPr>
        <p:spPr>
          <a:xfrm>
            <a:off x="771225" y="1520925"/>
            <a:ext cx="5309700" cy="3219900"/>
          </a:xfrm>
          <a:prstGeom prst="rect">
            <a:avLst/>
          </a:prstGeom>
          <a:noFill/>
          <a:ln cap="flat" cmpd="sng" w="9525">
            <a:solidFill>
              <a:srgbClr val="20124D"/>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900"/>
              <a:buFont typeface="Arial"/>
              <a:buNone/>
            </a:pPr>
            <a:r>
              <a:rPr b="1" i="0" lang="en-GB" sz="1900" u="sng" cap="none" strike="noStrike">
                <a:solidFill>
                  <a:srgbClr val="000000"/>
                </a:solidFill>
                <a:latin typeface="Arial"/>
                <a:ea typeface="Arial"/>
                <a:cs typeface="Arial"/>
                <a:sym typeface="Arial"/>
              </a:rPr>
              <a:t>Real World Links:</a:t>
            </a:r>
            <a:endParaRPr b="1" i="0" sz="1900" u="sng"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t/>
            </a:r>
            <a:endParaRPr b="1" i="0" sz="1200" u="sng"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900"/>
              <a:buFont typeface="Arial"/>
              <a:buNone/>
            </a:pPr>
            <a:r>
              <a:rPr b="0" i="0" lang="en-GB" sz="1900" u="none" cap="none" strike="noStrike">
                <a:solidFill>
                  <a:srgbClr val="000000"/>
                </a:solidFill>
                <a:latin typeface="Arial"/>
                <a:ea typeface="Arial"/>
                <a:cs typeface="Arial"/>
                <a:sym typeface="Arial"/>
              </a:rPr>
              <a:t>Pupils will learn the skills required to be a </a:t>
            </a:r>
            <a:r>
              <a:rPr lang="en-GB" sz="1900"/>
              <a:t>musician</a:t>
            </a:r>
            <a:r>
              <a:rPr b="0" i="0" lang="en-GB" sz="1900" u="none" cap="none" strike="noStrike">
                <a:solidFill>
                  <a:srgbClr val="000000"/>
                </a:solidFill>
                <a:latin typeface="Arial"/>
                <a:ea typeface="Arial"/>
                <a:cs typeface="Arial"/>
                <a:sym typeface="Arial"/>
              </a:rPr>
              <a:t>. </a:t>
            </a:r>
            <a:endParaRPr b="0" i="0" sz="1900" u="none" cap="none" strike="noStrike">
              <a:solidFill>
                <a:srgbClr val="000000"/>
              </a:solidFill>
              <a:latin typeface="Arial"/>
              <a:ea typeface="Arial"/>
              <a:cs typeface="Arial"/>
              <a:sym typeface="Arial"/>
            </a:endParaRPr>
          </a:p>
        </p:txBody>
      </p:sp>
      <p:pic>
        <p:nvPicPr>
          <p:cNvPr id="245" name="Google Shape;245;p35"/>
          <p:cNvPicPr preferRelativeResize="0"/>
          <p:nvPr/>
        </p:nvPicPr>
        <p:blipFill rotWithShape="1">
          <a:blip r:embed="rId3">
            <a:alphaModFix/>
          </a:blip>
          <a:srcRect b="0" l="0" r="0" t="0"/>
          <a:stretch/>
        </p:blipFill>
        <p:spPr>
          <a:xfrm>
            <a:off x="5001400" y="230700"/>
            <a:ext cx="2189200" cy="1023475"/>
          </a:xfrm>
          <a:prstGeom prst="rect">
            <a:avLst/>
          </a:prstGeom>
          <a:noFill/>
          <a:ln>
            <a:noFill/>
          </a:ln>
        </p:spPr>
      </p:pic>
      <p:sp>
        <p:nvSpPr>
          <p:cNvPr id="246" name="Google Shape;246;p35"/>
          <p:cNvSpPr txBox="1"/>
          <p:nvPr/>
        </p:nvSpPr>
        <p:spPr>
          <a:xfrm>
            <a:off x="6210300" y="4854825"/>
            <a:ext cx="5271300" cy="3358500"/>
          </a:xfrm>
          <a:prstGeom prst="rect">
            <a:avLst/>
          </a:prstGeom>
          <a:solidFill>
            <a:schemeClr val="lt1"/>
          </a:solidFill>
          <a:ln cap="flat" cmpd="sng" w="9525">
            <a:solidFill>
              <a:srgbClr val="20124D"/>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900"/>
              <a:buFont typeface="Arial"/>
              <a:buNone/>
            </a:pPr>
            <a:r>
              <a:rPr b="1" i="0" lang="en-GB" sz="1900" u="sng" cap="none" strike="noStrike">
                <a:solidFill>
                  <a:srgbClr val="000000"/>
                </a:solidFill>
                <a:latin typeface="Arial"/>
                <a:ea typeface="Arial"/>
                <a:cs typeface="Arial"/>
                <a:sym typeface="Arial"/>
              </a:rPr>
              <a:t>OPAL links</a:t>
            </a:r>
            <a:endParaRPr b="1" i="0" sz="19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900"/>
              <a:buFont typeface="Arial"/>
              <a:buNone/>
            </a:pPr>
            <a:r>
              <a:t/>
            </a:r>
            <a:endParaRPr b="1" i="0" sz="19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900"/>
              <a:buFont typeface="Arial"/>
              <a:buNone/>
            </a:pPr>
            <a:r>
              <a:t/>
            </a:r>
            <a:endParaRPr b="0" i="0" sz="1900" u="none" cap="none" strike="noStrike">
              <a:solidFill>
                <a:srgbClr val="000000"/>
              </a:solidFill>
              <a:latin typeface="Arial"/>
              <a:ea typeface="Arial"/>
              <a:cs typeface="Arial"/>
              <a:sym typeface="Arial"/>
            </a:endParaRPr>
          </a:p>
        </p:txBody>
      </p:sp>
      <p:pic>
        <p:nvPicPr>
          <p:cNvPr id="247" name="Google Shape;247;p35"/>
          <p:cNvPicPr preferRelativeResize="0"/>
          <p:nvPr/>
        </p:nvPicPr>
        <p:blipFill rotWithShape="1">
          <a:blip r:embed="rId4">
            <a:alphaModFix/>
          </a:blip>
          <a:srcRect b="0" l="0" r="0" t="0"/>
          <a:stretch/>
        </p:blipFill>
        <p:spPr>
          <a:xfrm>
            <a:off x="7538387" y="1557825"/>
            <a:ext cx="2615125" cy="1979400"/>
          </a:xfrm>
          <a:prstGeom prst="rect">
            <a:avLst/>
          </a:prstGeom>
          <a:noFill/>
          <a:ln>
            <a:noFill/>
          </a:ln>
        </p:spPr>
      </p:pic>
      <p:pic>
        <p:nvPicPr>
          <p:cNvPr id="248" name="Google Shape;248;p35"/>
          <p:cNvPicPr preferRelativeResize="0"/>
          <p:nvPr/>
        </p:nvPicPr>
        <p:blipFill rotWithShape="1">
          <a:blip r:embed="rId3">
            <a:alphaModFix/>
          </a:blip>
          <a:srcRect b="0" l="0" r="0" t="0"/>
          <a:stretch/>
        </p:blipFill>
        <p:spPr>
          <a:xfrm>
            <a:off x="8636125" y="3265075"/>
            <a:ext cx="419650" cy="1962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p:cSld>
    <p:spTree>
      <p:nvGrpSpPr>
        <p:cNvPr id="253" name="Shape 253"/>
        <p:cNvGrpSpPr/>
        <p:nvPr/>
      </p:nvGrpSpPr>
      <p:grpSpPr>
        <a:xfrm>
          <a:off x="0" y="0"/>
          <a:ext cx="0" cy="0"/>
          <a:chOff x="0" y="0"/>
          <a:chExt cx="0" cy="0"/>
        </a:xfrm>
      </p:grpSpPr>
      <p:sp>
        <p:nvSpPr>
          <p:cNvPr id="254" name="Google Shape;254;p36"/>
          <p:cNvSpPr txBox="1"/>
          <p:nvPr/>
        </p:nvSpPr>
        <p:spPr>
          <a:xfrm>
            <a:off x="755800" y="3433925"/>
            <a:ext cx="3550500" cy="4922700"/>
          </a:xfrm>
          <a:prstGeom prst="rect">
            <a:avLst/>
          </a:prstGeom>
          <a:noFill/>
          <a:ln cap="flat" cmpd="sng" w="9525">
            <a:solidFill>
              <a:srgbClr val="20124D"/>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sz="1200">
              <a:solidFill>
                <a:schemeClr val="dk1"/>
              </a:solidFill>
            </a:endParaRPr>
          </a:p>
          <a:p>
            <a:pPr indent="0" lvl="0" marL="0" marR="0" rtl="0" algn="l">
              <a:lnSpc>
                <a:spcPct val="100000"/>
              </a:lnSpc>
              <a:spcBef>
                <a:spcPts val="0"/>
              </a:spcBef>
              <a:spcAft>
                <a:spcPts val="0"/>
              </a:spcAft>
              <a:buClr>
                <a:schemeClr val="dk1"/>
              </a:buClr>
              <a:buSzPts val="1100"/>
              <a:buFont typeface="Arial"/>
              <a:buNone/>
            </a:pPr>
            <a:r>
              <a:rPr lang="en-GB" sz="1200">
                <a:solidFill>
                  <a:schemeClr val="dk1"/>
                </a:solidFill>
              </a:rPr>
              <a:t>KS2 Objectives Covered</a:t>
            </a:r>
            <a:endParaRPr sz="1200">
              <a:solidFill>
                <a:schemeClr val="dk1"/>
              </a:solidFill>
            </a:endParaRPr>
          </a:p>
          <a:p>
            <a:pPr indent="0" lvl="0" marL="0" marR="0" rtl="0" algn="l">
              <a:lnSpc>
                <a:spcPct val="100000"/>
              </a:lnSpc>
              <a:spcBef>
                <a:spcPts val="0"/>
              </a:spcBef>
              <a:spcAft>
                <a:spcPts val="0"/>
              </a:spcAft>
              <a:buNone/>
            </a:pPr>
            <a:r>
              <a:t/>
            </a:r>
            <a:endParaRPr i="1" sz="1500">
              <a:solidFill>
                <a:schemeClr val="dk1"/>
              </a:solidFill>
            </a:endParaRPr>
          </a:p>
          <a:p>
            <a:pPr indent="-304800" lvl="0" marL="457200" rtl="0" algn="l">
              <a:lnSpc>
                <a:spcPct val="115000"/>
              </a:lnSpc>
              <a:spcBef>
                <a:spcPts val="1200"/>
              </a:spcBef>
              <a:spcAft>
                <a:spcPts val="0"/>
              </a:spcAft>
              <a:buClr>
                <a:schemeClr val="dk1"/>
              </a:buClr>
              <a:buSzPts val="1400"/>
              <a:buChar char="•"/>
            </a:pPr>
            <a:r>
              <a:rPr lang="en-GB">
                <a:solidFill>
                  <a:schemeClr val="dk1"/>
                </a:solidFill>
              </a:rPr>
              <a:t>Keyboard skills are studied within Year 4 prior to this unit: </a:t>
            </a:r>
            <a:r>
              <a:rPr lang="en-GB">
                <a:solidFill>
                  <a:schemeClr val="dk1"/>
                </a:solidFill>
              </a:rPr>
              <a:t>Play and perform in solo and ensemble contexts, using their voices and playing musical instruments with increasing accuracy, fluency, control and expression.</a:t>
            </a:r>
            <a:endParaRPr i="1" sz="1500">
              <a:solidFill>
                <a:schemeClr val="dk1"/>
              </a:solidFill>
            </a:endParaRPr>
          </a:p>
        </p:txBody>
      </p:sp>
      <p:pic>
        <p:nvPicPr>
          <p:cNvPr id="255" name="Google Shape;255;p36"/>
          <p:cNvPicPr preferRelativeResize="0"/>
          <p:nvPr/>
        </p:nvPicPr>
        <p:blipFill rotWithShape="1">
          <a:blip r:embed="rId3">
            <a:alphaModFix/>
          </a:blip>
          <a:srcRect b="0" l="0" r="0" t="0"/>
          <a:stretch/>
        </p:blipFill>
        <p:spPr>
          <a:xfrm>
            <a:off x="5001400" y="230700"/>
            <a:ext cx="2189200" cy="1023475"/>
          </a:xfrm>
          <a:prstGeom prst="rect">
            <a:avLst/>
          </a:prstGeom>
          <a:noFill/>
          <a:ln>
            <a:noFill/>
          </a:ln>
        </p:spPr>
      </p:pic>
      <p:sp>
        <p:nvSpPr>
          <p:cNvPr id="256" name="Google Shape;256;p36"/>
          <p:cNvSpPr txBox="1"/>
          <p:nvPr/>
        </p:nvSpPr>
        <p:spPr>
          <a:xfrm>
            <a:off x="4306300" y="3434025"/>
            <a:ext cx="3550500" cy="4922700"/>
          </a:xfrm>
          <a:prstGeom prst="rect">
            <a:avLst/>
          </a:prstGeom>
          <a:noFill/>
          <a:ln cap="flat" cmpd="sng" w="9525">
            <a:solidFill>
              <a:srgbClr val="20124D"/>
            </a:solidFill>
            <a:prstDash val="solid"/>
            <a:round/>
            <a:headEnd len="sm" w="sm" type="none"/>
            <a:tailEnd len="sm" w="sm" type="none"/>
          </a:ln>
        </p:spPr>
        <p:txBody>
          <a:bodyPr anchorCtr="0" anchor="t" bIns="45700" lIns="91425" spcFirstLastPara="1" rIns="91425" wrap="square" tIns="45700">
            <a:noAutofit/>
          </a:bodyPr>
          <a:lstStyle/>
          <a:p>
            <a:pPr indent="0" lvl="0" marL="0" rtl="0" algn="l">
              <a:lnSpc>
                <a:spcPct val="115000"/>
              </a:lnSpc>
              <a:spcBef>
                <a:spcPts val="1200"/>
              </a:spcBef>
              <a:spcAft>
                <a:spcPts val="0"/>
              </a:spcAft>
              <a:buNone/>
            </a:pPr>
            <a:r>
              <a:rPr lang="en-GB">
                <a:solidFill>
                  <a:schemeClr val="dk1"/>
                </a:solidFill>
              </a:rPr>
              <a:t>Objectives covered:</a:t>
            </a:r>
            <a:endParaRPr>
              <a:solidFill>
                <a:schemeClr val="dk1"/>
              </a:solidFill>
            </a:endParaRPr>
          </a:p>
          <a:p>
            <a:pPr indent="-304800" lvl="0" marL="457200" rtl="0" algn="l">
              <a:lnSpc>
                <a:spcPct val="115000"/>
              </a:lnSpc>
              <a:spcBef>
                <a:spcPts val="1200"/>
              </a:spcBef>
              <a:spcAft>
                <a:spcPts val="0"/>
              </a:spcAft>
              <a:buClr>
                <a:schemeClr val="dk1"/>
              </a:buClr>
              <a:buSzPts val="1400"/>
              <a:buChar char="•"/>
            </a:pPr>
            <a:r>
              <a:rPr lang="en-GB">
                <a:solidFill>
                  <a:schemeClr val="dk1"/>
                </a:solidFill>
              </a:rPr>
              <a:t>Play and perform in solo and ensemble contexts, using their voices and playing musical instruments with increasing accuracy, fluency, control and expression.</a:t>
            </a:r>
            <a:endParaRPr>
              <a:solidFill>
                <a:schemeClr val="dk1"/>
              </a:solidFill>
            </a:endParaRPr>
          </a:p>
          <a:p>
            <a:pPr indent="-304800" lvl="0" marL="457200" rtl="0" algn="l">
              <a:lnSpc>
                <a:spcPct val="115000"/>
              </a:lnSpc>
              <a:spcBef>
                <a:spcPts val="0"/>
              </a:spcBef>
              <a:spcAft>
                <a:spcPts val="0"/>
              </a:spcAft>
              <a:buClr>
                <a:schemeClr val="dk1"/>
              </a:buClr>
              <a:buSzPts val="1400"/>
              <a:buChar char="•"/>
            </a:pPr>
            <a:r>
              <a:rPr lang="en-GB">
                <a:solidFill>
                  <a:schemeClr val="dk1"/>
                </a:solidFill>
              </a:rPr>
              <a:t>Improvise and compose music for a range of purposes using the inter-related dimensions of music  </a:t>
            </a:r>
            <a:endParaRPr>
              <a:solidFill>
                <a:schemeClr val="dk1"/>
              </a:solidFill>
            </a:endParaRPr>
          </a:p>
          <a:p>
            <a:pPr indent="-304800" lvl="0" marL="457200" rtl="0" algn="l">
              <a:lnSpc>
                <a:spcPct val="115000"/>
              </a:lnSpc>
              <a:spcBef>
                <a:spcPts val="0"/>
              </a:spcBef>
              <a:spcAft>
                <a:spcPts val="0"/>
              </a:spcAft>
              <a:buClr>
                <a:schemeClr val="dk1"/>
              </a:buClr>
              <a:buSzPts val="1400"/>
              <a:buChar char="•"/>
            </a:pPr>
            <a:r>
              <a:rPr lang="en-GB">
                <a:solidFill>
                  <a:schemeClr val="dk1"/>
                </a:solidFill>
              </a:rPr>
              <a:t>Use and understand staff and other musical notations  </a:t>
            </a:r>
            <a:endParaRPr>
              <a:solidFill>
                <a:schemeClr val="dk1"/>
              </a:solidFill>
            </a:endParaRPr>
          </a:p>
          <a:p>
            <a:pPr indent="-304800" lvl="0" marL="457200" rtl="0" algn="l">
              <a:lnSpc>
                <a:spcPct val="115000"/>
              </a:lnSpc>
              <a:spcBef>
                <a:spcPts val="0"/>
              </a:spcBef>
              <a:spcAft>
                <a:spcPts val="0"/>
              </a:spcAft>
              <a:buClr>
                <a:schemeClr val="dk1"/>
              </a:buClr>
              <a:buSzPts val="1400"/>
              <a:buChar char="•"/>
            </a:pPr>
            <a:r>
              <a:rPr lang="en-GB">
                <a:solidFill>
                  <a:schemeClr val="dk1"/>
                </a:solidFill>
              </a:rPr>
              <a:t>Develop an understanding of the history of music. </a:t>
            </a:r>
            <a:endParaRPr/>
          </a:p>
          <a:p>
            <a:pPr indent="0" lvl="0" marL="0" marR="0" rtl="0" algn="l">
              <a:lnSpc>
                <a:spcPct val="100000"/>
              </a:lnSpc>
              <a:spcBef>
                <a:spcPts val="1200"/>
              </a:spcBef>
              <a:spcAft>
                <a:spcPts val="0"/>
              </a:spcAft>
              <a:buClr>
                <a:schemeClr val="dk1"/>
              </a:buClr>
              <a:buSzPts val="1900"/>
              <a:buFont typeface="Arial"/>
              <a:buNone/>
            </a:pPr>
            <a:r>
              <a:t/>
            </a:r>
            <a:endParaRPr b="1" i="1" sz="19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1" i="0" sz="1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900"/>
              <a:buFont typeface="Arial"/>
              <a:buNone/>
            </a:pPr>
            <a:r>
              <a:t/>
            </a:r>
            <a:endParaRPr b="0" i="0" sz="1900" u="none" cap="none" strike="noStrike">
              <a:solidFill>
                <a:srgbClr val="000000"/>
              </a:solidFill>
              <a:latin typeface="Arial"/>
              <a:ea typeface="Arial"/>
              <a:cs typeface="Arial"/>
              <a:sym typeface="Arial"/>
            </a:endParaRPr>
          </a:p>
        </p:txBody>
      </p:sp>
      <p:sp>
        <p:nvSpPr>
          <p:cNvPr id="257" name="Google Shape;257;p36"/>
          <p:cNvSpPr txBox="1"/>
          <p:nvPr/>
        </p:nvSpPr>
        <p:spPr>
          <a:xfrm>
            <a:off x="7856800" y="3434025"/>
            <a:ext cx="3550500" cy="4922700"/>
          </a:xfrm>
          <a:prstGeom prst="rect">
            <a:avLst/>
          </a:prstGeom>
          <a:noFill/>
          <a:ln cap="flat" cmpd="sng" w="9525">
            <a:solidFill>
              <a:srgbClr val="20124D"/>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sz="1500"/>
          </a:p>
          <a:p>
            <a:pPr indent="0" lvl="0" marL="0" marR="0" rtl="0" algn="l">
              <a:lnSpc>
                <a:spcPct val="100000"/>
              </a:lnSpc>
              <a:spcBef>
                <a:spcPts val="0"/>
              </a:spcBef>
              <a:spcAft>
                <a:spcPts val="0"/>
              </a:spcAft>
              <a:buClr>
                <a:schemeClr val="dk1"/>
              </a:buClr>
              <a:buSzPts val="1100"/>
              <a:buFont typeface="Arial"/>
              <a:buNone/>
            </a:pPr>
            <a:r>
              <a:rPr lang="en-GB">
                <a:solidFill>
                  <a:schemeClr val="dk1"/>
                </a:solidFill>
              </a:rPr>
              <a:t>KS3 Subsequent Objectives</a:t>
            </a:r>
            <a:endParaRPr>
              <a:solidFill>
                <a:schemeClr val="dk1"/>
              </a:solidFill>
            </a:endParaRPr>
          </a:p>
          <a:p>
            <a:pPr indent="0" lvl="0" marL="0" marR="0" rtl="0" algn="l">
              <a:lnSpc>
                <a:spcPct val="100000"/>
              </a:lnSpc>
              <a:spcBef>
                <a:spcPts val="0"/>
              </a:spcBef>
              <a:spcAft>
                <a:spcPts val="0"/>
              </a:spcAft>
              <a:buNone/>
            </a:pPr>
            <a:r>
              <a:t/>
            </a:r>
            <a:endParaRPr/>
          </a:p>
          <a:p>
            <a:pPr indent="-241300" lvl="0" marL="215900" marR="0" rtl="0" algn="l">
              <a:lnSpc>
                <a:spcPct val="100000"/>
              </a:lnSpc>
              <a:spcBef>
                <a:spcPts val="0"/>
              </a:spcBef>
              <a:spcAft>
                <a:spcPts val="0"/>
              </a:spcAft>
              <a:buClr>
                <a:srgbClr val="000000"/>
              </a:buClr>
              <a:buSzPts val="1400"/>
              <a:buFont typeface="Arial"/>
              <a:buChar char="•"/>
            </a:pPr>
            <a:r>
              <a:rPr lang="en-GB"/>
              <a:t>Play and perform confidently in a range of solo and ensemble contexts using their voice, playing instruments musically, fluently and with accuracy and expression  </a:t>
            </a:r>
            <a:endParaRPr/>
          </a:p>
          <a:p>
            <a:pPr indent="-241300" lvl="0" marL="215900" marR="0" rtl="0" algn="l">
              <a:lnSpc>
                <a:spcPct val="100000"/>
              </a:lnSpc>
              <a:spcBef>
                <a:spcPts val="0"/>
              </a:spcBef>
              <a:spcAft>
                <a:spcPts val="0"/>
              </a:spcAft>
              <a:buClr>
                <a:srgbClr val="000000"/>
              </a:buClr>
              <a:buSzPts val="1400"/>
              <a:buFont typeface="Arial"/>
              <a:buChar char="•"/>
            </a:pPr>
            <a:r>
              <a:rPr lang="en-GB"/>
              <a:t>Improvise and compose; and extend and develop musical ideas by drawing on a range of musical structures, styles, genres and traditions  </a:t>
            </a:r>
            <a:endParaRPr/>
          </a:p>
          <a:p>
            <a:pPr indent="-241300" lvl="0" marL="215900" marR="0" rtl="0" algn="l">
              <a:lnSpc>
                <a:spcPct val="100000"/>
              </a:lnSpc>
              <a:spcBef>
                <a:spcPts val="0"/>
              </a:spcBef>
              <a:spcAft>
                <a:spcPts val="0"/>
              </a:spcAft>
              <a:buClr>
                <a:srgbClr val="000000"/>
              </a:buClr>
              <a:buSzPts val="1400"/>
              <a:buFont typeface="Arial"/>
              <a:buChar char="•"/>
            </a:pPr>
            <a:r>
              <a:rPr lang="en-GB"/>
              <a:t>U</a:t>
            </a:r>
            <a:r>
              <a:rPr lang="en-GB"/>
              <a:t>se staff and other relevant notations appropriately and accurately in a range of musical styles, genres and traditions  </a:t>
            </a:r>
            <a:endParaRPr/>
          </a:p>
          <a:p>
            <a:pPr indent="-241300" lvl="0" marL="215900" marR="0" rtl="0" algn="l">
              <a:lnSpc>
                <a:spcPct val="100000"/>
              </a:lnSpc>
              <a:spcBef>
                <a:spcPts val="0"/>
              </a:spcBef>
              <a:spcAft>
                <a:spcPts val="0"/>
              </a:spcAft>
              <a:buClr>
                <a:srgbClr val="000000"/>
              </a:buClr>
              <a:buSzPts val="1400"/>
              <a:buFont typeface="Arial"/>
              <a:buChar char="•"/>
            </a:pPr>
            <a:r>
              <a:rPr lang="en-GB"/>
              <a:t>Develop a deepening understanding of the music that they perform and to which they listen, and its history. </a:t>
            </a:r>
            <a:endParaRPr/>
          </a:p>
        </p:txBody>
      </p:sp>
      <p:sp>
        <p:nvSpPr>
          <p:cNvPr id="258" name="Google Shape;258;p36"/>
          <p:cNvSpPr txBox="1"/>
          <p:nvPr/>
        </p:nvSpPr>
        <p:spPr>
          <a:xfrm>
            <a:off x="755700" y="2539400"/>
            <a:ext cx="3550500" cy="894300"/>
          </a:xfrm>
          <a:prstGeom prst="rect">
            <a:avLst/>
          </a:prstGeom>
          <a:solidFill>
            <a:srgbClr val="FFF2CC"/>
          </a:solidFill>
          <a:ln cap="flat" cmpd="sng" w="9525">
            <a:solidFill>
              <a:srgbClr val="20124D"/>
            </a:solidFill>
            <a:prstDash val="solid"/>
            <a:round/>
            <a:headEnd len="sm" w="sm" type="none"/>
            <a:tailEnd len="sm" w="sm" type="none"/>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500"/>
              <a:buFont typeface="Arial"/>
              <a:buNone/>
            </a:pPr>
            <a:r>
              <a:rPr b="1" i="0" lang="en-GB" sz="1500" u="none" cap="none" strike="noStrike">
                <a:solidFill>
                  <a:schemeClr val="dk1"/>
                </a:solidFill>
                <a:latin typeface="Arial"/>
                <a:ea typeface="Arial"/>
                <a:cs typeface="Arial"/>
                <a:sym typeface="Arial"/>
              </a:rPr>
              <a:t>Prior National Curriculum Coverage</a:t>
            </a:r>
            <a:endParaRPr b="0" i="0" sz="1500" u="none" cap="none" strike="noStrike">
              <a:solidFill>
                <a:srgbClr val="000000"/>
              </a:solidFill>
              <a:latin typeface="Arial"/>
              <a:ea typeface="Arial"/>
              <a:cs typeface="Arial"/>
              <a:sym typeface="Arial"/>
            </a:endParaRPr>
          </a:p>
        </p:txBody>
      </p:sp>
      <p:sp>
        <p:nvSpPr>
          <p:cNvPr id="259" name="Google Shape;259;p36"/>
          <p:cNvSpPr txBox="1"/>
          <p:nvPr/>
        </p:nvSpPr>
        <p:spPr>
          <a:xfrm>
            <a:off x="4306300" y="2539400"/>
            <a:ext cx="3550500" cy="894300"/>
          </a:xfrm>
          <a:prstGeom prst="rect">
            <a:avLst/>
          </a:prstGeom>
          <a:solidFill>
            <a:srgbClr val="CFE2F3"/>
          </a:solidFill>
          <a:ln cap="flat" cmpd="sng" w="9525">
            <a:solidFill>
              <a:srgbClr val="20124D"/>
            </a:solidFill>
            <a:prstDash val="solid"/>
            <a:round/>
            <a:headEnd len="sm" w="sm" type="none"/>
            <a:tailEnd len="sm" w="sm" type="none"/>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500"/>
              <a:buFont typeface="Arial"/>
              <a:buNone/>
            </a:pPr>
            <a:r>
              <a:rPr b="1" i="0" lang="en-GB" sz="1500" u="none" cap="none" strike="noStrike">
                <a:solidFill>
                  <a:schemeClr val="dk1"/>
                </a:solidFill>
                <a:latin typeface="Arial"/>
                <a:ea typeface="Arial"/>
                <a:cs typeface="Arial"/>
                <a:sym typeface="Arial"/>
              </a:rPr>
              <a:t>National Curriculum Coverage</a:t>
            </a:r>
            <a:endParaRPr b="0" i="0" sz="1500" u="none" cap="none" strike="noStrike">
              <a:solidFill>
                <a:srgbClr val="000000"/>
              </a:solidFill>
              <a:latin typeface="Arial"/>
              <a:ea typeface="Arial"/>
              <a:cs typeface="Arial"/>
              <a:sym typeface="Arial"/>
            </a:endParaRPr>
          </a:p>
        </p:txBody>
      </p:sp>
      <p:sp>
        <p:nvSpPr>
          <p:cNvPr id="260" name="Google Shape;260;p36"/>
          <p:cNvSpPr txBox="1"/>
          <p:nvPr/>
        </p:nvSpPr>
        <p:spPr>
          <a:xfrm>
            <a:off x="7856800" y="2539400"/>
            <a:ext cx="3550500" cy="894300"/>
          </a:xfrm>
          <a:prstGeom prst="rect">
            <a:avLst/>
          </a:prstGeom>
          <a:solidFill>
            <a:srgbClr val="D9EAD3"/>
          </a:solidFill>
          <a:ln cap="flat" cmpd="sng" w="9525">
            <a:solidFill>
              <a:srgbClr val="20124D"/>
            </a:solidFill>
            <a:prstDash val="solid"/>
            <a:round/>
            <a:headEnd len="sm" w="sm" type="none"/>
            <a:tailEnd len="sm" w="sm" type="none"/>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500"/>
              <a:buFont typeface="Arial"/>
              <a:buNone/>
            </a:pPr>
            <a:r>
              <a:rPr b="1" i="0" lang="en-GB" sz="1500" u="none" cap="none" strike="noStrike">
                <a:solidFill>
                  <a:srgbClr val="0C0C0C"/>
                </a:solidFill>
                <a:latin typeface="Arial"/>
                <a:ea typeface="Arial"/>
                <a:cs typeface="Arial"/>
                <a:sym typeface="Arial"/>
              </a:rPr>
              <a:t>Subsequent</a:t>
            </a:r>
            <a:r>
              <a:rPr b="0" i="0" lang="en-GB" sz="1500" u="none" cap="none" strike="noStrike">
                <a:solidFill>
                  <a:srgbClr val="0C0C0C"/>
                </a:solidFill>
                <a:latin typeface="Arial"/>
                <a:ea typeface="Arial"/>
                <a:cs typeface="Arial"/>
                <a:sym typeface="Arial"/>
              </a:rPr>
              <a:t> </a:t>
            </a:r>
            <a:r>
              <a:rPr b="1" i="0" lang="en-GB" sz="1500" u="none" cap="none" strike="noStrike">
                <a:solidFill>
                  <a:srgbClr val="0C0C0C"/>
                </a:solidFill>
                <a:latin typeface="Arial"/>
                <a:ea typeface="Arial"/>
                <a:cs typeface="Arial"/>
                <a:sym typeface="Arial"/>
              </a:rPr>
              <a:t>National </a:t>
            </a:r>
            <a:endParaRPr b="0" i="0" sz="1500" u="none" cap="none" strike="noStrike">
              <a:solidFill>
                <a:srgbClr val="0C0C0C"/>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500"/>
              <a:buFont typeface="Arial"/>
              <a:buNone/>
            </a:pPr>
            <a:r>
              <a:rPr b="1" i="0" lang="en-GB" sz="1500" u="none" cap="none" strike="noStrike">
                <a:solidFill>
                  <a:srgbClr val="0C0C0C"/>
                </a:solidFill>
                <a:latin typeface="Arial"/>
                <a:ea typeface="Arial"/>
                <a:cs typeface="Arial"/>
                <a:sym typeface="Arial"/>
              </a:rPr>
              <a:t>Curriculum </a:t>
            </a:r>
            <a:endParaRPr b="0" i="0" sz="1500" u="none" cap="none" strike="noStrike">
              <a:solidFill>
                <a:srgbClr val="0C0C0C"/>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500"/>
              <a:buFont typeface="Arial"/>
              <a:buNone/>
            </a:pPr>
            <a:r>
              <a:rPr b="1" i="0" lang="en-GB" sz="1500" u="none" cap="none" strike="noStrike">
                <a:solidFill>
                  <a:srgbClr val="0C0C0C"/>
                </a:solidFill>
                <a:latin typeface="Arial"/>
                <a:ea typeface="Arial"/>
                <a:cs typeface="Arial"/>
                <a:sym typeface="Arial"/>
              </a:rPr>
              <a:t>Coverage</a:t>
            </a:r>
            <a:endParaRPr b="0" i="0" sz="1500" u="none" cap="none" strike="noStrike">
              <a:solidFill>
                <a:srgbClr val="000000"/>
              </a:solidFill>
              <a:latin typeface="Arial"/>
              <a:ea typeface="Arial"/>
              <a:cs typeface="Arial"/>
              <a:sym typeface="Arial"/>
            </a:endParaRPr>
          </a:p>
        </p:txBody>
      </p:sp>
      <p:sp>
        <p:nvSpPr>
          <p:cNvPr id="261" name="Google Shape;261;p36"/>
          <p:cNvSpPr txBox="1"/>
          <p:nvPr/>
        </p:nvSpPr>
        <p:spPr>
          <a:xfrm>
            <a:off x="755800" y="1442800"/>
            <a:ext cx="10651500" cy="1023600"/>
          </a:xfrm>
          <a:prstGeom prst="rect">
            <a:avLst/>
          </a:prstGeom>
          <a:solidFill>
            <a:srgbClr val="FDF6F1"/>
          </a:solidFill>
          <a:ln cap="flat" cmpd="sng" w="9525">
            <a:solidFill>
              <a:srgbClr val="20124D"/>
            </a:solidFill>
            <a:prstDash val="solid"/>
            <a:round/>
            <a:headEnd len="sm" w="sm" type="none"/>
            <a:tailEnd len="sm" w="sm" type="none"/>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900"/>
              <a:buFont typeface="Arial"/>
              <a:buNone/>
            </a:pPr>
            <a:r>
              <a:rPr b="1" i="0" lang="en-GB" sz="1900" u="sng" cap="none" strike="noStrike">
                <a:solidFill>
                  <a:srgbClr val="20124D"/>
                </a:solidFill>
                <a:latin typeface="Arial"/>
                <a:ea typeface="Arial"/>
                <a:cs typeface="Arial"/>
                <a:sym typeface="Arial"/>
              </a:rPr>
              <a:t>Curriculum Coverage</a:t>
            </a:r>
            <a:endParaRPr b="0" i="0" sz="1900" u="none" cap="none" strike="noStrike">
              <a:solidFill>
                <a:srgbClr val="20124D"/>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900"/>
              <a:buFont typeface="Arial"/>
              <a:buNone/>
            </a:pPr>
            <a:r>
              <a:t/>
            </a:r>
            <a:endParaRPr b="1" i="0" sz="1900" u="sng" cap="none" strike="noStrike">
              <a:solidFill>
                <a:srgbClr val="20124D"/>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900"/>
              <a:buFont typeface="Arial"/>
              <a:buNone/>
            </a:pPr>
            <a:r>
              <a:rPr b="1" i="0" lang="en-GB" sz="1900" u="none" cap="none" strike="noStrike">
                <a:solidFill>
                  <a:srgbClr val="20124D"/>
                </a:solidFill>
                <a:latin typeface="Arial"/>
                <a:ea typeface="Arial"/>
                <a:cs typeface="Arial"/>
                <a:sym typeface="Arial"/>
              </a:rPr>
              <a:t>(Previous, expected and what follows on)</a:t>
            </a:r>
            <a:endParaRPr b="0" i="0" sz="1900" u="none" cap="none" strike="noStrike">
              <a:solidFill>
                <a:srgbClr val="20124D"/>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p:cSld>
    <p:spTree>
      <p:nvGrpSpPr>
        <p:cNvPr id="266" name="Shape 266"/>
        <p:cNvGrpSpPr/>
        <p:nvPr/>
      </p:nvGrpSpPr>
      <p:grpSpPr>
        <a:xfrm>
          <a:off x="0" y="0"/>
          <a:ext cx="0" cy="0"/>
          <a:chOff x="0" y="0"/>
          <a:chExt cx="0" cy="0"/>
        </a:xfrm>
      </p:grpSpPr>
      <p:pic>
        <p:nvPicPr>
          <p:cNvPr id="267" name="Google Shape;267;p37"/>
          <p:cNvPicPr preferRelativeResize="0"/>
          <p:nvPr/>
        </p:nvPicPr>
        <p:blipFill rotWithShape="1">
          <a:blip r:embed="rId3">
            <a:alphaModFix/>
          </a:blip>
          <a:srcRect b="0" l="0" r="0" t="0"/>
          <a:stretch/>
        </p:blipFill>
        <p:spPr>
          <a:xfrm>
            <a:off x="5001400" y="230700"/>
            <a:ext cx="2189200" cy="1023475"/>
          </a:xfrm>
          <a:prstGeom prst="rect">
            <a:avLst/>
          </a:prstGeom>
          <a:noFill/>
          <a:ln>
            <a:noFill/>
          </a:ln>
        </p:spPr>
      </p:pic>
      <p:sp>
        <p:nvSpPr>
          <p:cNvPr id="268" name="Google Shape;268;p37"/>
          <p:cNvSpPr txBox="1"/>
          <p:nvPr/>
        </p:nvSpPr>
        <p:spPr>
          <a:xfrm>
            <a:off x="755800" y="1442800"/>
            <a:ext cx="10651500" cy="1023600"/>
          </a:xfrm>
          <a:prstGeom prst="rect">
            <a:avLst/>
          </a:prstGeom>
          <a:solidFill>
            <a:srgbClr val="D8E2F3"/>
          </a:solidFill>
          <a:ln cap="flat" cmpd="sng" w="9525">
            <a:solidFill>
              <a:schemeClr val="accent1"/>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900"/>
              <a:buFont typeface="Arial"/>
              <a:buNone/>
            </a:pPr>
            <a:r>
              <a:rPr b="1" lang="en-GB" sz="1900">
                <a:solidFill>
                  <a:schemeClr val="dk1"/>
                </a:solidFill>
              </a:rPr>
              <a:t>Plain Chant and Green Sleeves - Unit 1</a:t>
            </a:r>
            <a:endParaRPr b="0" i="0" sz="1800" u="none" cap="none" strike="noStrike">
              <a:solidFill>
                <a:srgbClr val="20124D"/>
              </a:solidFill>
              <a:latin typeface="Arial"/>
              <a:ea typeface="Arial"/>
              <a:cs typeface="Arial"/>
              <a:sym typeface="Arial"/>
            </a:endParaRPr>
          </a:p>
        </p:txBody>
      </p:sp>
      <p:graphicFrame>
        <p:nvGraphicFramePr>
          <p:cNvPr id="269" name="Google Shape;269;p37"/>
          <p:cNvGraphicFramePr/>
          <p:nvPr/>
        </p:nvGraphicFramePr>
        <p:xfrm>
          <a:off x="775768" y="2482672"/>
          <a:ext cx="3000000" cy="3000000"/>
        </p:xfrm>
        <a:graphic>
          <a:graphicData uri="http://schemas.openxmlformats.org/drawingml/2006/table">
            <a:tbl>
              <a:tblPr bandRow="1" firstRow="1">
                <a:noFill/>
                <a:tableStyleId>{45CC222D-A552-48AD-90BF-42A1E8FFFE57}</a:tableStyleId>
              </a:tblPr>
              <a:tblGrid>
                <a:gridCol w="3543850"/>
                <a:gridCol w="3543850"/>
                <a:gridCol w="3543850"/>
              </a:tblGrid>
              <a:tr h="370850">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t>Key vocabulary</a:t>
                      </a:r>
                      <a:endParaRPr b="1" i="0" sz="1400" u="none" cap="none" strike="noStrike">
                        <a:solidFill>
                          <a:srgbClr val="000000"/>
                        </a:solidFill>
                      </a:endParaRPr>
                    </a:p>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B3C6E7"/>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a:t>Key Skills</a:t>
                      </a:r>
                      <a:endParaRPr b="1" i="0" sz="1400" u="none" cap="none" strike="noStrike">
                        <a:solidFill>
                          <a:srgbClr val="000000"/>
                        </a:solidFill>
                      </a:endParaRPr>
                    </a:p>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B3C6E7"/>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a:t>Concepts</a:t>
                      </a:r>
                      <a:endParaRPr sz="1400" u="none" cap="none" strike="noStrike"/>
                    </a:p>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B3C6E7"/>
                    </a:solidFill>
                  </a:tcPr>
                </a:tc>
              </a:tr>
              <a:tr h="370850">
                <a:tc>
                  <a:txBody>
                    <a:bodyPr/>
                    <a:lstStyle/>
                    <a:p>
                      <a:pPr indent="0" lvl="0" marL="0" marR="0" rtl="0" algn="l">
                        <a:lnSpc>
                          <a:spcPct val="100000"/>
                        </a:lnSpc>
                        <a:spcBef>
                          <a:spcPts val="0"/>
                        </a:spcBef>
                        <a:spcAft>
                          <a:spcPts val="0"/>
                        </a:spcAft>
                        <a:buClr>
                          <a:schemeClr val="dk1"/>
                        </a:buClr>
                        <a:buSzPts val="1100"/>
                        <a:buFont typeface="Arial"/>
                        <a:buNone/>
                      </a:pPr>
                      <a:r>
                        <a:rPr lang="en-GB"/>
                        <a:t>Chant</a:t>
                      </a:r>
                      <a:endParaRPr/>
                    </a:p>
                    <a:p>
                      <a:pPr indent="0" lvl="0" marL="0" marR="0" rtl="0" algn="l">
                        <a:lnSpc>
                          <a:spcPct val="100000"/>
                        </a:lnSpc>
                        <a:spcBef>
                          <a:spcPts val="0"/>
                        </a:spcBef>
                        <a:spcAft>
                          <a:spcPts val="0"/>
                        </a:spcAft>
                        <a:buClr>
                          <a:schemeClr val="dk1"/>
                        </a:buClr>
                        <a:buSzPts val="1100"/>
                        <a:buFont typeface="Arial"/>
                        <a:buNone/>
                      </a:pPr>
                      <a:r>
                        <a:rPr lang="en-GB"/>
                        <a:t>Rhythm</a:t>
                      </a:r>
                      <a:endParaRPr/>
                    </a:p>
                    <a:p>
                      <a:pPr indent="0" lvl="0" marL="0" marR="0" rtl="0" algn="l">
                        <a:lnSpc>
                          <a:spcPct val="100000"/>
                        </a:lnSpc>
                        <a:spcBef>
                          <a:spcPts val="0"/>
                        </a:spcBef>
                        <a:spcAft>
                          <a:spcPts val="0"/>
                        </a:spcAft>
                        <a:buClr>
                          <a:schemeClr val="dk1"/>
                        </a:buClr>
                        <a:buSzPts val="1100"/>
                        <a:buFont typeface="Arial"/>
                        <a:buNone/>
                      </a:pPr>
                      <a:r>
                        <a:rPr lang="en-GB"/>
                        <a:t>Crotchet</a:t>
                      </a:r>
                      <a:endParaRPr/>
                    </a:p>
                    <a:p>
                      <a:pPr indent="0" lvl="0" marL="0" marR="0" rtl="0" algn="l">
                        <a:lnSpc>
                          <a:spcPct val="100000"/>
                        </a:lnSpc>
                        <a:spcBef>
                          <a:spcPts val="0"/>
                        </a:spcBef>
                        <a:spcAft>
                          <a:spcPts val="0"/>
                        </a:spcAft>
                        <a:buClr>
                          <a:schemeClr val="dk1"/>
                        </a:buClr>
                        <a:buSzPts val="1100"/>
                        <a:buFont typeface="Arial"/>
                        <a:buNone/>
                      </a:pPr>
                      <a:r>
                        <a:rPr lang="en-GB"/>
                        <a:t>Quaver</a:t>
                      </a:r>
                      <a:endParaRPr/>
                    </a:p>
                    <a:p>
                      <a:pPr indent="0" lvl="0" marL="0" marR="0" rtl="0" algn="l">
                        <a:lnSpc>
                          <a:spcPct val="100000"/>
                        </a:lnSpc>
                        <a:spcBef>
                          <a:spcPts val="0"/>
                        </a:spcBef>
                        <a:spcAft>
                          <a:spcPts val="0"/>
                        </a:spcAft>
                        <a:buClr>
                          <a:schemeClr val="dk1"/>
                        </a:buClr>
                        <a:buSzPts val="1100"/>
                        <a:buFont typeface="Arial"/>
                        <a:buNone/>
                      </a:pPr>
                      <a:r>
                        <a:rPr lang="en-GB"/>
                        <a:t>Rest</a:t>
                      </a:r>
                      <a:endParaRPr/>
                    </a:p>
                    <a:p>
                      <a:pPr indent="0" lvl="0" marL="0" marR="0" rtl="0" algn="l">
                        <a:lnSpc>
                          <a:spcPct val="100000"/>
                        </a:lnSpc>
                        <a:spcBef>
                          <a:spcPts val="0"/>
                        </a:spcBef>
                        <a:spcAft>
                          <a:spcPts val="0"/>
                        </a:spcAft>
                        <a:buClr>
                          <a:schemeClr val="dk1"/>
                        </a:buClr>
                        <a:buSzPts val="1100"/>
                        <a:buFont typeface="Arial"/>
                        <a:buNone/>
                      </a:pPr>
                      <a:r>
                        <a:rPr lang="en-GB"/>
                        <a:t>Beat</a:t>
                      </a:r>
                      <a:endParaRPr/>
                    </a:p>
                    <a:p>
                      <a:pPr indent="0" lvl="0" marL="0" marR="0" rtl="0" algn="l">
                        <a:lnSpc>
                          <a:spcPct val="100000"/>
                        </a:lnSpc>
                        <a:spcBef>
                          <a:spcPts val="0"/>
                        </a:spcBef>
                        <a:spcAft>
                          <a:spcPts val="0"/>
                        </a:spcAft>
                        <a:buClr>
                          <a:schemeClr val="dk1"/>
                        </a:buClr>
                        <a:buSzPts val="1100"/>
                        <a:buFont typeface="Arial"/>
                        <a:buNone/>
                      </a:pPr>
                      <a:r>
                        <a:rPr lang="en-GB"/>
                        <a:t>Pulse</a:t>
                      </a:r>
                      <a:endParaRPr/>
                    </a:p>
                    <a:p>
                      <a:pPr indent="0" lvl="0" marL="0" marR="0" rtl="0" algn="l">
                        <a:lnSpc>
                          <a:spcPct val="100000"/>
                        </a:lnSpc>
                        <a:spcBef>
                          <a:spcPts val="0"/>
                        </a:spcBef>
                        <a:spcAft>
                          <a:spcPts val="0"/>
                        </a:spcAft>
                        <a:buClr>
                          <a:srgbClr val="000000"/>
                        </a:buClr>
                        <a:buSzPts val="1400"/>
                        <a:buFont typeface="Arial"/>
                        <a:buNone/>
                      </a:pPr>
                      <a:r>
                        <a:rPr lang="en-GB"/>
                        <a:t>Syncopation</a:t>
                      </a:r>
                      <a:endParaRPr/>
                    </a:p>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rtl="0" algn="l">
                        <a:lnSpc>
                          <a:spcPct val="120000"/>
                        </a:lnSpc>
                        <a:spcBef>
                          <a:spcPts val="0"/>
                        </a:spcBef>
                        <a:spcAft>
                          <a:spcPts val="0"/>
                        </a:spcAft>
                        <a:buClr>
                          <a:schemeClr val="dk1"/>
                        </a:buClr>
                        <a:buSzPts val="1100"/>
                        <a:buFont typeface="Arial"/>
                        <a:buNone/>
                      </a:pPr>
                      <a:r>
                        <a:rPr lang="en-GB"/>
                        <a:t>Perform in time</a:t>
                      </a:r>
                      <a:endParaRPr/>
                    </a:p>
                    <a:p>
                      <a:pPr indent="0" lvl="0" marL="0" rtl="0" algn="l">
                        <a:lnSpc>
                          <a:spcPct val="120000"/>
                        </a:lnSpc>
                        <a:spcBef>
                          <a:spcPts val="0"/>
                        </a:spcBef>
                        <a:spcAft>
                          <a:spcPts val="0"/>
                        </a:spcAft>
                        <a:buClr>
                          <a:schemeClr val="dk1"/>
                        </a:buClr>
                        <a:buSzPts val="1100"/>
                        <a:buFont typeface="Arial"/>
                        <a:buNone/>
                      </a:pPr>
                      <a:r>
                        <a:t/>
                      </a:r>
                      <a:endParaRPr/>
                    </a:p>
                    <a:p>
                      <a:pPr indent="0" lvl="0" marL="0" rtl="0" algn="l">
                        <a:lnSpc>
                          <a:spcPct val="120000"/>
                        </a:lnSpc>
                        <a:spcBef>
                          <a:spcPts val="0"/>
                        </a:spcBef>
                        <a:spcAft>
                          <a:spcPts val="0"/>
                        </a:spcAft>
                        <a:buClr>
                          <a:schemeClr val="dk1"/>
                        </a:buClr>
                        <a:buSzPts val="1100"/>
                        <a:buFont typeface="Arial"/>
                        <a:buNone/>
                      </a:pPr>
                      <a:r>
                        <a:rPr lang="en-GB"/>
                        <a:t>Rehearse effectively</a:t>
                      </a:r>
                      <a:endParaRPr/>
                    </a:p>
                    <a:p>
                      <a:pPr indent="0" lvl="0" marL="0" rtl="0" algn="l">
                        <a:lnSpc>
                          <a:spcPct val="120000"/>
                        </a:lnSpc>
                        <a:spcBef>
                          <a:spcPts val="0"/>
                        </a:spcBef>
                        <a:spcAft>
                          <a:spcPts val="0"/>
                        </a:spcAft>
                        <a:buClr>
                          <a:schemeClr val="dk1"/>
                        </a:buClr>
                        <a:buSzPts val="1100"/>
                        <a:buFont typeface="Arial"/>
                        <a:buNone/>
                      </a:pPr>
                      <a:r>
                        <a:t/>
                      </a:r>
                      <a:endParaRPr/>
                    </a:p>
                    <a:p>
                      <a:pPr indent="0" lvl="0" marL="0" rtl="0" algn="l">
                        <a:lnSpc>
                          <a:spcPct val="120000"/>
                        </a:lnSpc>
                        <a:spcBef>
                          <a:spcPts val="0"/>
                        </a:spcBef>
                        <a:spcAft>
                          <a:spcPts val="0"/>
                        </a:spcAft>
                        <a:buClr>
                          <a:schemeClr val="dk1"/>
                        </a:buClr>
                        <a:buSzPts val="1100"/>
                        <a:buFont typeface="Arial"/>
                        <a:buNone/>
                      </a:pPr>
                      <a:r>
                        <a:rPr lang="en-GB"/>
                        <a:t>Communicate clearly</a:t>
                      </a:r>
                      <a:endParaRPr/>
                    </a:p>
                    <a:p>
                      <a:pPr indent="0" lvl="0" marL="0" rtl="0" algn="l">
                        <a:lnSpc>
                          <a:spcPct val="115000"/>
                        </a:lnSpc>
                        <a:spcBef>
                          <a:spcPts val="0"/>
                        </a:spcBef>
                        <a:spcAft>
                          <a:spcPts val="0"/>
                        </a:spcAft>
                        <a:buClr>
                          <a:schemeClr val="dk1"/>
                        </a:buClr>
                        <a:buSzPts val="1100"/>
                        <a:buFont typeface="Arial"/>
                        <a:buNone/>
                      </a:pPr>
                      <a:r>
                        <a:t/>
                      </a:r>
                      <a:endParaRPr/>
                    </a:p>
                    <a:p>
                      <a:pPr indent="0" lvl="0" marL="0" rtl="0" algn="l">
                        <a:lnSpc>
                          <a:spcPct val="115000"/>
                        </a:lnSpc>
                        <a:spcBef>
                          <a:spcPts val="0"/>
                        </a:spcBef>
                        <a:spcAft>
                          <a:spcPts val="0"/>
                        </a:spcAft>
                        <a:buClr>
                          <a:schemeClr val="dk1"/>
                        </a:buClr>
                        <a:buSzPts val="1100"/>
                        <a:buFont typeface="Arial"/>
                        <a:buNone/>
                      </a:pPr>
                      <a:r>
                        <a:rPr lang="en-GB"/>
                        <a:t>Use regular pulse </a:t>
                      </a:r>
                      <a:endParaRPr/>
                    </a:p>
                    <a:p>
                      <a:pPr indent="0" lvl="0" marL="0" rtl="0" algn="l">
                        <a:lnSpc>
                          <a:spcPct val="115000"/>
                        </a:lnSpc>
                        <a:spcBef>
                          <a:spcPts val="0"/>
                        </a:spcBef>
                        <a:spcAft>
                          <a:spcPts val="0"/>
                        </a:spcAft>
                        <a:buClr>
                          <a:schemeClr val="dk1"/>
                        </a:buClr>
                        <a:buSzPts val="1100"/>
                        <a:buFont typeface="Arial"/>
                        <a:buNone/>
                      </a:pPr>
                      <a:r>
                        <a:t/>
                      </a:r>
                      <a:endParaRPr/>
                    </a:p>
                    <a:p>
                      <a:pPr indent="0" lvl="0" marL="0" rtl="0" algn="l">
                        <a:lnSpc>
                          <a:spcPct val="115000"/>
                        </a:lnSpc>
                        <a:spcBef>
                          <a:spcPts val="0"/>
                        </a:spcBef>
                        <a:spcAft>
                          <a:spcPts val="0"/>
                        </a:spcAft>
                        <a:buClr>
                          <a:schemeClr val="dk1"/>
                        </a:buClr>
                        <a:buSzPts val="1100"/>
                        <a:buFont typeface="Arial"/>
                        <a:buNone/>
                      </a:pPr>
                      <a:r>
                        <a:rPr lang="en-GB"/>
                        <a:t>Use 4/4</a:t>
                      </a:r>
                      <a:endParaRPr/>
                    </a:p>
                    <a:p>
                      <a:pPr indent="0" lvl="0" marL="0" rtl="0" algn="l">
                        <a:lnSpc>
                          <a:spcPct val="115000"/>
                        </a:lnSpc>
                        <a:spcBef>
                          <a:spcPts val="0"/>
                        </a:spcBef>
                        <a:spcAft>
                          <a:spcPts val="0"/>
                        </a:spcAft>
                        <a:buClr>
                          <a:schemeClr val="dk1"/>
                        </a:buClr>
                        <a:buSzPts val="1100"/>
                        <a:buFont typeface="Arial"/>
                        <a:buNone/>
                      </a:pPr>
                      <a:r>
                        <a:t/>
                      </a:r>
                      <a:endParaRPr/>
                    </a:p>
                    <a:p>
                      <a:pPr indent="0" lvl="0" marL="0" rtl="0" algn="l">
                        <a:lnSpc>
                          <a:spcPct val="115000"/>
                        </a:lnSpc>
                        <a:spcBef>
                          <a:spcPts val="0"/>
                        </a:spcBef>
                        <a:spcAft>
                          <a:spcPts val="0"/>
                        </a:spcAft>
                        <a:buClr>
                          <a:schemeClr val="dk1"/>
                        </a:buClr>
                        <a:buSzPts val="1100"/>
                        <a:buFont typeface="Arial"/>
                        <a:buNone/>
                      </a:pPr>
                      <a:r>
                        <a:rPr lang="en-GB"/>
                        <a:t>Compose your own rhythms</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en-GB"/>
                        <a:t>Chant the rhythm</a:t>
                      </a:r>
                      <a:endParaRPr/>
                    </a:p>
                    <a:p>
                      <a:pPr indent="0" lvl="0" marL="0" marR="0" rtl="0" algn="l">
                        <a:lnSpc>
                          <a:spcPct val="100000"/>
                        </a:lnSpc>
                        <a:spcBef>
                          <a:spcPts val="0"/>
                        </a:spcBef>
                        <a:spcAft>
                          <a:spcPts val="0"/>
                        </a:spcAft>
                        <a:buClr>
                          <a:srgbClr val="000000"/>
                        </a:buClr>
                        <a:buSzPts val="1400"/>
                        <a:buFont typeface="Arial"/>
                        <a:buNone/>
                      </a:pPr>
                      <a:r>
                        <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a:t>Rhythm -</a:t>
                      </a:r>
                      <a:r>
                        <a:rPr lang="en-GB"/>
                        <a:t> The combinations of long and short, even or uneven sounds that convey a sense of movement in time. </a:t>
                      </a:r>
                      <a:endParaRPr sz="1400" u="none" cap="none" strike="noStrike"/>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p:cSld>
    <p:spTree>
      <p:nvGrpSpPr>
        <p:cNvPr id="273" name="Shape 273"/>
        <p:cNvGrpSpPr/>
        <p:nvPr/>
      </p:nvGrpSpPr>
      <p:grpSpPr>
        <a:xfrm>
          <a:off x="0" y="0"/>
          <a:ext cx="0" cy="0"/>
          <a:chOff x="0" y="0"/>
          <a:chExt cx="0" cy="0"/>
        </a:xfrm>
      </p:grpSpPr>
      <p:graphicFrame>
        <p:nvGraphicFramePr>
          <p:cNvPr id="274" name="Google Shape;274;p38"/>
          <p:cNvGraphicFramePr/>
          <p:nvPr/>
        </p:nvGraphicFramePr>
        <p:xfrm>
          <a:off x="452491" y="1344384"/>
          <a:ext cx="3000000" cy="3000000"/>
        </p:xfrm>
        <a:graphic>
          <a:graphicData uri="http://schemas.openxmlformats.org/drawingml/2006/table">
            <a:tbl>
              <a:tblPr bandRow="1" firstRow="1">
                <a:noFill/>
                <a:tableStyleId>{45CC222D-A552-48AD-90BF-42A1E8FFFE57}</a:tableStyleId>
              </a:tblPr>
              <a:tblGrid>
                <a:gridCol w="1046100"/>
                <a:gridCol w="2411725"/>
                <a:gridCol w="5592500"/>
                <a:gridCol w="2187625"/>
              </a:tblGrid>
              <a:tr h="1874375">
                <a:tc gridSpan="4">
                  <a:txBody>
                    <a:bodyPr/>
                    <a:lstStyle/>
                    <a:p>
                      <a:pPr indent="0" lvl="0" marL="0" rtl="0" algn="ctr">
                        <a:spcBef>
                          <a:spcPts val="0"/>
                        </a:spcBef>
                        <a:spcAft>
                          <a:spcPts val="0"/>
                        </a:spcAft>
                        <a:buClr>
                          <a:schemeClr val="dk1"/>
                        </a:buClr>
                        <a:buSzPts val="1900"/>
                        <a:buFont typeface="Arial"/>
                        <a:buNone/>
                      </a:pPr>
                      <a:r>
                        <a:rPr b="1" lang="en-GB" sz="1900">
                          <a:solidFill>
                            <a:schemeClr val="dk1"/>
                          </a:solidFill>
                        </a:rPr>
                        <a:t>Plain Chant and Green Sleeves - Unit 1</a:t>
                      </a:r>
                      <a:endParaRPr b="0" sz="1800" u="none" cap="none" strike="noStrike">
                        <a:latin typeface="Arial"/>
                        <a:ea typeface="Arial"/>
                        <a:cs typeface="Arial"/>
                        <a:sym typeface="Arial"/>
                      </a:endParaRPr>
                    </a:p>
                  </a:txBody>
                  <a:tcPr marT="45725" marB="45725" marR="91475" marL="91475">
                    <a:solidFill>
                      <a:schemeClr val="lt2"/>
                    </a:solidFill>
                  </a:tcPr>
                </a:tc>
                <a:tc hMerge="1"/>
                <a:tc hMerge="1"/>
                <a:tc hMerge="1"/>
              </a:tr>
              <a:tr h="2588400">
                <a:tc>
                  <a:txBody>
                    <a:bodyPr/>
                    <a:lstStyle/>
                    <a:p>
                      <a:pPr indent="0" lvl="0" marL="0" marR="0" rtl="0" algn="ctr">
                        <a:lnSpc>
                          <a:spcPct val="100000"/>
                        </a:lnSpc>
                        <a:spcBef>
                          <a:spcPts val="0"/>
                        </a:spcBef>
                        <a:spcAft>
                          <a:spcPts val="0"/>
                        </a:spcAft>
                        <a:buClr>
                          <a:srgbClr val="000000"/>
                        </a:buClr>
                        <a:buSzPts val="4000"/>
                        <a:buFont typeface="Arial"/>
                        <a:buNone/>
                      </a:pPr>
                      <a:r>
                        <a:rPr b="1" lang="en-GB" sz="4000" u="none" cap="none" strike="noStrike">
                          <a:latin typeface="Arial"/>
                          <a:ea typeface="Arial"/>
                          <a:cs typeface="Arial"/>
                          <a:sym typeface="Arial"/>
                        </a:rPr>
                        <a:t>1</a:t>
                      </a:r>
                      <a:endParaRPr b="1" sz="4000" u="none" cap="none" strike="noStrike">
                        <a:latin typeface="Arial"/>
                        <a:ea typeface="Arial"/>
                        <a:cs typeface="Arial"/>
                        <a:sym typeface="Arial"/>
                      </a:endParaRPr>
                    </a:p>
                  </a:txBody>
                  <a:tcPr marT="45725" marB="45725" marR="91475" marL="91475">
                    <a:solidFill>
                      <a:srgbClr val="D8E2F3"/>
                    </a:solidFill>
                  </a:tcPr>
                </a:tc>
                <a:tc>
                  <a:txBody>
                    <a:bodyPr/>
                    <a:lstStyle/>
                    <a:p>
                      <a:pPr indent="-342900" lvl="0" marL="457200" marR="0" rtl="0" algn="l">
                        <a:lnSpc>
                          <a:spcPct val="100000"/>
                        </a:lnSpc>
                        <a:spcBef>
                          <a:spcPts val="0"/>
                        </a:spcBef>
                        <a:spcAft>
                          <a:spcPts val="0"/>
                        </a:spcAft>
                        <a:buSzPts val="1800"/>
                        <a:buChar char="●"/>
                      </a:pPr>
                      <a:r>
                        <a:rPr b="1" lang="en-GB" sz="1800"/>
                        <a:t>L.O. To use and understand rhythmic notation. Through composing a chant</a:t>
                      </a:r>
                      <a:endParaRPr b="1" sz="1800"/>
                    </a:p>
                    <a:p>
                      <a:pPr indent="0" lvl="0" marL="0" marR="0" rtl="0" algn="l">
                        <a:lnSpc>
                          <a:spcPct val="100000"/>
                        </a:lnSpc>
                        <a:spcBef>
                          <a:spcPts val="0"/>
                        </a:spcBef>
                        <a:spcAft>
                          <a:spcPts val="0"/>
                        </a:spcAft>
                        <a:buNone/>
                      </a:pPr>
                      <a:r>
                        <a:t/>
                      </a:r>
                      <a:endParaRPr b="1" sz="1800"/>
                    </a:p>
                    <a:p>
                      <a:pPr indent="0" lvl="0" marL="0" marR="0" rtl="0" algn="l">
                        <a:lnSpc>
                          <a:spcPct val="100000"/>
                        </a:lnSpc>
                        <a:spcBef>
                          <a:spcPts val="0"/>
                        </a:spcBef>
                        <a:spcAft>
                          <a:spcPts val="0"/>
                        </a:spcAft>
                        <a:buNone/>
                      </a:pPr>
                      <a:r>
                        <a:t/>
                      </a:r>
                      <a:endParaRPr b="1" sz="1800"/>
                    </a:p>
                  </a:txBody>
                  <a:tcPr marT="45725" marB="45725" marR="91475" marL="91475">
                    <a:solidFill>
                      <a:srgbClr val="D8D8D8"/>
                    </a:solidFill>
                  </a:tcPr>
                </a:tc>
                <a:tc>
                  <a:txBody>
                    <a:bodyPr/>
                    <a:lstStyle/>
                    <a:p>
                      <a:pPr indent="0" lvl="0" marL="0" marR="0" rtl="0" algn="l">
                        <a:lnSpc>
                          <a:spcPct val="100000"/>
                        </a:lnSpc>
                        <a:spcBef>
                          <a:spcPts val="0"/>
                        </a:spcBef>
                        <a:spcAft>
                          <a:spcPts val="0"/>
                        </a:spcAft>
                        <a:buClr>
                          <a:schemeClr val="dk1"/>
                        </a:buClr>
                        <a:buSzPts val="1100"/>
                        <a:buFont typeface="Arial"/>
                        <a:buNone/>
                      </a:pPr>
                      <a:r>
                        <a:rPr lang="en-GB" sz="1800">
                          <a:solidFill>
                            <a:schemeClr val="dk1"/>
                          </a:solidFill>
                          <a:highlight>
                            <a:srgbClr val="FFFFFF"/>
                          </a:highlight>
                        </a:rPr>
                        <a:t>The pupils need to recap on what the note durations and names of the notes actually are. They will use the class grid to workshop together as a class the different rhythms first. The pupils will go over </a:t>
                      </a:r>
                      <a:r>
                        <a:rPr lang="en-GB" sz="1800">
                          <a:solidFill>
                            <a:schemeClr val="dk1"/>
                          </a:solidFill>
                          <a:highlight>
                            <a:srgbClr val="FFFFFF"/>
                          </a:highlight>
                        </a:rPr>
                        <a:t>keynote</a:t>
                      </a:r>
                      <a:r>
                        <a:rPr lang="en-GB" sz="1800">
                          <a:solidFill>
                            <a:schemeClr val="dk1"/>
                          </a:solidFill>
                          <a:highlight>
                            <a:srgbClr val="FFFFFF"/>
                          </a:highlight>
                        </a:rPr>
                        <a:t> durations such as crotchets, quavers, minims and rests.  They will start their work on a gregorian chant that they will compose about the great plague.</a:t>
                      </a:r>
                      <a:endParaRPr sz="1800">
                        <a:solidFill>
                          <a:schemeClr val="dk1"/>
                        </a:solidFill>
                        <a:highlight>
                          <a:srgbClr val="FFFFFF"/>
                        </a:highlight>
                      </a:endParaRPr>
                    </a:p>
                  </a:txBody>
                  <a:tcPr marT="45725" marB="45725" marR="91475" marL="91475">
                    <a:solidFill>
                      <a:schemeClr val="lt1"/>
                    </a:solidFill>
                  </a:tcPr>
                </a:tc>
                <a:tc>
                  <a:txBody>
                    <a:bodyPr/>
                    <a:lstStyle/>
                    <a:p>
                      <a:pPr indent="0" lvl="0" marL="0" marR="0" rtl="0" algn="l">
                        <a:lnSpc>
                          <a:spcPct val="100000"/>
                        </a:lnSpc>
                        <a:spcBef>
                          <a:spcPts val="0"/>
                        </a:spcBef>
                        <a:spcAft>
                          <a:spcPts val="0"/>
                        </a:spcAft>
                        <a:buClr>
                          <a:srgbClr val="000000"/>
                        </a:buClr>
                        <a:buSzPts val="1500"/>
                        <a:buFont typeface="Arial"/>
                        <a:buNone/>
                      </a:pPr>
                      <a:r>
                        <a:rPr b="1" lang="en-GB" sz="1500" u="none" cap="none" strike="noStrike">
                          <a:latin typeface="Arial"/>
                          <a:ea typeface="Arial"/>
                          <a:cs typeface="Arial"/>
                          <a:sym typeface="Arial"/>
                        </a:rPr>
                        <a:t>EXTRA COLUMN FOR PICTURES OF GOOD PRACTICE (where applicable)?</a:t>
                      </a:r>
                      <a:endParaRPr b="1" sz="1500" u="none" cap="none" strike="noStrike">
                        <a:latin typeface="Arial"/>
                        <a:ea typeface="Arial"/>
                        <a:cs typeface="Arial"/>
                        <a:sym typeface="Arial"/>
                      </a:endParaRPr>
                    </a:p>
                    <a:p>
                      <a:pPr indent="0" lvl="0" marL="0" marR="0" rtl="0" algn="l">
                        <a:lnSpc>
                          <a:spcPct val="100000"/>
                        </a:lnSpc>
                        <a:spcBef>
                          <a:spcPts val="0"/>
                        </a:spcBef>
                        <a:spcAft>
                          <a:spcPts val="0"/>
                        </a:spcAft>
                        <a:buNone/>
                      </a:pPr>
                      <a:r>
                        <a:t/>
                      </a:r>
                      <a:endParaRPr sz="1500" u="none" cap="none" strike="noStrike">
                        <a:latin typeface="Arial"/>
                        <a:ea typeface="Arial"/>
                        <a:cs typeface="Arial"/>
                        <a:sym typeface="Arial"/>
                      </a:endParaRPr>
                    </a:p>
                  </a:txBody>
                  <a:tcPr marT="45725" marB="45725" marR="91475" marL="91475">
                    <a:solidFill>
                      <a:schemeClr val="lt1"/>
                    </a:solidFill>
                  </a:tcPr>
                </a:tc>
              </a:tr>
              <a:tr h="2498675">
                <a:tc>
                  <a:txBody>
                    <a:bodyPr/>
                    <a:lstStyle/>
                    <a:p>
                      <a:pPr indent="0" lvl="0" marL="0" marR="0" rtl="0" algn="ctr">
                        <a:lnSpc>
                          <a:spcPct val="100000"/>
                        </a:lnSpc>
                        <a:spcBef>
                          <a:spcPts val="0"/>
                        </a:spcBef>
                        <a:spcAft>
                          <a:spcPts val="0"/>
                        </a:spcAft>
                        <a:buClr>
                          <a:srgbClr val="000000"/>
                        </a:buClr>
                        <a:buSzPts val="4000"/>
                        <a:buFont typeface="Arial"/>
                        <a:buNone/>
                      </a:pPr>
                      <a:r>
                        <a:rPr b="1" lang="en-GB" sz="4000" u="none" cap="none" strike="noStrike">
                          <a:latin typeface="Arial"/>
                          <a:ea typeface="Arial"/>
                          <a:cs typeface="Arial"/>
                          <a:sym typeface="Arial"/>
                        </a:rPr>
                        <a:t>2</a:t>
                      </a:r>
                      <a:endParaRPr b="1" sz="4000" u="none" cap="none" strike="noStrike">
                        <a:latin typeface="Arial"/>
                        <a:ea typeface="Arial"/>
                        <a:cs typeface="Arial"/>
                        <a:sym typeface="Arial"/>
                      </a:endParaRPr>
                    </a:p>
                  </a:txBody>
                  <a:tcPr marT="45725" marB="45725" marR="91475" marL="91475">
                    <a:solidFill>
                      <a:srgbClr val="D8E2F3"/>
                    </a:solidFill>
                  </a:tcPr>
                </a:tc>
                <a:tc>
                  <a:txBody>
                    <a:bodyPr/>
                    <a:lstStyle/>
                    <a:p>
                      <a:pPr indent="-342900" lvl="0" marL="342900" rtl="0" algn="l">
                        <a:lnSpc>
                          <a:spcPct val="80000"/>
                        </a:lnSpc>
                        <a:spcBef>
                          <a:spcPts val="592"/>
                        </a:spcBef>
                        <a:spcAft>
                          <a:spcPts val="0"/>
                        </a:spcAft>
                        <a:buClr>
                          <a:schemeClr val="dk1"/>
                        </a:buClr>
                        <a:buSzPts val="1800"/>
                        <a:buChar char="•"/>
                      </a:pPr>
                      <a:r>
                        <a:rPr b="1" lang="en-GB" sz="1800"/>
                        <a:t>L.O. To perform the chant using the theme ‘The Plague’</a:t>
                      </a:r>
                      <a:endParaRPr b="1" sz="1800"/>
                    </a:p>
                  </a:txBody>
                  <a:tcPr marT="45725" marB="45725" marR="91475" marL="91475">
                    <a:solidFill>
                      <a:srgbClr val="D8D8D8"/>
                    </a:solidFill>
                  </a:tcPr>
                </a:tc>
                <a:tc>
                  <a:txBody>
                    <a:bodyPr/>
                    <a:lstStyle/>
                    <a:p>
                      <a:pPr indent="0" lvl="0" marL="0" marR="0" rtl="0" algn="l">
                        <a:lnSpc>
                          <a:spcPct val="100000"/>
                        </a:lnSpc>
                        <a:spcBef>
                          <a:spcPts val="0"/>
                        </a:spcBef>
                        <a:spcAft>
                          <a:spcPts val="0"/>
                        </a:spcAft>
                        <a:buClr>
                          <a:schemeClr val="dk1"/>
                        </a:buClr>
                        <a:buSzPts val="700"/>
                        <a:buFont typeface="Comic Sans MS"/>
                        <a:buNone/>
                      </a:pPr>
                      <a:r>
                        <a:rPr lang="en-GB" sz="1800">
                          <a:solidFill>
                            <a:schemeClr val="dk1"/>
                          </a:solidFill>
                        </a:rPr>
                        <a:t>The pupils need to finish their plague chant this lesson and practice and perform it for assessment. </a:t>
                      </a:r>
                      <a:endParaRPr sz="1800">
                        <a:solidFill>
                          <a:schemeClr val="dk1"/>
                        </a:solidFill>
                      </a:endParaRPr>
                    </a:p>
                  </a:txBody>
                  <a:tcPr marT="45725" marB="45725" marR="91475" marL="91475">
                    <a:solidFill>
                      <a:schemeClr val="lt1"/>
                    </a:solidFill>
                  </a:tcPr>
                </a:tc>
                <a:tc>
                  <a:txBody>
                    <a:bodyPr/>
                    <a:lstStyle/>
                    <a:p>
                      <a:pPr indent="-127000" lvl="0" marL="165100" marR="0" rtl="0" algn="l">
                        <a:lnSpc>
                          <a:spcPct val="100000"/>
                        </a:lnSpc>
                        <a:spcBef>
                          <a:spcPts val="0"/>
                        </a:spcBef>
                        <a:spcAft>
                          <a:spcPts val="0"/>
                        </a:spcAft>
                        <a:buClr>
                          <a:schemeClr val="dk1"/>
                        </a:buClr>
                        <a:buSzPts val="700"/>
                        <a:buFont typeface="Comic Sans MS"/>
                        <a:buNone/>
                      </a:pPr>
                      <a:r>
                        <a:t/>
                      </a:r>
                      <a:endParaRPr b="0" sz="700" u="none" cap="none" strike="noStrike">
                        <a:latin typeface="Arial"/>
                        <a:ea typeface="Arial"/>
                        <a:cs typeface="Arial"/>
                        <a:sym typeface="Arial"/>
                      </a:endParaRPr>
                    </a:p>
                  </a:txBody>
                  <a:tcPr marT="45725" marB="45725" marR="91475" marL="91475">
                    <a:solidFill>
                      <a:schemeClr val="lt1"/>
                    </a:solidFill>
                  </a:tcPr>
                </a:tc>
              </a:tr>
            </a:tbl>
          </a:graphicData>
        </a:graphic>
      </p:graphicFrame>
      <p:sp>
        <p:nvSpPr>
          <p:cNvPr id="275" name="Google Shape;275;p38"/>
          <p:cNvSpPr txBox="1"/>
          <p:nvPr/>
        </p:nvSpPr>
        <p:spPr>
          <a:xfrm>
            <a:off x="438300" y="264885"/>
            <a:ext cx="11258400" cy="1023600"/>
          </a:xfrm>
          <a:prstGeom prst="rect">
            <a:avLst/>
          </a:prstGeom>
          <a:solidFill>
            <a:srgbClr val="FDF6F1"/>
          </a:solidFill>
          <a:ln cap="flat" cmpd="sng" w="9525">
            <a:solidFill>
              <a:srgbClr val="20124D"/>
            </a:solidFill>
            <a:prstDash val="solid"/>
            <a:round/>
            <a:headEnd len="sm" w="sm" type="none"/>
            <a:tailEnd len="sm" w="sm" type="none"/>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None/>
            </a:pPr>
            <a:r>
              <a:rPr b="1" i="0" lang="en-GB" sz="1900" u="sng" cap="none" strike="noStrike">
                <a:solidFill>
                  <a:schemeClr val="dk1"/>
                </a:solidFill>
                <a:latin typeface="Arial"/>
                <a:ea typeface="Arial"/>
                <a:cs typeface="Arial"/>
                <a:sym typeface="Arial"/>
              </a:rPr>
              <a:t>Sequence of Teaching and Learning</a:t>
            </a:r>
            <a:endParaRPr b="0" i="0" sz="11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900"/>
              <a:buFont typeface="Arial"/>
              <a:buNone/>
            </a:pPr>
            <a:r>
              <a:t/>
            </a:r>
            <a:endParaRPr b="0" i="0" sz="1900" u="none" cap="none" strike="noStrike">
              <a:solidFill>
                <a:srgbClr val="20124D"/>
              </a:solidFill>
              <a:latin typeface="Arial"/>
              <a:ea typeface="Arial"/>
              <a:cs typeface="Arial"/>
              <a:sym typeface="Arial"/>
            </a:endParaRPr>
          </a:p>
        </p:txBody>
      </p:sp>
      <p:pic>
        <p:nvPicPr>
          <p:cNvPr id="276" name="Google Shape;276;p38"/>
          <p:cNvPicPr preferRelativeResize="0"/>
          <p:nvPr/>
        </p:nvPicPr>
        <p:blipFill rotWithShape="1">
          <a:blip r:embed="rId3">
            <a:alphaModFix/>
          </a:blip>
          <a:srcRect b="0" l="0" r="0" t="0"/>
          <a:stretch/>
        </p:blipFill>
        <p:spPr>
          <a:xfrm>
            <a:off x="5431300" y="700663"/>
            <a:ext cx="1272400" cy="511737"/>
          </a:xfrm>
          <a:prstGeom prst="rect">
            <a:avLst/>
          </a:prstGeom>
          <a:noFill/>
          <a:ln>
            <a:noFill/>
          </a:ln>
        </p:spPr>
      </p:pic>
      <p:pic>
        <p:nvPicPr>
          <p:cNvPr id="277" name="Google Shape;277;p38"/>
          <p:cNvPicPr preferRelativeResize="0"/>
          <p:nvPr/>
        </p:nvPicPr>
        <p:blipFill>
          <a:blip r:embed="rId4">
            <a:alphaModFix/>
          </a:blip>
          <a:stretch>
            <a:fillRect/>
          </a:stretch>
        </p:blipFill>
        <p:spPr>
          <a:xfrm>
            <a:off x="10087767" y="8293647"/>
            <a:ext cx="1454015" cy="603554"/>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p:cSld>
    <p:spTree>
      <p:nvGrpSpPr>
        <p:cNvPr id="281" name="Shape 281"/>
        <p:cNvGrpSpPr/>
        <p:nvPr/>
      </p:nvGrpSpPr>
      <p:grpSpPr>
        <a:xfrm>
          <a:off x="0" y="0"/>
          <a:ext cx="0" cy="0"/>
          <a:chOff x="0" y="0"/>
          <a:chExt cx="0" cy="0"/>
        </a:xfrm>
      </p:grpSpPr>
      <p:graphicFrame>
        <p:nvGraphicFramePr>
          <p:cNvPr id="282" name="Google Shape;282;p39"/>
          <p:cNvGraphicFramePr/>
          <p:nvPr/>
        </p:nvGraphicFramePr>
        <p:xfrm>
          <a:off x="452492" y="1344383"/>
          <a:ext cx="3000000" cy="3000000"/>
        </p:xfrm>
        <a:graphic>
          <a:graphicData uri="http://schemas.openxmlformats.org/drawingml/2006/table">
            <a:tbl>
              <a:tblPr bandRow="1" firstRow="1">
                <a:noFill/>
                <a:tableStyleId>{45CC222D-A552-48AD-90BF-42A1E8FFFE57}</a:tableStyleId>
              </a:tblPr>
              <a:tblGrid>
                <a:gridCol w="1135000"/>
                <a:gridCol w="2362000"/>
                <a:gridCol w="5750075"/>
                <a:gridCol w="2118175"/>
              </a:tblGrid>
              <a:tr h="3527075">
                <a:tc>
                  <a:txBody>
                    <a:bodyPr/>
                    <a:lstStyle/>
                    <a:p>
                      <a:pPr indent="0" lvl="0" marL="0" marR="0" rtl="0" algn="ctr">
                        <a:lnSpc>
                          <a:spcPct val="100000"/>
                        </a:lnSpc>
                        <a:spcBef>
                          <a:spcPts val="0"/>
                        </a:spcBef>
                        <a:spcAft>
                          <a:spcPts val="0"/>
                        </a:spcAft>
                        <a:buClr>
                          <a:srgbClr val="000000"/>
                        </a:buClr>
                        <a:buSzPts val="4000"/>
                        <a:buFont typeface="Arial"/>
                        <a:buNone/>
                      </a:pPr>
                      <a:r>
                        <a:rPr b="1" lang="en-GB" sz="4000"/>
                        <a:t>3</a:t>
                      </a:r>
                      <a:endParaRPr b="1" sz="4000" u="none" cap="none" strike="noStrike">
                        <a:latin typeface="Arial"/>
                        <a:ea typeface="Arial"/>
                        <a:cs typeface="Arial"/>
                        <a:sym typeface="Arial"/>
                      </a:endParaRPr>
                    </a:p>
                  </a:txBody>
                  <a:tcPr marT="45725" marB="45725" marR="91475" marL="91475">
                    <a:solidFill>
                      <a:srgbClr val="D8E2F3"/>
                    </a:solidFill>
                  </a:tcPr>
                </a:tc>
                <a:tc>
                  <a:txBody>
                    <a:bodyPr/>
                    <a:lstStyle/>
                    <a:p>
                      <a:pPr indent="-342900" lvl="0" marL="342900" rtl="0" algn="l">
                        <a:lnSpc>
                          <a:spcPct val="80000"/>
                        </a:lnSpc>
                        <a:spcBef>
                          <a:spcPts val="592"/>
                        </a:spcBef>
                        <a:spcAft>
                          <a:spcPts val="0"/>
                        </a:spcAft>
                        <a:buClr>
                          <a:schemeClr val="dk1"/>
                        </a:buClr>
                        <a:buSzPts val="1800"/>
                        <a:buChar char="•"/>
                      </a:pPr>
                      <a:r>
                        <a:rPr b="1" lang="en-GB" sz="1800">
                          <a:solidFill>
                            <a:schemeClr val="dk1"/>
                          </a:solidFill>
                        </a:rPr>
                        <a:t>L.O. Listen to and comment on the work of musicians and composers indicating their own preference. Explain the influence of historical events on music</a:t>
                      </a:r>
                      <a:endParaRPr b="1" sz="1800">
                        <a:solidFill>
                          <a:schemeClr val="dk1"/>
                        </a:solidFill>
                      </a:endParaRPr>
                    </a:p>
                    <a:p>
                      <a:pPr indent="0" lvl="0" marL="0" rtl="0" algn="l">
                        <a:lnSpc>
                          <a:spcPct val="80000"/>
                        </a:lnSpc>
                        <a:spcBef>
                          <a:spcPts val="592"/>
                        </a:spcBef>
                        <a:spcAft>
                          <a:spcPts val="0"/>
                        </a:spcAft>
                        <a:buNone/>
                      </a:pPr>
                      <a:r>
                        <a:t/>
                      </a:r>
                      <a:endParaRPr b="1" sz="1800">
                        <a:solidFill>
                          <a:schemeClr val="dk1"/>
                        </a:solidFill>
                      </a:endParaRPr>
                    </a:p>
                  </a:txBody>
                  <a:tcPr marT="45725" marB="45725" marR="91475" marL="91475">
                    <a:solidFill>
                      <a:srgbClr val="D8D8D8"/>
                    </a:solidFill>
                  </a:tcPr>
                </a:tc>
                <a:tc>
                  <a:txBody>
                    <a:bodyPr/>
                    <a:lstStyle/>
                    <a:p>
                      <a:pPr indent="0" lvl="0" marL="0" marR="0" rtl="0" algn="l">
                        <a:lnSpc>
                          <a:spcPct val="100000"/>
                        </a:lnSpc>
                        <a:spcBef>
                          <a:spcPts val="0"/>
                        </a:spcBef>
                        <a:spcAft>
                          <a:spcPts val="0"/>
                        </a:spcAft>
                        <a:buClr>
                          <a:srgbClr val="000000"/>
                        </a:buClr>
                        <a:buSzPts val="1500"/>
                        <a:buFont typeface="Arial"/>
                        <a:buNone/>
                      </a:pPr>
                      <a:r>
                        <a:rPr lang="en-GB" sz="1800">
                          <a:solidFill>
                            <a:schemeClr val="dk1"/>
                          </a:solidFill>
                        </a:rPr>
                        <a:t>This will be a research task given in this lesson to pupils to answer five research questions on the history of music. They will need to make their own timeline, and it will need significant points in musical history on it.</a:t>
                      </a:r>
                      <a:endParaRPr sz="1800">
                        <a:solidFill>
                          <a:schemeClr val="dk1"/>
                        </a:solidFill>
                      </a:endParaRPr>
                    </a:p>
                  </a:txBody>
                  <a:tcPr marT="45725" marB="45725" marR="91475" marL="91475">
                    <a:solidFill>
                      <a:schemeClr val="lt1"/>
                    </a:solidFill>
                  </a:tcPr>
                </a:tc>
                <a:tc>
                  <a:txBody>
                    <a:bodyPr/>
                    <a:lstStyle/>
                    <a:p>
                      <a:pPr indent="0" lvl="0" marL="0" marR="0" rtl="0" algn="l">
                        <a:lnSpc>
                          <a:spcPct val="100000"/>
                        </a:lnSpc>
                        <a:spcBef>
                          <a:spcPts val="0"/>
                        </a:spcBef>
                        <a:spcAft>
                          <a:spcPts val="0"/>
                        </a:spcAft>
                        <a:buClr>
                          <a:srgbClr val="000000"/>
                        </a:buClr>
                        <a:buSzPts val="1500"/>
                        <a:buFont typeface="Arial"/>
                        <a:buNone/>
                      </a:pPr>
                      <a:r>
                        <a:rPr b="1" lang="en-GB" sz="1500" u="none" cap="none" strike="noStrike">
                          <a:latin typeface="Arial"/>
                          <a:ea typeface="Arial"/>
                          <a:cs typeface="Arial"/>
                          <a:sym typeface="Arial"/>
                        </a:rPr>
                        <a:t>EXTRA COLUMN FOR PICTURES OF GOOD PRACTICE</a:t>
                      </a:r>
                      <a:r>
                        <a:rPr b="1" lang="en-GB" sz="1500" u="none" cap="none" strike="noStrike">
                          <a:latin typeface="Arial"/>
                          <a:ea typeface="Arial"/>
                          <a:cs typeface="Arial"/>
                          <a:sym typeface="Arial"/>
                        </a:rPr>
                        <a:t> (where applicable)?</a:t>
                      </a:r>
                      <a:endParaRPr b="1" sz="1500" u="none" cap="none" strike="noStrike">
                        <a:latin typeface="Arial"/>
                        <a:ea typeface="Arial"/>
                        <a:cs typeface="Arial"/>
                        <a:sym typeface="Arial"/>
                      </a:endParaRPr>
                    </a:p>
                    <a:p>
                      <a:pPr indent="0" lvl="0" marL="0" marR="0" rtl="0" algn="l">
                        <a:lnSpc>
                          <a:spcPct val="100000"/>
                        </a:lnSpc>
                        <a:spcBef>
                          <a:spcPts val="0"/>
                        </a:spcBef>
                        <a:spcAft>
                          <a:spcPts val="0"/>
                        </a:spcAft>
                        <a:buNone/>
                      </a:pPr>
                      <a:r>
                        <a:t/>
                      </a:r>
                      <a:endParaRPr sz="1500" u="none" cap="none" strike="noStrike">
                        <a:latin typeface="Arial"/>
                        <a:ea typeface="Arial"/>
                        <a:cs typeface="Arial"/>
                        <a:sym typeface="Arial"/>
                      </a:endParaRPr>
                    </a:p>
                  </a:txBody>
                  <a:tcPr marT="45725" marB="45725" marR="91475" marL="91475">
                    <a:solidFill>
                      <a:schemeClr val="lt1"/>
                    </a:solidFill>
                  </a:tcPr>
                </a:tc>
              </a:tr>
              <a:tr h="3323425">
                <a:tc>
                  <a:txBody>
                    <a:bodyPr/>
                    <a:lstStyle/>
                    <a:p>
                      <a:pPr indent="0" lvl="0" marL="0" rtl="0" algn="ctr">
                        <a:spcBef>
                          <a:spcPts val="0"/>
                        </a:spcBef>
                        <a:spcAft>
                          <a:spcPts val="0"/>
                        </a:spcAft>
                        <a:buClr>
                          <a:schemeClr val="dk1"/>
                        </a:buClr>
                        <a:buSzPts val="4000"/>
                        <a:buFont typeface="Arial"/>
                        <a:buNone/>
                      </a:pPr>
                      <a:r>
                        <a:rPr b="1" lang="en-GB" sz="4000">
                          <a:solidFill>
                            <a:schemeClr val="dk1"/>
                          </a:solidFill>
                        </a:rPr>
                        <a:t>4</a:t>
                      </a:r>
                      <a:endParaRPr b="1" sz="6700" u="none" cap="none" strike="noStrike">
                        <a:latin typeface="Arial"/>
                        <a:ea typeface="Arial"/>
                        <a:cs typeface="Arial"/>
                        <a:sym typeface="Arial"/>
                      </a:endParaRPr>
                    </a:p>
                  </a:txBody>
                  <a:tcPr marT="45725" marB="45725" marR="91475" marL="91475">
                    <a:solidFill>
                      <a:srgbClr val="D8E2F3"/>
                    </a:solidFill>
                  </a:tcPr>
                </a:tc>
                <a:tc>
                  <a:txBody>
                    <a:bodyPr/>
                    <a:lstStyle/>
                    <a:p>
                      <a:pPr indent="-342900" lvl="0" marL="342900" rtl="0" algn="l">
                        <a:lnSpc>
                          <a:spcPct val="100000"/>
                        </a:lnSpc>
                        <a:spcBef>
                          <a:spcPts val="0"/>
                        </a:spcBef>
                        <a:spcAft>
                          <a:spcPts val="0"/>
                        </a:spcAft>
                        <a:buClr>
                          <a:schemeClr val="dk1"/>
                        </a:buClr>
                        <a:buSzPts val="1800"/>
                        <a:buChar char="•"/>
                      </a:pPr>
                      <a:r>
                        <a:rPr b="1" lang="en-GB" sz="1800">
                          <a:solidFill>
                            <a:schemeClr val="dk1"/>
                          </a:solidFill>
                        </a:rPr>
                        <a:t>L.O. Recognise and describe music and musical instruments from different periods in history.</a:t>
                      </a:r>
                      <a:endParaRPr b="1" sz="1800"/>
                    </a:p>
                  </a:txBody>
                  <a:tcPr marT="45725" marB="45725" marR="91475" marL="91475">
                    <a:solidFill>
                      <a:srgbClr val="D8D8D8"/>
                    </a:solidFill>
                  </a:tcPr>
                </a:tc>
                <a:tc>
                  <a:txBody>
                    <a:bodyPr/>
                    <a:lstStyle/>
                    <a:p>
                      <a:pPr indent="0" lvl="0" marL="0" rtl="0" algn="l">
                        <a:spcBef>
                          <a:spcPts val="0"/>
                        </a:spcBef>
                        <a:spcAft>
                          <a:spcPts val="0"/>
                        </a:spcAft>
                        <a:buClr>
                          <a:schemeClr val="dk1"/>
                        </a:buClr>
                        <a:buSzPts val="1500"/>
                        <a:buFont typeface="Arial"/>
                        <a:buNone/>
                      </a:pPr>
                      <a:r>
                        <a:rPr lang="en-GB" sz="1500">
                          <a:latin typeface="Comic Sans MS"/>
                          <a:ea typeface="Comic Sans MS"/>
                          <a:cs typeface="Comic Sans MS"/>
                          <a:sym typeface="Comic Sans MS"/>
                        </a:rPr>
                        <a:t>The pupils in this lesson must listen to a piece of music that is the from the tudor period. They need to </a:t>
                      </a:r>
                      <a:r>
                        <a:rPr lang="en-GB" sz="1500">
                          <a:latin typeface="Comic Sans MS"/>
                          <a:ea typeface="Comic Sans MS"/>
                          <a:cs typeface="Comic Sans MS"/>
                          <a:sym typeface="Comic Sans MS"/>
                        </a:rPr>
                        <a:t>identify</a:t>
                      </a:r>
                      <a:r>
                        <a:rPr lang="en-GB" sz="1500">
                          <a:latin typeface="Comic Sans MS"/>
                          <a:ea typeface="Comic Sans MS"/>
                          <a:cs typeface="Comic Sans MS"/>
                          <a:sym typeface="Comic Sans MS"/>
                        </a:rPr>
                        <a:t> the key melodic and harmonic ideas that are presented in the music.</a:t>
                      </a:r>
                      <a:endParaRPr sz="1500">
                        <a:latin typeface="Comic Sans MS"/>
                        <a:ea typeface="Comic Sans MS"/>
                        <a:cs typeface="Comic Sans MS"/>
                        <a:sym typeface="Comic Sans MS"/>
                      </a:endParaRPr>
                    </a:p>
                  </a:txBody>
                  <a:tcPr marT="45725" marB="45725" marR="91475" marL="91475">
                    <a:solidFill>
                      <a:schemeClr val="lt1"/>
                    </a:solidFill>
                  </a:tcPr>
                </a:tc>
                <a:tc>
                  <a:txBody>
                    <a:bodyPr/>
                    <a:lstStyle/>
                    <a:p>
                      <a:pPr indent="-127000" lvl="0" marL="165100" marR="0" rtl="0" algn="l">
                        <a:lnSpc>
                          <a:spcPct val="100000"/>
                        </a:lnSpc>
                        <a:spcBef>
                          <a:spcPts val="0"/>
                        </a:spcBef>
                        <a:spcAft>
                          <a:spcPts val="0"/>
                        </a:spcAft>
                        <a:buClr>
                          <a:schemeClr val="dk1"/>
                        </a:buClr>
                        <a:buSzPts val="700"/>
                        <a:buFont typeface="Comic Sans MS"/>
                        <a:buNone/>
                      </a:pPr>
                      <a:r>
                        <a:t/>
                      </a:r>
                      <a:endParaRPr b="0" sz="700" u="none" cap="none" strike="noStrike">
                        <a:latin typeface="Comic Sans MS"/>
                        <a:ea typeface="Comic Sans MS"/>
                        <a:cs typeface="Comic Sans MS"/>
                        <a:sym typeface="Comic Sans MS"/>
                      </a:endParaRPr>
                    </a:p>
                  </a:txBody>
                  <a:tcPr marT="45725" marB="45725" marR="91475" marL="91475">
                    <a:solidFill>
                      <a:schemeClr val="lt1"/>
                    </a:solidFill>
                  </a:tcPr>
                </a:tc>
              </a:tr>
            </a:tbl>
          </a:graphicData>
        </a:graphic>
      </p:graphicFrame>
      <p:sp>
        <p:nvSpPr>
          <p:cNvPr id="283" name="Google Shape;283;p39"/>
          <p:cNvSpPr txBox="1"/>
          <p:nvPr/>
        </p:nvSpPr>
        <p:spPr>
          <a:xfrm>
            <a:off x="438300" y="264885"/>
            <a:ext cx="11372700" cy="1023600"/>
          </a:xfrm>
          <a:prstGeom prst="rect">
            <a:avLst/>
          </a:prstGeom>
          <a:solidFill>
            <a:srgbClr val="FDF6F1"/>
          </a:solidFill>
          <a:ln cap="flat" cmpd="sng" w="9525">
            <a:solidFill>
              <a:srgbClr val="20124D"/>
            </a:solidFill>
            <a:prstDash val="solid"/>
            <a:round/>
            <a:headEnd len="sm" w="sm" type="none"/>
            <a:tailEnd len="sm" w="sm" type="none"/>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None/>
            </a:pPr>
            <a:r>
              <a:rPr b="1" i="0" lang="en-GB" sz="1900" u="sng" cap="none" strike="noStrike">
                <a:solidFill>
                  <a:schemeClr val="dk1"/>
                </a:solidFill>
                <a:latin typeface="Arial"/>
                <a:ea typeface="Arial"/>
                <a:cs typeface="Arial"/>
                <a:sym typeface="Arial"/>
              </a:rPr>
              <a:t>Sequence of Teaching and Learning</a:t>
            </a:r>
            <a:endParaRPr b="0" i="0" sz="11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900"/>
              <a:buFont typeface="Arial"/>
              <a:buNone/>
            </a:pPr>
            <a:r>
              <a:t/>
            </a:r>
            <a:endParaRPr b="0" i="0" sz="1900" u="none" cap="none" strike="noStrike">
              <a:solidFill>
                <a:srgbClr val="20124D"/>
              </a:solidFill>
              <a:latin typeface="Arial"/>
              <a:ea typeface="Arial"/>
              <a:cs typeface="Arial"/>
              <a:sym typeface="Arial"/>
            </a:endParaRPr>
          </a:p>
        </p:txBody>
      </p:sp>
      <p:pic>
        <p:nvPicPr>
          <p:cNvPr id="284" name="Google Shape;284;p39"/>
          <p:cNvPicPr preferRelativeResize="0"/>
          <p:nvPr/>
        </p:nvPicPr>
        <p:blipFill rotWithShape="1">
          <a:blip r:embed="rId3">
            <a:alphaModFix/>
          </a:blip>
          <a:srcRect b="0" l="0" r="0" t="0"/>
          <a:stretch/>
        </p:blipFill>
        <p:spPr>
          <a:xfrm>
            <a:off x="5431300" y="700663"/>
            <a:ext cx="1272400" cy="511737"/>
          </a:xfrm>
          <a:prstGeom prst="rect">
            <a:avLst/>
          </a:prstGeom>
          <a:noFill/>
          <a:ln>
            <a:noFill/>
          </a:ln>
        </p:spPr>
      </p:pic>
      <p:pic>
        <p:nvPicPr>
          <p:cNvPr id="285" name="Google Shape;285;p39"/>
          <p:cNvPicPr preferRelativeResize="0"/>
          <p:nvPr/>
        </p:nvPicPr>
        <p:blipFill>
          <a:blip r:embed="rId4">
            <a:alphaModFix/>
          </a:blip>
          <a:stretch>
            <a:fillRect/>
          </a:stretch>
        </p:blipFill>
        <p:spPr>
          <a:xfrm>
            <a:off x="10087767" y="8293647"/>
            <a:ext cx="1454015" cy="60355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p:cSld>
    <p:spTree>
      <p:nvGrpSpPr>
        <p:cNvPr id="289" name="Shape 289"/>
        <p:cNvGrpSpPr/>
        <p:nvPr/>
      </p:nvGrpSpPr>
      <p:grpSpPr>
        <a:xfrm>
          <a:off x="0" y="0"/>
          <a:ext cx="0" cy="0"/>
          <a:chOff x="0" y="0"/>
          <a:chExt cx="0" cy="0"/>
        </a:xfrm>
      </p:grpSpPr>
      <p:graphicFrame>
        <p:nvGraphicFramePr>
          <p:cNvPr id="290" name="Google Shape;290;p40"/>
          <p:cNvGraphicFramePr/>
          <p:nvPr/>
        </p:nvGraphicFramePr>
        <p:xfrm>
          <a:off x="452492" y="1344383"/>
          <a:ext cx="3000000" cy="3000000"/>
        </p:xfrm>
        <a:graphic>
          <a:graphicData uri="http://schemas.openxmlformats.org/drawingml/2006/table">
            <a:tbl>
              <a:tblPr bandRow="1" firstRow="1">
                <a:noFill/>
                <a:tableStyleId>{45CC222D-A552-48AD-90BF-42A1E8FFFE57}</a:tableStyleId>
              </a:tblPr>
              <a:tblGrid>
                <a:gridCol w="1211200"/>
                <a:gridCol w="2285800"/>
                <a:gridCol w="5998725"/>
                <a:gridCol w="1869550"/>
              </a:tblGrid>
              <a:tr h="3527075">
                <a:tc>
                  <a:txBody>
                    <a:bodyPr/>
                    <a:lstStyle/>
                    <a:p>
                      <a:pPr indent="0" lvl="0" marL="0" marR="0" rtl="0" algn="ctr">
                        <a:lnSpc>
                          <a:spcPct val="100000"/>
                        </a:lnSpc>
                        <a:spcBef>
                          <a:spcPts val="0"/>
                        </a:spcBef>
                        <a:spcAft>
                          <a:spcPts val="0"/>
                        </a:spcAft>
                        <a:buClr>
                          <a:srgbClr val="000000"/>
                        </a:buClr>
                        <a:buSzPts val="4000"/>
                        <a:buFont typeface="Arial"/>
                        <a:buNone/>
                      </a:pPr>
                      <a:r>
                        <a:rPr b="1" lang="en-GB" sz="4000"/>
                        <a:t>5</a:t>
                      </a:r>
                      <a:endParaRPr b="1" sz="4000" u="none" cap="none" strike="noStrike">
                        <a:latin typeface="Arial"/>
                        <a:ea typeface="Arial"/>
                        <a:cs typeface="Arial"/>
                        <a:sym typeface="Arial"/>
                      </a:endParaRPr>
                    </a:p>
                  </a:txBody>
                  <a:tcPr marT="45725" marB="45725" marR="91475" marL="91475">
                    <a:solidFill>
                      <a:srgbClr val="D8E2F3"/>
                    </a:solidFill>
                  </a:tcPr>
                </a:tc>
                <a:tc>
                  <a:txBody>
                    <a:bodyPr/>
                    <a:lstStyle/>
                    <a:p>
                      <a:pPr indent="-342900" lvl="0" marL="457200" rtl="0" algn="l">
                        <a:lnSpc>
                          <a:spcPct val="120000"/>
                        </a:lnSpc>
                        <a:spcBef>
                          <a:spcPts val="0"/>
                        </a:spcBef>
                        <a:spcAft>
                          <a:spcPts val="0"/>
                        </a:spcAft>
                        <a:buClr>
                          <a:schemeClr val="dk1"/>
                        </a:buClr>
                        <a:buSzPts val="1800"/>
                        <a:buChar char="●"/>
                      </a:pPr>
                      <a:r>
                        <a:rPr b="1" lang="en-GB" sz="1800">
                          <a:solidFill>
                            <a:schemeClr val="dk1"/>
                          </a:solidFill>
                          <a:latin typeface="Calibri"/>
                          <a:ea typeface="Calibri"/>
                          <a:cs typeface="Calibri"/>
                          <a:sym typeface="Calibri"/>
                        </a:rPr>
                        <a:t>L.O. Improvise and notate musical phrases to develop compositions.</a:t>
                      </a:r>
                      <a:endParaRPr b="1" sz="1800" u="none" cap="none" strike="noStrike">
                        <a:latin typeface="Arial"/>
                        <a:ea typeface="Arial"/>
                        <a:cs typeface="Arial"/>
                        <a:sym typeface="Arial"/>
                      </a:endParaRPr>
                    </a:p>
                  </a:txBody>
                  <a:tcPr marT="45725" marB="45725" marR="91475" marL="91475">
                    <a:solidFill>
                      <a:srgbClr val="D8D8D8"/>
                    </a:solidFill>
                  </a:tcPr>
                </a:tc>
                <a:tc>
                  <a:txBody>
                    <a:bodyPr/>
                    <a:lstStyle/>
                    <a:p>
                      <a:pPr indent="0" lvl="0" marL="0" rtl="0" algn="l">
                        <a:spcBef>
                          <a:spcPts val="0"/>
                        </a:spcBef>
                        <a:spcAft>
                          <a:spcPts val="0"/>
                        </a:spcAft>
                        <a:buClr>
                          <a:schemeClr val="dk1"/>
                        </a:buClr>
                        <a:buSzPts val="700"/>
                        <a:buFont typeface="Arial"/>
                        <a:buNone/>
                      </a:pPr>
                      <a:r>
                        <a:rPr lang="en-GB" sz="1800">
                          <a:solidFill>
                            <a:schemeClr val="dk1"/>
                          </a:solidFill>
                        </a:rPr>
                        <a:t>The pupils will now starting looking at writing their own piece of music as if they were commissioned by Henry the VII to write a piece of music for his courts. The task is differentiated so the Challenge A pupils only need to focus on composing some of the basic ideas presented in the last lesson. They will need to compose melody and and look at how </a:t>
                      </a:r>
                      <a:r>
                        <a:rPr lang="en-GB" sz="1800">
                          <a:solidFill>
                            <a:schemeClr val="dk1"/>
                          </a:solidFill>
                        </a:rPr>
                        <a:t>layering</a:t>
                      </a:r>
                      <a:r>
                        <a:rPr lang="en-GB" sz="1800">
                          <a:solidFill>
                            <a:schemeClr val="dk1"/>
                          </a:solidFill>
                        </a:rPr>
                        <a:t> different melodies can produce polyphony.</a:t>
                      </a:r>
                      <a:endParaRPr sz="1800">
                        <a:solidFill>
                          <a:schemeClr val="dk1"/>
                        </a:solidFill>
                      </a:endParaRPr>
                    </a:p>
                  </a:txBody>
                  <a:tcPr marT="45725" marB="45725" marR="91475" marL="91475">
                    <a:solidFill>
                      <a:schemeClr val="lt1"/>
                    </a:solidFill>
                  </a:tcPr>
                </a:tc>
                <a:tc>
                  <a:txBody>
                    <a:bodyPr/>
                    <a:lstStyle/>
                    <a:p>
                      <a:pPr indent="0" lvl="0" marL="0" marR="0" rtl="0" algn="l">
                        <a:lnSpc>
                          <a:spcPct val="100000"/>
                        </a:lnSpc>
                        <a:spcBef>
                          <a:spcPts val="0"/>
                        </a:spcBef>
                        <a:spcAft>
                          <a:spcPts val="0"/>
                        </a:spcAft>
                        <a:buClr>
                          <a:srgbClr val="000000"/>
                        </a:buClr>
                        <a:buSzPts val="1500"/>
                        <a:buFont typeface="Arial"/>
                        <a:buNone/>
                      </a:pPr>
                      <a:r>
                        <a:t/>
                      </a:r>
                      <a:endParaRPr sz="1500" u="none" cap="none" strike="noStrike">
                        <a:latin typeface="Arial"/>
                        <a:ea typeface="Arial"/>
                        <a:cs typeface="Arial"/>
                        <a:sym typeface="Arial"/>
                      </a:endParaRPr>
                    </a:p>
                  </a:txBody>
                  <a:tcPr marT="45725" marB="45725" marR="91475" marL="91475">
                    <a:solidFill>
                      <a:schemeClr val="lt1"/>
                    </a:solidFill>
                  </a:tcPr>
                </a:tc>
              </a:tr>
              <a:tr h="2928425">
                <a:tc>
                  <a:txBody>
                    <a:bodyPr/>
                    <a:lstStyle/>
                    <a:p>
                      <a:pPr indent="0" lvl="0" marL="0" marR="0" rtl="0" algn="ctr">
                        <a:lnSpc>
                          <a:spcPct val="100000"/>
                        </a:lnSpc>
                        <a:spcBef>
                          <a:spcPts val="0"/>
                        </a:spcBef>
                        <a:spcAft>
                          <a:spcPts val="0"/>
                        </a:spcAft>
                        <a:buClr>
                          <a:srgbClr val="000000"/>
                        </a:buClr>
                        <a:buSzPts val="4000"/>
                        <a:buFont typeface="Arial"/>
                        <a:buNone/>
                      </a:pPr>
                      <a:r>
                        <a:rPr b="1" lang="en-GB" sz="4000"/>
                        <a:t>6</a:t>
                      </a:r>
                      <a:endParaRPr b="1" sz="4000" u="none" cap="none" strike="noStrike">
                        <a:latin typeface="Arial"/>
                        <a:ea typeface="Arial"/>
                        <a:cs typeface="Arial"/>
                        <a:sym typeface="Arial"/>
                      </a:endParaRPr>
                    </a:p>
                  </a:txBody>
                  <a:tcPr marT="45725" marB="45725" marR="91475" marL="91475">
                    <a:solidFill>
                      <a:srgbClr val="D8E2F3"/>
                    </a:solidFill>
                  </a:tcPr>
                </a:tc>
                <a:tc>
                  <a:txBody>
                    <a:bodyPr/>
                    <a:lstStyle/>
                    <a:p>
                      <a:pPr indent="0" lvl="0" marL="0" marR="0" rtl="0" algn="l">
                        <a:lnSpc>
                          <a:spcPct val="100000"/>
                        </a:lnSpc>
                        <a:spcBef>
                          <a:spcPts val="0"/>
                        </a:spcBef>
                        <a:spcAft>
                          <a:spcPts val="0"/>
                        </a:spcAft>
                        <a:buClr>
                          <a:srgbClr val="000000"/>
                        </a:buClr>
                        <a:buSzPts val="1500"/>
                        <a:buFont typeface="Arial"/>
                        <a:buNone/>
                      </a:pPr>
                      <a:r>
                        <a:t/>
                      </a:r>
                      <a:endParaRPr b="1" sz="1500"/>
                    </a:p>
                    <a:p>
                      <a:pPr indent="-342900" lvl="0" marL="342900" rtl="0" algn="l">
                        <a:lnSpc>
                          <a:spcPct val="120000"/>
                        </a:lnSpc>
                        <a:spcBef>
                          <a:spcPts val="0"/>
                        </a:spcBef>
                        <a:spcAft>
                          <a:spcPts val="0"/>
                        </a:spcAft>
                        <a:buClr>
                          <a:schemeClr val="dk1"/>
                        </a:buClr>
                        <a:buSzPts val="1800"/>
                        <a:buChar char="•"/>
                      </a:pPr>
                      <a:r>
                        <a:rPr b="1" lang="en-GB" sz="1800">
                          <a:solidFill>
                            <a:schemeClr val="dk1"/>
                          </a:solidFill>
                          <a:latin typeface="Calibri"/>
                          <a:ea typeface="Calibri"/>
                          <a:cs typeface="Calibri"/>
                          <a:sym typeface="Calibri"/>
                        </a:rPr>
                        <a:t>L.O. Improvise and notate musical phrases to develop compositions. Cont.</a:t>
                      </a:r>
                      <a:endParaRPr sz="1500" u="none" cap="none" strike="noStrike">
                        <a:latin typeface="Arial"/>
                        <a:ea typeface="Arial"/>
                        <a:cs typeface="Arial"/>
                        <a:sym typeface="Arial"/>
                      </a:endParaRPr>
                    </a:p>
                  </a:txBody>
                  <a:tcPr marT="45725" marB="45725" marR="91475" marL="91475">
                    <a:solidFill>
                      <a:srgbClr val="D8D8D8"/>
                    </a:solidFill>
                  </a:tcPr>
                </a:tc>
                <a:tc>
                  <a:txBody>
                    <a:bodyPr/>
                    <a:lstStyle/>
                    <a:p>
                      <a:pPr indent="-355600" lvl="0" marL="355600" rtl="0" algn="l">
                        <a:lnSpc>
                          <a:spcPct val="100000"/>
                        </a:lnSpc>
                        <a:spcBef>
                          <a:spcPts val="0"/>
                        </a:spcBef>
                        <a:spcAft>
                          <a:spcPts val="0"/>
                        </a:spcAft>
                        <a:buClr>
                          <a:schemeClr val="dk1"/>
                        </a:buClr>
                        <a:buSzPts val="1100"/>
                        <a:buFont typeface="Arial"/>
                        <a:buNone/>
                      </a:pPr>
                      <a:r>
                        <a:t/>
                      </a:r>
                      <a:endParaRPr sz="1500">
                        <a:solidFill>
                          <a:schemeClr val="dk1"/>
                        </a:solidFill>
                      </a:endParaRPr>
                    </a:p>
                    <a:p>
                      <a:pPr indent="0" lvl="0" marL="0" rtl="0" algn="l">
                        <a:spcBef>
                          <a:spcPts val="0"/>
                        </a:spcBef>
                        <a:spcAft>
                          <a:spcPts val="0"/>
                        </a:spcAft>
                        <a:buClr>
                          <a:schemeClr val="dk1"/>
                        </a:buClr>
                        <a:buSzPts val="1100"/>
                        <a:buFont typeface="Arial"/>
                        <a:buNone/>
                      </a:pPr>
                      <a:r>
                        <a:rPr lang="en-GB" sz="1800">
                          <a:solidFill>
                            <a:schemeClr val="dk1"/>
                          </a:solidFill>
                        </a:rPr>
                        <a:t>The pupils will continue to finish off and perform their Tudor composition. They will also evaluate whether they have been successful in fulfilling the criteria.</a:t>
                      </a:r>
                      <a:endParaRPr sz="1800">
                        <a:solidFill>
                          <a:schemeClr val="dk1"/>
                        </a:solidFill>
                      </a:endParaRPr>
                    </a:p>
                  </a:txBody>
                  <a:tcPr marT="45725" marB="45725" marR="91475" marL="91475">
                    <a:solidFill>
                      <a:schemeClr val="lt1"/>
                    </a:solidFill>
                  </a:tcPr>
                </a:tc>
                <a:tc>
                  <a:txBody>
                    <a:bodyPr/>
                    <a:lstStyle/>
                    <a:p>
                      <a:pPr indent="-127000" lvl="0" marL="165100" marR="0" rtl="0" algn="l">
                        <a:lnSpc>
                          <a:spcPct val="100000"/>
                        </a:lnSpc>
                        <a:spcBef>
                          <a:spcPts val="0"/>
                        </a:spcBef>
                        <a:spcAft>
                          <a:spcPts val="0"/>
                        </a:spcAft>
                        <a:buClr>
                          <a:schemeClr val="dk1"/>
                        </a:buClr>
                        <a:buSzPts val="700"/>
                        <a:buFont typeface="Comic Sans MS"/>
                        <a:buNone/>
                      </a:pPr>
                      <a:r>
                        <a:t/>
                      </a:r>
                      <a:endParaRPr b="0" sz="700" u="none" cap="none" strike="noStrike">
                        <a:latin typeface="Arial"/>
                        <a:ea typeface="Arial"/>
                        <a:cs typeface="Arial"/>
                        <a:sym typeface="Arial"/>
                      </a:endParaRPr>
                    </a:p>
                  </a:txBody>
                  <a:tcPr marT="45725" marB="45725" marR="91475" marL="91475">
                    <a:solidFill>
                      <a:schemeClr val="lt1"/>
                    </a:solidFill>
                  </a:tcPr>
                </a:tc>
              </a:tr>
            </a:tbl>
          </a:graphicData>
        </a:graphic>
      </p:graphicFrame>
      <p:sp>
        <p:nvSpPr>
          <p:cNvPr id="291" name="Google Shape;291;p40"/>
          <p:cNvSpPr txBox="1"/>
          <p:nvPr/>
        </p:nvSpPr>
        <p:spPr>
          <a:xfrm>
            <a:off x="438300" y="264885"/>
            <a:ext cx="11372700" cy="1023600"/>
          </a:xfrm>
          <a:prstGeom prst="rect">
            <a:avLst/>
          </a:prstGeom>
          <a:solidFill>
            <a:srgbClr val="FDF6F1"/>
          </a:solidFill>
          <a:ln cap="flat" cmpd="sng" w="9525">
            <a:solidFill>
              <a:srgbClr val="20124D"/>
            </a:solidFill>
            <a:prstDash val="solid"/>
            <a:round/>
            <a:headEnd len="sm" w="sm" type="none"/>
            <a:tailEnd len="sm" w="sm" type="none"/>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None/>
            </a:pPr>
            <a:r>
              <a:rPr b="1" i="0" lang="en-GB" sz="1900" u="sng" cap="none" strike="noStrike">
                <a:solidFill>
                  <a:schemeClr val="dk1"/>
                </a:solidFill>
                <a:latin typeface="Arial"/>
                <a:ea typeface="Arial"/>
                <a:cs typeface="Arial"/>
                <a:sym typeface="Arial"/>
              </a:rPr>
              <a:t>Sequence of Teaching and Learning</a:t>
            </a:r>
            <a:endParaRPr b="0" i="0" sz="11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900"/>
              <a:buFont typeface="Arial"/>
              <a:buNone/>
            </a:pPr>
            <a:r>
              <a:t/>
            </a:r>
            <a:endParaRPr b="0" i="0" sz="1900" u="none" cap="none" strike="noStrike">
              <a:solidFill>
                <a:srgbClr val="20124D"/>
              </a:solidFill>
              <a:latin typeface="Arial"/>
              <a:ea typeface="Arial"/>
              <a:cs typeface="Arial"/>
              <a:sym typeface="Arial"/>
            </a:endParaRPr>
          </a:p>
        </p:txBody>
      </p:sp>
      <p:pic>
        <p:nvPicPr>
          <p:cNvPr id="292" name="Google Shape;292;p40"/>
          <p:cNvPicPr preferRelativeResize="0"/>
          <p:nvPr/>
        </p:nvPicPr>
        <p:blipFill rotWithShape="1">
          <a:blip r:embed="rId3">
            <a:alphaModFix/>
          </a:blip>
          <a:srcRect b="0" l="0" r="0" t="0"/>
          <a:stretch/>
        </p:blipFill>
        <p:spPr>
          <a:xfrm>
            <a:off x="5431300" y="700663"/>
            <a:ext cx="1272400" cy="511737"/>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p:cSld>
    <p:spTree>
      <p:nvGrpSpPr>
        <p:cNvPr id="296" name="Shape 296"/>
        <p:cNvGrpSpPr/>
        <p:nvPr/>
      </p:nvGrpSpPr>
      <p:grpSpPr>
        <a:xfrm>
          <a:off x="0" y="0"/>
          <a:ext cx="0" cy="0"/>
          <a:chOff x="0" y="0"/>
          <a:chExt cx="0" cy="0"/>
        </a:xfrm>
      </p:grpSpPr>
      <p:graphicFrame>
        <p:nvGraphicFramePr>
          <p:cNvPr id="297" name="Google Shape;297;p41"/>
          <p:cNvGraphicFramePr/>
          <p:nvPr/>
        </p:nvGraphicFramePr>
        <p:xfrm>
          <a:off x="452492" y="1344383"/>
          <a:ext cx="3000000" cy="3000000"/>
        </p:xfrm>
        <a:graphic>
          <a:graphicData uri="http://schemas.openxmlformats.org/drawingml/2006/table">
            <a:tbl>
              <a:tblPr bandRow="1" firstRow="1">
                <a:noFill/>
                <a:tableStyleId>{45CC222D-A552-48AD-90BF-42A1E8FFFE57}</a:tableStyleId>
              </a:tblPr>
              <a:tblGrid>
                <a:gridCol w="1211200"/>
                <a:gridCol w="2285800"/>
                <a:gridCol w="5998725"/>
                <a:gridCol w="1869550"/>
              </a:tblGrid>
              <a:tr h="3527075">
                <a:tc>
                  <a:txBody>
                    <a:bodyPr/>
                    <a:lstStyle/>
                    <a:p>
                      <a:pPr indent="0" lvl="0" marL="0" marR="0" rtl="0" algn="ctr">
                        <a:lnSpc>
                          <a:spcPct val="100000"/>
                        </a:lnSpc>
                        <a:spcBef>
                          <a:spcPts val="0"/>
                        </a:spcBef>
                        <a:spcAft>
                          <a:spcPts val="0"/>
                        </a:spcAft>
                        <a:buClr>
                          <a:srgbClr val="000000"/>
                        </a:buClr>
                        <a:buSzPts val="4000"/>
                        <a:buFont typeface="Arial"/>
                        <a:buNone/>
                      </a:pPr>
                      <a:r>
                        <a:rPr b="1" lang="en-GB" sz="4000"/>
                        <a:t>7</a:t>
                      </a:r>
                      <a:endParaRPr b="1" sz="4000" u="none" cap="none" strike="noStrike">
                        <a:latin typeface="Arial"/>
                        <a:ea typeface="Arial"/>
                        <a:cs typeface="Arial"/>
                        <a:sym typeface="Arial"/>
                      </a:endParaRPr>
                    </a:p>
                  </a:txBody>
                  <a:tcPr marT="45725" marB="45725" marR="91475" marL="91475">
                    <a:solidFill>
                      <a:srgbClr val="D8E2F3"/>
                    </a:solidFill>
                  </a:tcPr>
                </a:tc>
                <a:tc>
                  <a:txBody>
                    <a:bodyPr/>
                    <a:lstStyle/>
                    <a:p>
                      <a:pPr indent="-342900" lvl="0" marL="457200" marR="0" rtl="0" algn="l">
                        <a:lnSpc>
                          <a:spcPct val="100000"/>
                        </a:lnSpc>
                        <a:spcBef>
                          <a:spcPts val="0"/>
                        </a:spcBef>
                        <a:spcAft>
                          <a:spcPts val="0"/>
                        </a:spcAft>
                        <a:buClr>
                          <a:schemeClr val="dk1"/>
                        </a:buClr>
                        <a:buSzPts val="1800"/>
                        <a:buChar char="●"/>
                      </a:pPr>
                      <a:r>
                        <a:rPr b="1" lang="en-GB" sz="1800"/>
                        <a:t>L.O. </a:t>
                      </a:r>
                      <a:r>
                        <a:rPr b="1" lang="en-GB" sz="1800">
                          <a:solidFill>
                            <a:schemeClr val="dk1"/>
                          </a:solidFill>
                          <a:latin typeface="Calibri"/>
                          <a:ea typeface="Calibri"/>
                          <a:cs typeface="Calibri"/>
                          <a:sym typeface="Calibri"/>
                        </a:rPr>
                        <a:t>Perform from notation on Keyboards</a:t>
                      </a:r>
                      <a:r>
                        <a:rPr lang="en-GB" sz="1800">
                          <a:solidFill>
                            <a:schemeClr val="dk1"/>
                          </a:solidFill>
                          <a:latin typeface="Calibri"/>
                          <a:ea typeface="Calibri"/>
                          <a:cs typeface="Calibri"/>
                          <a:sym typeface="Calibri"/>
                        </a:rPr>
                        <a:t>.</a:t>
                      </a:r>
                      <a:endParaRPr sz="18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b="1" sz="1800"/>
                    </a:p>
                  </a:txBody>
                  <a:tcPr marT="45725" marB="45725" marR="91475" marL="91475">
                    <a:solidFill>
                      <a:srgbClr val="D8D8D8"/>
                    </a:solidFill>
                  </a:tcPr>
                </a:tc>
                <a:tc>
                  <a:txBody>
                    <a:bodyPr/>
                    <a:lstStyle/>
                    <a:p>
                      <a:pPr indent="0" lvl="0" marL="0" rtl="0" algn="l">
                        <a:spcBef>
                          <a:spcPts val="0"/>
                        </a:spcBef>
                        <a:spcAft>
                          <a:spcPts val="0"/>
                        </a:spcAft>
                        <a:buClr>
                          <a:schemeClr val="dk1"/>
                        </a:buClr>
                        <a:buSzPts val="700"/>
                        <a:buFont typeface="Arial"/>
                        <a:buNone/>
                      </a:pPr>
                      <a:r>
                        <a:rPr lang="en-GB" sz="1800">
                          <a:solidFill>
                            <a:schemeClr val="dk1"/>
                          </a:solidFill>
                        </a:rPr>
                        <a:t>The pupils will be introduced to the music of thomas tallis and look at how his work is used again by Vaughn Williams. They practice and perform the greensleeves piece on keyboard. </a:t>
                      </a:r>
                      <a:endParaRPr sz="1800">
                        <a:solidFill>
                          <a:schemeClr val="dk1"/>
                        </a:solidFill>
                      </a:endParaRPr>
                    </a:p>
                  </a:txBody>
                  <a:tcPr marT="45725" marB="45725" marR="91475" marL="91475">
                    <a:solidFill>
                      <a:schemeClr val="lt1"/>
                    </a:solidFill>
                  </a:tcPr>
                </a:tc>
                <a:tc>
                  <a:txBody>
                    <a:bodyPr/>
                    <a:lstStyle/>
                    <a:p>
                      <a:pPr indent="0" lvl="0" marL="0" marR="0" rtl="0" algn="l">
                        <a:lnSpc>
                          <a:spcPct val="100000"/>
                        </a:lnSpc>
                        <a:spcBef>
                          <a:spcPts val="0"/>
                        </a:spcBef>
                        <a:spcAft>
                          <a:spcPts val="0"/>
                        </a:spcAft>
                        <a:buClr>
                          <a:srgbClr val="000000"/>
                        </a:buClr>
                        <a:buSzPts val="1500"/>
                        <a:buFont typeface="Arial"/>
                        <a:buNone/>
                      </a:pPr>
                      <a:r>
                        <a:t/>
                      </a:r>
                      <a:endParaRPr sz="1500" u="none" cap="none" strike="noStrike">
                        <a:latin typeface="Arial"/>
                        <a:ea typeface="Arial"/>
                        <a:cs typeface="Arial"/>
                        <a:sym typeface="Arial"/>
                      </a:endParaRPr>
                    </a:p>
                  </a:txBody>
                  <a:tcPr marT="45725" marB="45725" marR="91475" marL="91475">
                    <a:solidFill>
                      <a:schemeClr val="lt1"/>
                    </a:solidFill>
                  </a:tcPr>
                </a:tc>
              </a:tr>
              <a:tr h="2928425">
                <a:tc>
                  <a:txBody>
                    <a:bodyPr/>
                    <a:lstStyle/>
                    <a:p>
                      <a:pPr indent="0" lvl="0" marL="0" marR="0" rtl="0" algn="ctr">
                        <a:lnSpc>
                          <a:spcPct val="100000"/>
                        </a:lnSpc>
                        <a:spcBef>
                          <a:spcPts val="0"/>
                        </a:spcBef>
                        <a:spcAft>
                          <a:spcPts val="0"/>
                        </a:spcAft>
                        <a:buClr>
                          <a:srgbClr val="000000"/>
                        </a:buClr>
                        <a:buSzPts val="4000"/>
                        <a:buFont typeface="Arial"/>
                        <a:buNone/>
                      </a:pPr>
                      <a:r>
                        <a:rPr b="1" lang="en-GB" sz="4000"/>
                        <a:t>8</a:t>
                      </a:r>
                      <a:endParaRPr b="1" sz="4000" u="none" cap="none" strike="noStrike">
                        <a:latin typeface="Arial"/>
                        <a:ea typeface="Arial"/>
                        <a:cs typeface="Arial"/>
                        <a:sym typeface="Arial"/>
                      </a:endParaRPr>
                    </a:p>
                  </a:txBody>
                  <a:tcPr marT="45725" marB="45725" marR="91475" marL="91475">
                    <a:solidFill>
                      <a:srgbClr val="D8E2F3"/>
                    </a:solidFill>
                  </a:tcPr>
                </a:tc>
                <a:tc>
                  <a:txBody>
                    <a:bodyPr/>
                    <a:lstStyle/>
                    <a:p>
                      <a:pPr indent="0" lvl="0" marL="0" marR="0" rtl="0" algn="l">
                        <a:lnSpc>
                          <a:spcPct val="100000"/>
                        </a:lnSpc>
                        <a:spcBef>
                          <a:spcPts val="0"/>
                        </a:spcBef>
                        <a:spcAft>
                          <a:spcPts val="0"/>
                        </a:spcAft>
                        <a:buClr>
                          <a:srgbClr val="000000"/>
                        </a:buClr>
                        <a:buSzPts val="1500"/>
                        <a:buFont typeface="Arial"/>
                        <a:buNone/>
                      </a:pPr>
                      <a:r>
                        <a:t/>
                      </a:r>
                      <a:endParaRPr b="1" sz="1500"/>
                    </a:p>
                    <a:p>
                      <a:pPr indent="-342900" lvl="0" marL="342900" rtl="0" algn="l">
                        <a:spcBef>
                          <a:spcPts val="0"/>
                        </a:spcBef>
                        <a:spcAft>
                          <a:spcPts val="0"/>
                        </a:spcAft>
                        <a:buClr>
                          <a:schemeClr val="dk1"/>
                        </a:buClr>
                        <a:buSzPts val="1800"/>
                        <a:buChar char="•"/>
                      </a:pPr>
                      <a:r>
                        <a:rPr b="1" lang="en-GB" sz="1800">
                          <a:solidFill>
                            <a:schemeClr val="dk1"/>
                          </a:solidFill>
                        </a:rPr>
                        <a:t>L.O. </a:t>
                      </a:r>
                      <a:r>
                        <a:rPr b="1" lang="en-GB" sz="1800">
                          <a:solidFill>
                            <a:schemeClr val="dk1"/>
                          </a:solidFill>
                          <a:latin typeface="Calibri"/>
                          <a:ea typeface="Calibri"/>
                          <a:cs typeface="Calibri"/>
                          <a:sym typeface="Calibri"/>
                        </a:rPr>
                        <a:t>Perform from notation on Keyboards. Cont.</a:t>
                      </a:r>
                      <a:endParaRPr b="1" sz="1500"/>
                    </a:p>
                  </a:txBody>
                  <a:tcPr marT="45725" marB="45725" marR="91475" marL="91475">
                    <a:solidFill>
                      <a:srgbClr val="D8D8D8"/>
                    </a:solidFill>
                  </a:tcPr>
                </a:tc>
                <a:tc>
                  <a:txBody>
                    <a:bodyPr/>
                    <a:lstStyle/>
                    <a:p>
                      <a:pPr indent="-355600" lvl="0" marL="355600" rtl="0" algn="l">
                        <a:lnSpc>
                          <a:spcPct val="100000"/>
                        </a:lnSpc>
                        <a:spcBef>
                          <a:spcPts val="0"/>
                        </a:spcBef>
                        <a:spcAft>
                          <a:spcPts val="0"/>
                        </a:spcAft>
                        <a:buClr>
                          <a:schemeClr val="dk1"/>
                        </a:buClr>
                        <a:buSzPts val="1100"/>
                        <a:buFont typeface="Arial"/>
                        <a:buNone/>
                      </a:pPr>
                      <a:r>
                        <a:t/>
                      </a:r>
                      <a:endParaRPr sz="1500">
                        <a:solidFill>
                          <a:schemeClr val="dk1"/>
                        </a:solidFill>
                      </a:endParaRPr>
                    </a:p>
                    <a:p>
                      <a:pPr indent="0" lvl="0" marL="0" rtl="0" algn="l">
                        <a:spcBef>
                          <a:spcPts val="0"/>
                        </a:spcBef>
                        <a:spcAft>
                          <a:spcPts val="0"/>
                        </a:spcAft>
                        <a:buClr>
                          <a:schemeClr val="dk1"/>
                        </a:buClr>
                        <a:buSzPts val="1100"/>
                        <a:buFont typeface="Arial"/>
                        <a:buNone/>
                      </a:pPr>
                      <a:r>
                        <a:rPr lang="en-GB" sz="1800">
                          <a:solidFill>
                            <a:schemeClr val="dk1"/>
                          </a:solidFill>
                        </a:rPr>
                        <a:t>In this lesson pupils will do their final performance on greensleeves and evaluate their work.</a:t>
                      </a:r>
                      <a:endParaRPr sz="1800">
                        <a:solidFill>
                          <a:schemeClr val="dk1"/>
                        </a:solidFill>
                      </a:endParaRPr>
                    </a:p>
                  </a:txBody>
                  <a:tcPr marT="45725" marB="45725" marR="91475" marL="91475">
                    <a:solidFill>
                      <a:schemeClr val="lt1"/>
                    </a:solidFill>
                  </a:tcPr>
                </a:tc>
                <a:tc>
                  <a:txBody>
                    <a:bodyPr/>
                    <a:lstStyle/>
                    <a:p>
                      <a:pPr indent="-127000" lvl="0" marL="165100" marR="0" rtl="0" algn="l">
                        <a:lnSpc>
                          <a:spcPct val="100000"/>
                        </a:lnSpc>
                        <a:spcBef>
                          <a:spcPts val="0"/>
                        </a:spcBef>
                        <a:spcAft>
                          <a:spcPts val="0"/>
                        </a:spcAft>
                        <a:buClr>
                          <a:schemeClr val="dk1"/>
                        </a:buClr>
                        <a:buSzPts val="700"/>
                        <a:buFont typeface="Comic Sans MS"/>
                        <a:buNone/>
                      </a:pPr>
                      <a:r>
                        <a:t/>
                      </a:r>
                      <a:endParaRPr b="0" sz="700" u="none" cap="none" strike="noStrike">
                        <a:latin typeface="Arial"/>
                        <a:ea typeface="Arial"/>
                        <a:cs typeface="Arial"/>
                        <a:sym typeface="Arial"/>
                      </a:endParaRPr>
                    </a:p>
                  </a:txBody>
                  <a:tcPr marT="45725" marB="45725" marR="91475" marL="91475">
                    <a:solidFill>
                      <a:schemeClr val="lt1"/>
                    </a:solidFill>
                  </a:tcPr>
                </a:tc>
              </a:tr>
            </a:tbl>
          </a:graphicData>
        </a:graphic>
      </p:graphicFrame>
      <p:sp>
        <p:nvSpPr>
          <p:cNvPr id="298" name="Google Shape;298;p41"/>
          <p:cNvSpPr txBox="1"/>
          <p:nvPr/>
        </p:nvSpPr>
        <p:spPr>
          <a:xfrm>
            <a:off x="438300" y="264885"/>
            <a:ext cx="11372700" cy="1023600"/>
          </a:xfrm>
          <a:prstGeom prst="rect">
            <a:avLst/>
          </a:prstGeom>
          <a:solidFill>
            <a:srgbClr val="FDF6F1"/>
          </a:solidFill>
          <a:ln cap="flat" cmpd="sng" w="9525">
            <a:solidFill>
              <a:srgbClr val="20124D"/>
            </a:solidFill>
            <a:prstDash val="solid"/>
            <a:round/>
            <a:headEnd len="sm" w="sm" type="none"/>
            <a:tailEnd len="sm" w="sm" type="none"/>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None/>
            </a:pPr>
            <a:r>
              <a:rPr b="1" i="0" lang="en-GB" sz="1900" u="sng" cap="none" strike="noStrike">
                <a:solidFill>
                  <a:schemeClr val="dk1"/>
                </a:solidFill>
                <a:latin typeface="Arial"/>
                <a:ea typeface="Arial"/>
                <a:cs typeface="Arial"/>
                <a:sym typeface="Arial"/>
              </a:rPr>
              <a:t>Sequence of Teaching and Learning</a:t>
            </a:r>
            <a:endParaRPr b="0" i="0" sz="11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900"/>
              <a:buFont typeface="Arial"/>
              <a:buNone/>
            </a:pPr>
            <a:r>
              <a:t/>
            </a:r>
            <a:endParaRPr b="0" i="0" sz="1900" u="none" cap="none" strike="noStrike">
              <a:solidFill>
                <a:srgbClr val="20124D"/>
              </a:solidFill>
              <a:latin typeface="Arial"/>
              <a:ea typeface="Arial"/>
              <a:cs typeface="Arial"/>
              <a:sym typeface="Arial"/>
            </a:endParaRPr>
          </a:p>
        </p:txBody>
      </p:sp>
      <p:pic>
        <p:nvPicPr>
          <p:cNvPr id="299" name="Google Shape;299;p41"/>
          <p:cNvPicPr preferRelativeResize="0"/>
          <p:nvPr/>
        </p:nvPicPr>
        <p:blipFill rotWithShape="1">
          <a:blip r:embed="rId3">
            <a:alphaModFix/>
          </a:blip>
          <a:srcRect b="0" l="0" r="0" t="0"/>
          <a:stretch/>
        </p:blipFill>
        <p:spPr>
          <a:xfrm>
            <a:off x="5431300" y="700663"/>
            <a:ext cx="1272400" cy="511737"/>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1_Custom Design">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Custom Design">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1_Custom Design">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