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 id="2147483659" r:id="rId5"/>
  </p:sldMasterIdLst>
  <p:notesMasterIdLst>
    <p:notesMasterId r:id="rId6"/>
  </p:notesMasterIdLst>
  <p:sldIdLst>
    <p:sldId id="256" r:id="rId7"/>
    <p:sldId id="257" r:id="rId8"/>
    <p:sldId id="258" r:id="rId9"/>
    <p:sldId id="259" r:id="rId10"/>
    <p:sldId id="260" r:id="rId11"/>
    <p:sldId id="261" r:id="rId12"/>
    <p:sldId id="262" r:id="rId13"/>
  </p:sldIdLst>
  <p:sldSz cy="9144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4" roundtripDataSignature="AMtx7mjWhgvP3pIjAwbYCfiF0Y1jALRK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7B3479F-BDD7-423C-9F75-0E7796BFE352}">
  <a:tblStyle styleId="{67B3479F-BDD7-423C-9F75-0E7796BFE352}"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6" name="Shape 16"/>
        <p:cNvGrpSpPr/>
        <p:nvPr/>
      </p:nvGrpSpPr>
      <p:grpSpPr>
        <a:xfrm>
          <a:off x="0" y="0"/>
          <a:ext cx="0" cy="0"/>
          <a:chOff x="0" y="0"/>
          <a:chExt cx="0" cy="0"/>
        </a:xfrm>
      </p:grpSpPr>
      <p:sp>
        <p:nvSpPr>
          <p:cNvPr id="17" name="Google Shape;17;p9"/>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 name="Google Shape;18;p9"/>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19" name="Google Shape;19;p9"/>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0" name="Google Shape;20;p9"/>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1" name="Google Shape;21;p9"/>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20"/>
          <p:cNvSpPr txBox="1"/>
          <p:nvPr>
            <p:ph type="title"/>
          </p:nvPr>
        </p:nvSpPr>
        <p:spPr>
          <a:xfrm rot="5400000">
            <a:off x="6164701" y="3047035"/>
            <a:ext cx="7749300"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7" name="Google Shape;77;p20"/>
          <p:cNvSpPr txBox="1"/>
          <p:nvPr>
            <p:ph idx="1" type="body"/>
          </p:nvPr>
        </p:nvSpPr>
        <p:spPr>
          <a:xfrm rot="5400000">
            <a:off x="830701" y="494335"/>
            <a:ext cx="7749300" cy="77343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78" name="Google Shape;78;p20"/>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9" name="Google Shape;79;p20"/>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0" name="Google Shape;80;p20"/>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88" name="Shape 88"/>
        <p:cNvGrpSpPr/>
        <p:nvPr/>
      </p:nvGrpSpPr>
      <p:grpSpPr>
        <a:xfrm>
          <a:off x="0" y="0"/>
          <a:ext cx="0" cy="0"/>
          <a:chOff x="0" y="0"/>
          <a:chExt cx="0" cy="0"/>
        </a:xfrm>
      </p:grpSpPr>
      <p:sp>
        <p:nvSpPr>
          <p:cNvPr id="89" name="Google Shape;89;p11"/>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1"/>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91" name="Google Shape;91;p11"/>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1"/>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1"/>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4" name="Shape 94"/>
        <p:cNvGrpSpPr/>
        <p:nvPr/>
      </p:nvGrpSpPr>
      <p:grpSpPr>
        <a:xfrm>
          <a:off x="0" y="0"/>
          <a:ext cx="0" cy="0"/>
          <a:chOff x="0" y="0"/>
          <a:chExt cx="0" cy="0"/>
        </a:xfrm>
      </p:grpSpPr>
      <p:sp>
        <p:nvSpPr>
          <p:cNvPr id="95" name="Google Shape;95;p21"/>
          <p:cNvSpPr txBox="1"/>
          <p:nvPr>
            <p:ph type="ctrTitle"/>
          </p:nvPr>
        </p:nvSpPr>
        <p:spPr>
          <a:xfrm>
            <a:off x="914400" y="1496484"/>
            <a:ext cx="10363200" cy="3183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1"/>
          <p:cNvSpPr txBox="1"/>
          <p:nvPr>
            <p:ph idx="1" type="subTitle"/>
          </p:nvPr>
        </p:nvSpPr>
        <p:spPr>
          <a:xfrm>
            <a:off x="1524000" y="4802717"/>
            <a:ext cx="9144000" cy="2207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p:txBody>
      </p:sp>
      <p:sp>
        <p:nvSpPr>
          <p:cNvPr id="97" name="Google Shape;97;p21"/>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1"/>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21"/>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0" name="Shape 100"/>
        <p:cNvGrpSpPr/>
        <p:nvPr/>
      </p:nvGrpSpPr>
      <p:grpSpPr>
        <a:xfrm>
          <a:off x="0" y="0"/>
          <a:ext cx="0" cy="0"/>
          <a:chOff x="0" y="0"/>
          <a:chExt cx="0" cy="0"/>
        </a:xfrm>
      </p:grpSpPr>
      <p:sp>
        <p:nvSpPr>
          <p:cNvPr id="101" name="Google Shape;101;p22"/>
          <p:cNvSpPr txBox="1"/>
          <p:nvPr>
            <p:ph type="title"/>
          </p:nvPr>
        </p:nvSpPr>
        <p:spPr>
          <a:xfrm>
            <a:off x="831851" y="2279653"/>
            <a:ext cx="10515600" cy="3803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2"/>
          <p:cNvSpPr txBox="1"/>
          <p:nvPr>
            <p:ph idx="1" type="body"/>
          </p:nvPr>
        </p:nvSpPr>
        <p:spPr>
          <a:xfrm>
            <a:off x="831851" y="6119286"/>
            <a:ext cx="10515600" cy="20001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33"/>
              </a:spcBef>
              <a:spcAft>
                <a:spcPts val="0"/>
              </a:spcAft>
              <a:buClr>
                <a:schemeClr val="dk1"/>
              </a:buClr>
              <a:buSzPts val="3200"/>
              <a:buNone/>
              <a:defRPr sz="3200">
                <a:solidFill>
                  <a:schemeClr val="dk1"/>
                </a:solidFill>
              </a:defRPr>
            </a:lvl1pPr>
            <a:lvl2pPr indent="-228600" lvl="1" marL="914400" algn="l">
              <a:lnSpc>
                <a:spcPct val="90000"/>
              </a:lnSpc>
              <a:spcBef>
                <a:spcPts val="667"/>
              </a:spcBef>
              <a:spcAft>
                <a:spcPts val="0"/>
              </a:spcAft>
              <a:buClr>
                <a:srgbClr val="888888"/>
              </a:buClr>
              <a:buSzPts val="2667"/>
              <a:buNone/>
              <a:defRPr sz="2667">
                <a:solidFill>
                  <a:srgbClr val="888888"/>
                </a:solidFill>
              </a:defRPr>
            </a:lvl2pPr>
            <a:lvl3pPr indent="-228600" lvl="2" marL="1371600" algn="l">
              <a:lnSpc>
                <a:spcPct val="90000"/>
              </a:lnSpc>
              <a:spcBef>
                <a:spcPts val="667"/>
              </a:spcBef>
              <a:spcAft>
                <a:spcPts val="0"/>
              </a:spcAft>
              <a:buClr>
                <a:srgbClr val="888888"/>
              </a:buClr>
              <a:buSzPts val="2400"/>
              <a:buNone/>
              <a:defRPr sz="2400">
                <a:solidFill>
                  <a:srgbClr val="888888"/>
                </a:solidFill>
              </a:defRPr>
            </a:lvl3pPr>
            <a:lvl4pPr indent="-228600" lvl="3" marL="1828800" algn="l">
              <a:lnSpc>
                <a:spcPct val="90000"/>
              </a:lnSpc>
              <a:spcBef>
                <a:spcPts val="667"/>
              </a:spcBef>
              <a:spcAft>
                <a:spcPts val="0"/>
              </a:spcAft>
              <a:buClr>
                <a:srgbClr val="888888"/>
              </a:buClr>
              <a:buSzPts val="2133"/>
              <a:buNone/>
              <a:defRPr sz="2133">
                <a:solidFill>
                  <a:srgbClr val="888888"/>
                </a:solidFill>
              </a:defRPr>
            </a:lvl4pPr>
            <a:lvl5pPr indent="-228600" lvl="4" marL="2286000" algn="l">
              <a:lnSpc>
                <a:spcPct val="90000"/>
              </a:lnSpc>
              <a:spcBef>
                <a:spcPts val="667"/>
              </a:spcBef>
              <a:spcAft>
                <a:spcPts val="0"/>
              </a:spcAft>
              <a:buClr>
                <a:srgbClr val="888888"/>
              </a:buClr>
              <a:buSzPts val="2133"/>
              <a:buNone/>
              <a:defRPr sz="2133">
                <a:solidFill>
                  <a:srgbClr val="888888"/>
                </a:solidFill>
              </a:defRPr>
            </a:lvl5pPr>
            <a:lvl6pPr indent="-228600" lvl="5" marL="2743200" algn="l">
              <a:lnSpc>
                <a:spcPct val="90000"/>
              </a:lnSpc>
              <a:spcBef>
                <a:spcPts val="667"/>
              </a:spcBef>
              <a:spcAft>
                <a:spcPts val="0"/>
              </a:spcAft>
              <a:buClr>
                <a:srgbClr val="888888"/>
              </a:buClr>
              <a:buSzPts val="2133"/>
              <a:buNone/>
              <a:defRPr sz="2133">
                <a:solidFill>
                  <a:srgbClr val="888888"/>
                </a:solidFill>
              </a:defRPr>
            </a:lvl6pPr>
            <a:lvl7pPr indent="-228600" lvl="6" marL="3200400" algn="l">
              <a:lnSpc>
                <a:spcPct val="90000"/>
              </a:lnSpc>
              <a:spcBef>
                <a:spcPts val="667"/>
              </a:spcBef>
              <a:spcAft>
                <a:spcPts val="0"/>
              </a:spcAft>
              <a:buClr>
                <a:srgbClr val="888888"/>
              </a:buClr>
              <a:buSzPts val="2133"/>
              <a:buNone/>
              <a:defRPr sz="2133">
                <a:solidFill>
                  <a:srgbClr val="888888"/>
                </a:solidFill>
              </a:defRPr>
            </a:lvl7pPr>
            <a:lvl8pPr indent="-228600" lvl="7" marL="3657600" algn="l">
              <a:lnSpc>
                <a:spcPct val="90000"/>
              </a:lnSpc>
              <a:spcBef>
                <a:spcPts val="667"/>
              </a:spcBef>
              <a:spcAft>
                <a:spcPts val="0"/>
              </a:spcAft>
              <a:buClr>
                <a:srgbClr val="888888"/>
              </a:buClr>
              <a:buSzPts val="2133"/>
              <a:buNone/>
              <a:defRPr sz="2133">
                <a:solidFill>
                  <a:srgbClr val="888888"/>
                </a:solidFill>
              </a:defRPr>
            </a:lvl8pPr>
            <a:lvl9pPr indent="-228600" lvl="8" marL="4114800" algn="l">
              <a:lnSpc>
                <a:spcPct val="90000"/>
              </a:lnSpc>
              <a:spcBef>
                <a:spcPts val="667"/>
              </a:spcBef>
              <a:spcAft>
                <a:spcPts val="0"/>
              </a:spcAft>
              <a:buClr>
                <a:srgbClr val="888888"/>
              </a:buClr>
              <a:buSzPts val="2133"/>
              <a:buNone/>
              <a:defRPr sz="2133">
                <a:solidFill>
                  <a:srgbClr val="888888"/>
                </a:solidFill>
              </a:defRPr>
            </a:lvl9pPr>
          </a:lstStyle>
          <a:p/>
        </p:txBody>
      </p:sp>
      <p:sp>
        <p:nvSpPr>
          <p:cNvPr id="103" name="Google Shape;103;p22"/>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22"/>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22"/>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06" name="Shape 106"/>
        <p:cNvGrpSpPr/>
        <p:nvPr/>
      </p:nvGrpSpPr>
      <p:grpSpPr>
        <a:xfrm>
          <a:off x="0" y="0"/>
          <a:ext cx="0" cy="0"/>
          <a:chOff x="0" y="0"/>
          <a:chExt cx="0" cy="0"/>
        </a:xfrm>
      </p:grpSpPr>
      <p:sp>
        <p:nvSpPr>
          <p:cNvPr id="107" name="Google Shape;107;p23"/>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23"/>
          <p:cNvSpPr txBox="1"/>
          <p:nvPr>
            <p:ph idx="1" type="body"/>
          </p:nvPr>
        </p:nvSpPr>
        <p:spPr>
          <a:xfrm>
            <a:off x="838200" y="2434167"/>
            <a:ext cx="5181600" cy="5801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09" name="Google Shape;109;p23"/>
          <p:cNvSpPr txBox="1"/>
          <p:nvPr>
            <p:ph idx="2" type="body"/>
          </p:nvPr>
        </p:nvSpPr>
        <p:spPr>
          <a:xfrm>
            <a:off x="6172200" y="2434167"/>
            <a:ext cx="5181600" cy="5801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10" name="Google Shape;110;p23"/>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23"/>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23"/>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3" name="Shape 113"/>
        <p:cNvGrpSpPr/>
        <p:nvPr/>
      </p:nvGrpSpPr>
      <p:grpSpPr>
        <a:xfrm>
          <a:off x="0" y="0"/>
          <a:ext cx="0" cy="0"/>
          <a:chOff x="0" y="0"/>
          <a:chExt cx="0" cy="0"/>
        </a:xfrm>
      </p:grpSpPr>
      <p:sp>
        <p:nvSpPr>
          <p:cNvPr id="114" name="Google Shape;114;p24"/>
          <p:cNvSpPr txBox="1"/>
          <p:nvPr>
            <p:ph type="title"/>
          </p:nvPr>
        </p:nvSpPr>
        <p:spPr>
          <a:xfrm>
            <a:off x="839788"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24"/>
          <p:cNvSpPr txBox="1"/>
          <p:nvPr>
            <p:ph idx="1" type="body"/>
          </p:nvPr>
        </p:nvSpPr>
        <p:spPr>
          <a:xfrm>
            <a:off x="839789" y="2241551"/>
            <a:ext cx="5157900" cy="10986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33"/>
              </a:spcBef>
              <a:spcAft>
                <a:spcPts val="0"/>
              </a:spcAft>
              <a:buClr>
                <a:schemeClr val="dk1"/>
              </a:buClr>
              <a:buSzPts val="3200"/>
              <a:buNone/>
              <a:defRPr b="1" sz="3200"/>
            </a:lvl1pPr>
            <a:lvl2pPr indent="-228600" lvl="1" marL="914400" algn="l">
              <a:lnSpc>
                <a:spcPct val="90000"/>
              </a:lnSpc>
              <a:spcBef>
                <a:spcPts val="667"/>
              </a:spcBef>
              <a:spcAft>
                <a:spcPts val="0"/>
              </a:spcAft>
              <a:buClr>
                <a:schemeClr val="dk1"/>
              </a:buClr>
              <a:buSzPts val="2667"/>
              <a:buNone/>
              <a:defRPr b="1" sz="2667"/>
            </a:lvl2pPr>
            <a:lvl3pPr indent="-228600" lvl="2" marL="1371600" algn="l">
              <a:lnSpc>
                <a:spcPct val="90000"/>
              </a:lnSpc>
              <a:spcBef>
                <a:spcPts val="667"/>
              </a:spcBef>
              <a:spcAft>
                <a:spcPts val="0"/>
              </a:spcAft>
              <a:buClr>
                <a:schemeClr val="dk1"/>
              </a:buClr>
              <a:buSzPts val="2400"/>
              <a:buNone/>
              <a:defRPr b="1" sz="2400"/>
            </a:lvl3pPr>
            <a:lvl4pPr indent="-228600" lvl="3" marL="1828800" algn="l">
              <a:lnSpc>
                <a:spcPct val="90000"/>
              </a:lnSpc>
              <a:spcBef>
                <a:spcPts val="667"/>
              </a:spcBef>
              <a:spcAft>
                <a:spcPts val="0"/>
              </a:spcAft>
              <a:buClr>
                <a:schemeClr val="dk1"/>
              </a:buClr>
              <a:buSzPts val="2133"/>
              <a:buNone/>
              <a:defRPr b="1" sz="2133"/>
            </a:lvl4pPr>
            <a:lvl5pPr indent="-228600" lvl="4" marL="2286000" algn="l">
              <a:lnSpc>
                <a:spcPct val="90000"/>
              </a:lnSpc>
              <a:spcBef>
                <a:spcPts val="667"/>
              </a:spcBef>
              <a:spcAft>
                <a:spcPts val="0"/>
              </a:spcAft>
              <a:buClr>
                <a:schemeClr val="dk1"/>
              </a:buClr>
              <a:buSzPts val="2133"/>
              <a:buNone/>
              <a:defRPr b="1" sz="2133"/>
            </a:lvl5pPr>
            <a:lvl6pPr indent="-228600" lvl="5" marL="2743200" algn="l">
              <a:lnSpc>
                <a:spcPct val="90000"/>
              </a:lnSpc>
              <a:spcBef>
                <a:spcPts val="667"/>
              </a:spcBef>
              <a:spcAft>
                <a:spcPts val="0"/>
              </a:spcAft>
              <a:buClr>
                <a:schemeClr val="dk1"/>
              </a:buClr>
              <a:buSzPts val="2133"/>
              <a:buNone/>
              <a:defRPr b="1" sz="2133"/>
            </a:lvl6pPr>
            <a:lvl7pPr indent="-228600" lvl="6" marL="3200400" algn="l">
              <a:lnSpc>
                <a:spcPct val="90000"/>
              </a:lnSpc>
              <a:spcBef>
                <a:spcPts val="667"/>
              </a:spcBef>
              <a:spcAft>
                <a:spcPts val="0"/>
              </a:spcAft>
              <a:buClr>
                <a:schemeClr val="dk1"/>
              </a:buClr>
              <a:buSzPts val="2133"/>
              <a:buNone/>
              <a:defRPr b="1" sz="2133"/>
            </a:lvl7pPr>
            <a:lvl8pPr indent="-228600" lvl="7" marL="3657600" algn="l">
              <a:lnSpc>
                <a:spcPct val="90000"/>
              </a:lnSpc>
              <a:spcBef>
                <a:spcPts val="667"/>
              </a:spcBef>
              <a:spcAft>
                <a:spcPts val="0"/>
              </a:spcAft>
              <a:buClr>
                <a:schemeClr val="dk1"/>
              </a:buClr>
              <a:buSzPts val="2133"/>
              <a:buNone/>
              <a:defRPr b="1" sz="2133"/>
            </a:lvl8pPr>
            <a:lvl9pPr indent="-228600" lvl="8" marL="4114800" algn="l">
              <a:lnSpc>
                <a:spcPct val="90000"/>
              </a:lnSpc>
              <a:spcBef>
                <a:spcPts val="667"/>
              </a:spcBef>
              <a:spcAft>
                <a:spcPts val="0"/>
              </a:spcAft>
              <a:buClr>
                <a:schemeClr val="dk1"/>
              </a:buClr>
              <a:buSzPts val="2133"/>
              <a:buNone/>
              <a:defRPr b="1" sz="2133"/>
            </a:lvl9pPr>
          </a:lstStyle>
          <a:p/>
        </p:txBody>
      </p:sp>
      <p:sp>
        <p:nvSpPr>
          <p:cNvPr id="116" name="Google Shape;116;p24"/>
          <p:cNvSpPr txBox="1"/>
          <p:nvPr>
            <p:ph idx="2" type="body"/>
          </p:nvPr>
        </p:nvSpPr>
        <p:spPr>
          <a:xfrm>
            <a:off x="839789" y="3340100"/>
            <a:ext cx="5157900" cy="4912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17" name="Google Shape;117;p24"/>
          <p:cNvSpPr txBox="1"/>
          <p:nvPr>
            <p:ph idx="3" type="body"/>
          </p:nvPr>
        </p:nvSpPr>
        <p:spPr>
          <a:xfrm>
            <a:off x="6172201" y="2241551"/>
            <a:ext cx="5183100" cy="10986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33"/>
              </a:spcBef>
              <a:spcAft>
                <a:spcPts val="0"/>
              </a:spcAft>
              <a:buClr>
                <a:schemeClr val="dk1"/>
              </a:buClr>
              <a:buSzPts val="3200"/>
              <a:buNone/>
              <a:defRPr b="1" sz="3200"/>
            </a:lvl1pPr>
            <a:lvl2pPr indent="-228600" lvl="1" marL="914400" algn="l">
              <a:lnSpc>
                <a:spcPct val="90000"/>
              </a:lnSpc>
              <a:spcBef>
                <a:spcPts val="667"/>
              </a:spcBef>
              <a:spcAft>
                <a:spcPts val="0"/>
              </a:spcAft>
              <a:buClr>
                <a:schemeClr val="dk1"/>
              </a:buClr>
              <a:buSzPts val="2667"/>
              <a:buNone/>
              <a:defRPr b="1" sz="2667"/>
            </a:lvl2pPr>
            <a:lvl3pPr indent="-228600" lvl="2" marL="1371600" algn="l">
              <a:lnSpc>
                <a:spcPct val="90000"/>
              </a:lnSpc>
              <a:spcBef>
                <a:spcPts val="667"/>
              </a:spcBef>
              <a:spcAft>
                <a:spcPts val="0"/>
              </a:spcAft>
              <a:buClr>
                <a:schemeClr val="dk1"/>
              </a:buClr>
              <a:buSzPts val="2400"/>
              <a:buNone/>
              <a:defRPr b="1" sz="2400"/>
            </a:lvl3pPr>
            <a:lvl4pPr indent="-228600" lvl="3" marL="1828800" algn="l">
              <a:lnSpc>
                <a:spcPct val="90000"/>
              </a:lnSpc>
              <a:spcBef>
                <a:spcPts val="667"/>
              </a:spcBef>
              <a:spcAft>
                <a:spcPts val="0"/>
              </a:spcAft>
              <a:buClr>
                <a:schemeClr val="dk1"/>
              </a:buClr>
              <a:buSzPts val="2133"/>
              <a:buNone/>
              <a:defRPr b="1" sz="2133"/>
            </a:lvl4pPr>
            <a:lvl5pPr indent="-228600" lvl="4" marL="2286000" algn="l">
              <a:lnSpc>
                <a:spcPct val="90000"/>
              </a:lnSpc>
              <a:spcBef>
                <a:spcPts val="667"/>
              </a:spcBef>
              <a:spcAft>
                <a:spcPts val="0"/>
              </a:spcAft>
              <a:buClr>
                <a:schemeClr val="dk1"/>
              </a:buClr>
              <a:buSzPts val="2133"/>
              <a:buNone/>
              <a:defRPr b="1" sz="2133"/>
            </a:lvl5pPr>
            <a:lvl6pPr indent="-228600" lvl="5" marL="2743200" algn="l">
              <a:lnSpc>
                <a:spcPct val="90000"/>
              </a:lnSpc>
              <a:spcBef>
                <a:spcPts val="667"/>
              </a:spcBef>
              <a:spcAft>
                <a:spcPts val="0"/>
              </a:spcAft>
              <a:buClr>
                <a:schemeClr val="dk1"/>
              </a:buClr>
              <a:buSzPts val="2133"/>
              <a:buNone/>
              <a:defRPr b="1" sz="2133"/>
            </a:lvl6pPr>
            <a:lvl7pPr indent="-228600" lvl="6" marL="3200400" algn="l">
              <a:lnSpc>
                <a:spcPct val="90000"/>
              </a:lnSpc>
              <a:spcBef>
                <a:spcPts val="667"/>
              </a:spcBef>
              <a:spcAft>
                <a:spcPts val="0"/>
              </a:spcAft>
              <a:buClr>
                <a:schemeClr val="dk1"/>
              </a:buClr>
              <a:buSzPts val="2133"/>
              <a:buNone/>
              <a:defRPr b="1" sz="2133"/>
            </a:lvl7pPr>
            <a:lvl8pPr indent="-228600" lvl="7" marL="3657600" algn="l">
              <a:lnSpc>
                <a:spcPct val="90000"/>
              </a:lnSpc>
              <a:spcBef>
                <a:spcPts val="667"/>
              </a:spcBef>
              <a:spcAft>
                <a:spcPts val="0"/>
              </a:spcAft>
              <a:buClr>
                <a:schemeClr val="dk1"/>
              </a:buClr>
              <a:buSzPts val="2133"/>
              <a:buNone/>
              <a:defRPr b="1" sz="2133"/>
            </a:lvl8pPr>
            <a:lvl9pPr indent="-228600" lvl="8" marL="4114800" algn="l">
              <a:lnSpc>
                <a:spcPct val="90000"/>
              </a:lnSpc>
              <a:spcBef>
                <a:spcPts val="667"/>
              </a:spcBef>
              <a:spcAft>
                <a:spcPts val="0"/>
              </a:spcAft>
              <a:buClr>
                <a:schemeClr val="dk1"/>
              </a:buClr>
              <a:buSzPts val="2133"/>
              <a:buNone/>
              <a:defRPr b="1" sz="2133"/>
            </a:lvl9pPr>
          </a:lstStyle>
          <a:p/>
        </p:txBody>
      </p:sp>
      <p:sp>
        <p:nvSpPr>
          <p:cNvPr id="118" name="Google Shape;118;p24"/>
          <p:cNvSpPr txBox="1"/>
          <p:nvPr>
            <p:ph idx="4" type="body"/>
          </p:nvPr>
        </p:nvSpPr>
        <p:spPr>
          <a:xfrm>
            <a:off x="6172201" y="3340100"/>
            <a:ext cx="5183100" cy="4912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19" name="Google Shape;119;p24"/>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4"/>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24"/>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2" name="Shape 122"/>
        <p:cNvGrpSpPr/>
        <p:nvPr/>
      </p:nvGrpSpPr>
      <p:grpSpPr>
        <a:xfrm>
          <a:off x="0" y="0"/>
          <a:ext cx="0" cy="0"/>
          <a:chOff x="0" y="0"/>
          <a:chExt cx="0" cy="0"/>
        </a:xfrm>
      </p:grpSpPr>
      <p:sp>
        <p:nvSpPr>
          <p:cNvPr id="123" name="Google Shape;123;p25"/>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25"/>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25"/>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25"/>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27" name="Shape 127"/>
        <p:cNvGrpSpPr/>
        <p:nvPr/>
      </p:nvGrpSpPr>
      <p:grpSpPr>
        <a:xfrm>
          <a:off x="0" y="0"/>
          <a:ext cx="0" cy="0"/>
          <a:chOff x="0" y="0"/>
          <a:chExt cx="0" cy="0"/>
        </a:xfrm>
      </p:grpSpPr>
      <p:sp>
        <p:nvSpPr>
          <p:cNvPr id="128" name="Google Shape;128;p26"/>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6"/>
          <p:cNvSpPr txBox="1"/>
          <p:nvPr>
            <p:ph idx="1" type="body"/>
          </p:nvPr>
        </p:nvSpPr>
        <p:spPr>
          <a:xfrm>
            <a:off x="5183188" y="1316569"/>
            <a:ext cx="6172200" cy="6498300"/>
          </a:xfrm>
          <a:prstGeom prst="rect">
            <a:avLst/>
          </a:prstGeom>
          <a:noFill/>
          <a:ln>
            <a:noFill/>
          </a:ln>
        </p:spPr>
        <p:txBody>
          <a:bodyPr anchorCtr="0" anchor="t" bIns="45700" lIns="91425" spcFirstLastPara="1" rIns="91425" wrap="square" tIns="45700">
            <a:noAutofit/>
          </a:bodyPr>
          <a:lstStyle>
            <a:lvl1pPr indent="-499554" lvl="0" marL="457200" algn="l">
              <a:lnSpc>
                <a:spcPct val="90000"/>
              </a:lnSpc>
              <a:spcBef>
                <a:spcPts val="1333"/>
              </a:spcBef>
              <a:spcAft>
                <a:spcPts val="0"/>
              </a:spcAft>
              <a:buClr>
                <a:schemeClr val="dk1"/>
              </a:buClr>
              <a:buSzPts val="4267"/>
              <a:buChar char="•"/>
              <a:defRPr sz="4267"/>
            </a:lvl1pPr>
            <a:lvl2pPr indent="-465645" lvl="1" marL="914400" algn="l">
              <a:lnSpc>
                <a:spcPct val="90000"/>
              </a:lnSpc>
              <a:spcBef>
                <a:spcPts val="667"/>
              </a:spcBef>
              <a:spcAft>
                <a:spcPts val="0"/>
              </a:spcAft>
              <a:buClr>
                <a:schemeClr val="dk1"/>
              </a:buClr>
              <a:buSzPts val="3733"/>
              <a:buChar char="•"/>
              <a:defRPr sz="3733"/>
            </a:lvl2pPr>
            <a:lvl3pPr indent="-431800" lvl="2" marL="1371600" algn="l">
              <a:lnSpc>
                <a:spcPct val="90000"/>
              </a:lnSpc>
              <a:spcBef>
                <a:spcPts val="667"/>
              </a:spcBef>
              <a:spcAft>
                <a:spcPts val="0"/>
              </a:spcAft>
              <a:buClr>
                <a:schemeClr val="dk1"/>
              </a:buClr>
              <a:buSzPts val="3200"/>
              <a:buChar char="•"/>
              <a:defRPr sz="3200"/>
            </a:lvl3pPr>
            <a:lvl4pPr indent="-397954" lvl="3" marL="1828800" algn="l">
              <a:lnSpc>
                <a:spcPct val="90000"/>
              </a:lnSpc>
              <a:spcBef>
                <a:spcPts val="667"/>
              </a:spcBef>
              <a:spcAft>
                <a:spcPts val="0"/>
              </a:spcAft>
              <a:buClr>
                <a:schemeClr val="dk1"/>
              </a:buClr>
              <a:buSzPts val="2667"/>
              <a:buChar char="•"/>
              <a:defRPr sz="2667"/>
            </a:lvl4pPr>
            <a:lvl5pPr indent="-397954" lvl="4" marL="2286000" algn="l">
              <a:lnSpc>
                <a:spcPct val="90000"/>
              </a:lnSpc>
              <a:spcBef>
                <a:spcPts val="667"/>
              </a:spcBef>
              <a:spcAft>
                <a:spcPts val="0"/>
              </a:spcAft>
              <a:buClr>
                <a:schemeClr val="dk1"/>
              </a:buClr>
              <a:buSzPts val="2667"/>
              <a:buChar char="•"/>
              <a:defRPr sz="2667"/>
            </a:lvl5pPr>
            <a:lvl6pPr indent="-397954" lvl="5" marL="2743200" algn="l">
              <a:lnSpc>
                <a:spcPct val="90000"/>
              </a:lnSpc>
              <a:spcBef>
                <a:spcPts val="667"/>
              </a:spcBef>
              <a:spcAft>
                <a:spcPts val="0"/>
              </a:spcAft>
              <a:buClr>
                <a:schemeClr val="dk1"/>
              </a:buClr>
              <a:buSzPts val="2667"/>
              <a:buChar char="•"/>
              <a:defRPr sz="2667"/>
            </a:lvl6pPr>
            <a:lvl7pPr indent="-397954" lvl="6" marL="3200400" algn="l">
              <a:lnSpc>
                <a:spcPct val="90000"/>
              </a:lnSpc>
              <a:spcBef>
                <a:spcPts val="667"/>
              </a:spcBef>
              <a:spcAft>
                <a:spcPts val="0"/>
              </a:spcAft>
              <a:buClr>
                <a:schemeClr val="dk1"/>
              </a:buClr>
              <a:buSzPts val="2667"/>
              <a:buChar char="•"/>
              <a:defRPr sz="2667"/>
            </a:lvl7pPr>
            <a:lvl8pPr indent="-397954" lvl="7" marL="3657600" algn="l">
              <a:lnSpc>
                <a:spcPct val="90000"/>
              </a:lnSpc>
              <a:spcBef>
                <a:spcPts val="667"/>
              </a:spcBef>
              <a:spcAft>
                <a:spcPts val="0"/>
              </a:spcAft>
              <a:buClr>
                <a:schemeClr val="dk1"/>
              </a:buClr>
              <a:buSzPts val="2667"/>
              <a:buChar char="•"/>
              <a:defRPr sz="2667"/>
            </a:lvl8pPr>
            <a:lvl9pPr indent="-397954" lvl="8" marL="4114800" algn="l">
              <a:lnSpc>
                <a:spcPct val="90000"/>
              </a:lnSpc>
              <a:spcBef>
                <a:spcPts val="667"/>
              </a:spcBef>
              <a:spcAft>
                <a:spcPts val="0"/>
              </a:spcAft>
              <a:buClr>
                <a:schemeClr val="dk1"/>
              </a:buClr>
              <a:buSzPts val="2667"/>
              <a:buChar char="•"/>
              <a:defRPr sz="2667"/>
            </a:lvl9pPr>
          </a:lstStyle>
          <a:p/>
        </p:txBody>
      </p:sp>
      <p:sp>
        <p:nvSpPr>
          <p:cNvPr id="130" name="Google Shape;130;p26"/>
          <p:cNvSpPr txBox="1"/>
          <p:nvPr>
            <p:ph idx="2"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33"/>
              </a:spcBef>
              <a:spcAft>
                <a:spcPts val="0"/>
              </a:spcAft>
              <a:buClr>
                <a:schemeClr val="dk1"/>
              </a:buClr>
              <a:buSzPts val="2133"/>
              <a:buNone/>
              <a:defRPr sz="2133"/>
            </a:lvl1pPr>
            <a:lvl2pPr indent="-228600" lvl="1" marL="914400" algn="l">
              <a:lnSpc>
                <a:spcPct val="90000"/>
              </a:lnSpc>
              <a:spcBef>
                <a:spcPts val="667"/>
              </a:spcBef>
              <a:spcAft>
                <a:spcPts val="0"/>
              </a:spcAft>
              <a:buClr>
                <a:schemeClr val="dk1"/>
              </a:buClr>
              <a:buSzPts val="1867"/>
              <a:buNone/>
              <a:defRPr sz="1867"/>
            </a:lvl2pPr>
            <a:lvl3pPr indent="-228600" lvl="2" marL="1371600" algn="l">
              <a:lnSpc>
                <a:spcPct val="90000"/>
              </a:lnSpc>
              <a:spcBef>
                <a:spcPts val="667"/>
              </a:spcBef>
              <a:spcAft>
                <a:spcPts val="0"/>
              </a:spcAft>
              <a:buClr>
                <a:schemeClr val="dk1"/>
              </a:buClr>
              <a:buSzPts val="1600"/>
              <a:buNone/>
              <a:defRPr sz="1600"/>
            </a:lvl3pPr>
            <a:lvl4pPr indent="-228600" lvl="3" marL="1828800" algn="l">
              <a:lnSpc>
                <a:spcPct val="90000"/>
              </a:lnSpc>
              <a:spcBef>
                <a:spcPts val="667"/>
              </a:spcBef>
              <a:spcAft>
                <a:spcPts val="0"/>
              </a:spcAft>
              <a:buClr>
                <a:schemeClr val="dk1"/>
              </a:buClr>
              <a:buSzPts val="1333"/>
              <a:buNone/>
              <a:defRPr sz="1333"/>
            </a:lvl4pPr>
            <a:lvl5pPr indent="-228600" lvl="4" marL="2286000" algn="l">
              <a:lnSpc>
                <a:spcPct val="90000"/>
              </a:lnSpc>
              <a:spcBef>
                <a:spcPts val="667"/>
              </a:spcBef>
              <a:spcAft>
                <a:spcPts val="0"/>
              </a:spcAft>
              <a:buClr>
                <a:schemeClr val="dk1"/>
              </a:buClr>
              <a:buSzPts val="1333"/>
              <a:buNone/>
              <a:defRPr sz="1333"/>
            </a:lvl5pPr>
            <a:lvl6pPr indent="-228600" lvl="5" marL="2743200" algn="l">
              <a:lnSpc>
                <a:spcPct val="90000"/>
              </a:lnSpc>
              <a:spcBef>
                <a:spcPts val="667"/>
              </a:spcBef>
              <a:spcAft>
                <a:spcPts val="0"/>
              </a:spcAft>
              <a:buClr>
                <a:schemeClr val="dk1"/>
              </a:buClr>
              <a:buSzPts val="1333"/>
              <a:buNone/>
              <a:defRPr sz="1333"/>
            </a:lvl6pPr>
            <a:lvl7pPr indent="-228600" lvl="6" marL="3200400" algn="l">
              <a:lnSpc>
                <a:spcPct val="90000"/>
              </a:lnSpc>
              <a:spcBef>
                <a:spcPts val="667"/>
              </a:spcBef>
              <a:spcAft>
                <a:spcPts val="0"/>
              </a:spcAft>
              <a:buClr>
                <a:schemeClr val="dk1"/>
              </a:buClr>
              <a:buSzPts val="1333"/>
              <a:buNone/>
              <a:defRPr sz="1333"/>
            </a:lvl7pPr>
            <a:lvl8pPr indent="-228600" lvl="7" marL="3657600" algn="l">
              <a:lnSpc>
                <a:spcPct val="90000"/>
              </a:lnSpc>
              <a:spcBef>
                <a:spcPts val="667"/>
              </a:spcBef>
              <a:spcAft>
                <a:spcPts val="0"/>
              </a:spcAft>
              <a:buClr>
                <a:schemeClr val="dk1"/>
              </a:buClr>
              <a:buSzPts val="1333"/>
              <a:buNone/>
              <a:defRPr sz="1333"/>
            </a:lvl8pPr>
            <a:lvl9pPr indent="-228600" lvl="8" marL="4114800" algn="l">
              <a:lnSpc>
                <a:spcPct val="90000"/>
              </a:lnSpc>
              <a:spcBef>
                <a:spcPts val="667"/>
              </a:spcBef>
              <a:spcAft>
                <a:spcPts val="0"/>
              </a:spcAft>
              <a:buClr>
                <a:schemeClr val="dk1"/>
              </a:buClr>
              <a:buSzPts val="1333"/>
              <a:buNone/>
              <a:defRPr sz="1333"/>
            </a:lvl9pPr>
          </a:lstStyle>
          <a:p/>
        </p:txBody>
      </p:sp>
      <p:sp>
        <p:nvSpPr>
          <p:cNvPr id="131" name="Google Shape;131;p26"/>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26"/>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26"/>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34" name="Shape 134"/>
        <p:cNvGrpSpPr/>
        <p:nvPr/>
      </p:nvGrpSpPr>
      <p:grpSpPr>
        <a:xfrm>
          <a:off x="0" y="0"/>
          <a:ext cx="0" cy="0"/>
          <a:chOff x="0" y="0"/>
          <a:chExt cx="0" cy="0"/>
        </a:xfrm>
      </p:grpSpPr>
      <p:sp>
        <p:nvSpPr>
          <p:cNvPr id="135" name="Google Shape;135;p27"/>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27"/>
          <p:cNvSpPr/>
          <p:nvPr>
            <p:ph idx="2" type="pic"/>
          </p:nvPr>
        </p:nvSpPr>
        <p:spPr>
          <a:xfrm>
            <a:off x="5183188" y="1316569"/>
            <a:ext cx="6172200" cy="6498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3"/>
              </a:spcBef>
              <a:spcAft>
                <a:spcPts val="0"/>
              </a:spcAft>
              <a:buClr>
                <a:schemeClr val="dk1"/>
              </a:buClr>
              <a:buSzPts val="4267"/>
              <a:buFont typeface="Arial"/>
              <a:buNone/>
              <a:defRPr b="0" i="0" sz="4267" u="none" cap="none" strike="noStrike">
                <a:solidFill>
                  <a:schemeClr val="dk1"/>
                </a:solidFill>
                <a:latin typeface="Calibri"/>
                <a:ea typeface="Calibri"/>
                <a:cs typeface="Calibri"/>
                <a:sym typeface="Calibri"/>
              </a:defRPr>
            </a:lvl1pPr>
            <a:lvl2pPr lvl="1" marR="0" rtl="0" algn="l">
              <a:lnSpc>
                <a:spcPct val="90000"/>
              </a:lnSpc>
              <a:spcBef>
                <a:spcPts val="667"/>
              </a:spcBef>
              <a:spcAft>
                <a:spcPts val="0"/>
              </a:spcAft>
              <a:buClr>
                <a:schemeClr val="dk1"/>
              </a:buClr>
              <a:buSzPts val="3733"/>
              <a:buFont typeface="Arial"/>
              <a:buNone/>
              <a:defRPr b="0" i="0" sz="3733" u="none" cap="none" strike="noStrike">
                <a:solidFill>
                  <a:schemeClr val="dk1"/>
                </a:solidFill>
                <a:latin typeface="Calibri"/>
                <a:ea typeface="Calibri"/>
                <a:cs typeface="Calibri"/>
                <a:sym typeface="Calibri"/>
              </a:defRPr>
            </a:lvl2pPr>
            <a:lvl3pPr lvl="2" marR="0" rtl="0" algn="l">
              <a:lnSpc>
                <a:spcPct val="90000"/>
              </a:lnSpc>
              <a:spcBef>
                <a:spcPts val="667"/>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3pPr>
            <a:lvl4pPr lvl="3"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4pPr>
            <a:lvl5pPr lvl="4"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5pPr>
            <a:lvl6pPr lvl="5"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6pPr>
            <a:lvl7pPr lvl="6"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7pPr>
            <a:lvl8pPr lvl="7"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8pPr>
            <a:lvl9pPr lvl="8"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9pPr>
          </a:lstStyle>
          <a:p/>
        </p:txBody>
      </p:sp>
      <p:sp>
        <p:nvSpPr>
          <p:cNvPr id="137" name="Google Shape;137;p27"/>
          <p:cNvSpPr txBox="1"/>
          <p:nvPr>
            <p:ph idx="1"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33"/>
              </a:spcBef>
              <a:spcAft>
                <a:spcPts val="0"/>
              </a:spcAft>
              <a:buClr>
                <a:schemeClr val="dk1"/>
              </a:buClr>
              <a:buSzPts val="2133"/>
              <a:buNone/>
              <a:defRPr sz="2133"/>
            </a:lvl1pPr>
            <a:lvl2pPr indent="-228600" lvl="1" marL="914400" algn="l">
              <a:lnSpc>
                <a:spcPct val="90000"/>
              </a:lnSpc>
              <a:spcBef>
                <a:spcPts val="667"/>
              </a:spcBef>
              <a:spcAft>
                <a:spcPts val="0"/>
              </a:spcAft>
              <a:buClr>
                <a:schemeClr val="dk1"/>
              </a:buClr>
              <a:buSzPts val="1867"/>
              <a:buNone/>
              <a:defRPr sz="1867"/>
            </a:lvl2pPr>
            <a:lvl3pPr indent="-228600" lvl="2" marL="1371600" algn="l">
              <a:lnSpc>
                <a:spcPct val="90000"/>
              </a:lnSpc>
              <a:spcBef>
                <a:spcPts val="667"/>
              </a:spcBef>
              <a:spcAft>
                <a:spcPts val="0"/>
              </a:spcAft>
              <a:buClr>
                <a:schemeClr val="dk1"/>
              </a:buClr>
              <a:buSzPts val="1600"/>
              <a:buNone/>
              <a:defRPr sz="1600"/>
            </a:lvl3pPr>
            <a:lvl4pPr indent="-228600" lvl="3" marL="1828800" algn="l">
              <a:lnSpc>
                <a:spcPct val="90000"/>
              </a:lnSpc>
              <a:spcBef>
                <a:spcPts val="667"/>
              </a:spcBef>
              <a:spcAft>
                <a:spcPts val="0"/>
              </a:spcAft>
              <a:buClr>
                <a:schemeClr val="dk1"/>
              </a:buClr>
              <a:buSzPts val="1333"/>
              <a:buNone/>
              <a:defRPr sz="1333"/>
            </a:lvl4pPr>
            <a:lvl5pPr indent="-228600" lvl="4" marL="2286000" algn="l">
              <a:lnSpc>
                <a:spcPct val="90000"/>
              </a:lnSpc>
              <a:spcBef>
                <a:spcPts val="667"/>
              </a:spcBef>
              <a:spcAft>
                <a:spcPts val="0"/>
              </a:spcAft>
              <a:buClr>
                <a:schemeClr val="dk1"/>
              </a:buClr>
              <a:buSzPts val="1333"/>
              <a:buNone/>
              <a:defRPr sz="1333"/>
            </a:lvl5pPr>
            <a:lvl6pPr indent="-228600" lvl="5" marL="2743200" algn="l">
              <a:lnSpc>
                <a:spcPct val="90000"/>
              </a:lnSpc>
              <a:spcBef>
                <a:spcPts val="667"/>
              </a:spcBef>
              <a:spcAft>
                <a:spcPts val="0"/>
              </a:spcAft>
              <a:buClr>
                <a:schemeClr val="dk1"/>
              </a:buClr>
              <a:buSzPts val="1333"/>
              <a:buNone/>
              <a:defRPr sz="1333"/>
            </a:lvl6pPr>
            <a:lvl7pPr indent="-228600" lvl="6" marL="3200400" algn="l">
              <a:lnSpc>
                <a:spcPct val="90000"/>
              </a:lnSpc>
              <a:spcBef>
                <a:spcPts val="667"/>
              </a:spcBef>
              <a:spcAft>
                <a:spcPts val="0"/>
              </a:spcAft>
              <a:buClr>
                <a:schemeClr val="dk1"/>
              </a:buClr>
              <a:buSzPts val="1333"/>
              <a:buNone/>
              <a:defRPr sz="1333"/>
            </a:lvl7pPr>
            <a:lvl8pPr indent="-228600" lvl="7" marL="3657600" algn="l">
              <a:lnSpc>
                <a:spcPct val="90000"/>
              </a:lnSpc>
              <a:spcBef>
                <a:spcPts val="667"/>
              </a:spcBef>
              <a:spcAft>
                <a:spcPts val="0"/>
              </a:spcAft>
              <a:buClr>
                <a:schemeClr val="dk1"/>
              </a:buClr>
              <a:buSzPts val="1333"/>
              <a:buNone/>
              <a:defRPr sz="1333"/>
            </a:lvl8pPr>
            <a:lvl9pPr indent="-228600" lvl="8" marL="4114800" algn="l">
              <a:lnSpc>
                <a:spcPct val="90000"/>
              </a:lnSpc>
              <a:spcBef>
                <a:spcPts val="667"/>
              </a:spcBef>
              <a:spcAft>
                <a:spcPts val="0"/>
              </a:spcAft>
              <a:buClr>
                <a:schemeClr val="dk1"/>
              </a:buClr>
              <a:buSzPts val="1333"/>
              <a:buNone/>
              <a:defRPr sz="1333"/>
            </a:lvl9pPr>
          </a:lstStyle>
          <a:p/>
        </p:txBody>
      </p:sp>
      <p:sp>
        <p:nvSpPr>
          <p:cNvPr id="138" name="Google Shape;138;p27"/>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27"/>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27"/>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41" name="Shape 141"/>
        <p:cNvGrpSpPr/>
        <p:nvPr/>
      </p:nvGrpSpPr>
      <p:grpSpPr>
        <a:xfrm>
          <a:off x="0" y="0"/>
          <a:ext cx="0" cy="0"/>
          <a:chOff x="0" y="0"/>
          <a:chExt cx="0" cy="0"/>
        </a:xfrm>
      </p:grpSpPr>
      <p:sp>
        <p:nvSpPr>
          <p:cNvPr id="142" name="Google Shape;142;p28"/>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28"/>
          <p:cNvSpPr txBox="1"/>
          <p:nvPr>
            <p:ph idx="1" type="body"/>
          </p:nvPr>
        </p:nvSpPr>
        <p:spPr>
          <a:xfrm rot="5400000">
            <a:off x="3195150" y="77217"/>
            <a:ext cx="5801700"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44" name="Google Shape;144;p28"/>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28"/>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28"/>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2" name="Shape 22"/>
        <p:cNvGrpSpPr/>
        <p:nvPr/>
      </p:nvGrpSpPr>
      <p:grpSpPr>
        <a:xfrm>
          <a:off x="0" y="0"/>
          <a:ext cx="0" cy="0"/>
          <a:chOff x="0" y="0"/>
          <a:chExt cx="0" cy="0"/>
        </a:xfrm>
      </p:grpSpPr>
      <p:sp>
        <p:nvSpPr>
          <p:cNvPr id="23" name="Google Shape;23;p12"/>
          <p:cNvSpPr txBox="1"/>
          <p:nvPr>
            <p:ph type="ctrTitle"/>
          </p:nvPr>
        </p:nvSpPr>
        <p:spPr>
          <a:xfrm>
            <a:off x="914400" y="1496484"/>
            <a:ext cx="10363200" cy="3183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4" name="Google Shape;24;p12"/>
          <p:cNvSpPr txBox="1"/>
          <p:nvPr>
            <p:ph idx="1" type="subTitle"/>
          </p:nvPr>
        </p:nvSpPr>
        <p:spPr>
          <a:xfrm>
            <a:off x="1524000" y="4802717"/>
            <a:ext cx="9144000" cy="2207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300"/>
              </a:spcBef>
              <a:spcAft>
                <a:spcPts val="0"/>
              </a:spcAft>
              <a:buClr>
                <a:schemeClr val="dk1"/>
              </a:buClr>
              <a:buSzPts val="3200"/>
              <a:buNone/>
              <a:defRPr sz="3200"/>
            </a:lvl1pPr>
            <a:lvl2pPr lvl="1" algn="ctr">
              <a:lnSpc>
                <a:spcPct val="90000"/>
              </a:lnSpc>
              <a:spcBef>
                <a:spcPts val="700"/>
              </a:spcBef>
              <a:spcAft>
                <a:spcPts val="0"/>
              </a:spcAft>
              <a:buClr>
                <a:schemeClr val="dk1"/>
              </a:buClr>
              <a:buSzPts val="2700"/>
              <a:buNone/>
              <a:defRPr sz="2700"/>
            </a:lvl2pPr>
            <a:lvl3pPr lvl="2" algn="ctr">
              <a:lnSpc>
                <a:spcPct val="90000"/>
              </a:lnSpc>
              <a:spcBef>
                <a:spcPts val="700"/>
              </a:spcBef>
              <a:spcAft>
                <a:spcPts val="0"/>
              </a:spcAft>
              <a:buClr>
                <a:schemeClr val="dk1"/>
              </a:buClr>
              <a:buSzPts val="2400"/>
              <a:buNone/>
              <a:defRPr sz="2400"/>
            </a:lvl3pPr>
            <a:lvl4pPr lvl="3" algn="ctr">
              <a:lnSpc>
                <a:spcPct val="90000"/>
              </a:lnSpc>
              <a:spcBef>
                <a:spcPts val="700"/>
              </a:spcBef>
              <a:spcAft>
                <a:spcPts val="0"/>
              </a:spcAft>
              <a:buClr>
                <a:schemeClr val="dk1"/>
              </a:buClr>
              <a:buSzPts val="2100"/>
              <a:buNone/>
              <a:defRPr sz="2100"/>
            </a:lvl4pPr>
            <a:lvl5pPr lvl="4" algn="ctr">
              <a:lnSpc>
                <a:spcPct val="90000"/>
              </a:lnSpc>
              <a:spcBef>
                <a:spcPts val="700"/>
              </a:spcBef>
              <a:spcAft>
                <a:spcPts val="0"/>
              </a:spcAft>
              <a:buClr>
                <a:schemeClr val="dk1"/>
              </a:buClr>
              <a:buSzPts val="2100"/>
              <a:buNone/>
              <a:defRPr sz="2100"/>
            </a:lvl5pPr>
            <a:lvl6pPr lvl="5" algn="ctr">
              <a:lnSpc>
                <a:spcPct val="90000"/>
              </a:lnSpc>
              <a:spcBef>
                <a:spcPts val="700"/>
              </a:spcBef>
              <a:spcAft>
                <a:spcPts val="0"/>
              </a:spcAft>
              <a:buClr>
                <a:schemeClr val="dk1"/>
              </a:buClr>
              <a:buSzPts val="2100"/>
              <a:buNone/>
              <a:defRPr sz="2100"/>
            </a:lvl6pPr>
            <a:lvl7pPr lvl="6" algn="ctr">
              <a:lnSpc>
                <a:spcPct val="90000"/>
              </a:lnSpc>
              <a:spcBef>
                <a:spcPts val="700"/>
              </a:spcBef>
              <a:spcAft>
                <a:spcPts val="0"/>
              </a:spcAft>
              <a:buClr>
                <a:schemeClr val="dk1"/>
              </a:buClr>
              <a:buSzPts val="2100"/>
              <a:buNone/>
              <a:defRPr sz="2100"/>
            </a:lvl7pPr>
            <a:lvl8pPr lvl="7" algn="ctr">
              <a:lnSpc>
                <a:spcPct val="90000"/>
              </a:lnSpc>
              <a:spcBef>
                <a:spcPts val="700"/>
              </a:spcBef>
              <a:spcAft>
                <a:spcPts val="0"/>
              </a:spcAft>
              <a:buClr>
                <a:schemeClr val="dk1"/>
              </a:buClr>
              <a:buSzPts val="2100"/>
              <a:buNone/>
              <a:defRPr sz="2100"/>
            </a:lvl8pPr>
            <a:lvl9pPr lvl="8" algn="ctr">
              <a:lnSpc>
                <a:spcPct val="90000"/>
              </a:lnSpc>
              <a:spcBef>
                <a:spcPts val="700"/>
              </a:spcBef>
              <a:spcAft>
                <a:spcPts val="0"/>
              </a:spcAft>
              <a:buClr>
                <a:schemeClr val="dk1"/>
              </a:buClr>
              <a:buSzPts val="2100"/>
              <a:buNone/>
              <a:defRPr sz="2100"/>
            </a:lvl9pPr>
          </a:lstStyle>
          <a:p/>
        </p:txBody>
      </p:sp>
      <p:sp>
        <p:nvSpPr>
          <p:cNvPr id="25" name="Google Shape;25;p12"/>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6" name="Google Shape;26;p12"/>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7" name="Google Shape;27;p12"/>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47" name="Shape 147"/>
        <p:cNvGrpSpPr/>
        <p:nvPr/>
      </p:nvGrpSpPr>
      <p:grpSpPr>
        <a:xfrm>
          <a:off x="0" y="0"/>
          <a:ext cx="0" cy="0"/>
          <a:chOff x="0" y="0"/>
          <a:chExt cx="0" cy="0"/>
        </a:xfrm>
      </p:grpSpPr>
      <p:sp>
        <p:nvSpPr>
          <p:cNvPr id="148" name="Google Shape;148;p29"/>
          <p:cNvSpPr txBox="1"/>
          <p:nvPr>
            <p:ph type="title"/>
          </p:nvPr>
        </p:nvSpPr>
        <p:spPr>
          <a:xfrm rot="5400000">
            <a:off x="6164851" y="3046885"/>
            <a:ext cx="7749000"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29"/>
          <p:cNvSpPr txBox="1"/>
          <p:nvPr>
            <p:ph idx="1" type="body"/>
          </p:nvPr>
        </p:nvSpPr>
        <p:spPr>
          <a:xfrm rot="5400000">
            <a:off x="830851" y="494185"/>
            <a:ext cx="7749000"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50" name="Google Shape;150;p29"/>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29"/>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29"/>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8" name="Shape 28"/>
        <p:cNvGrpSpPr/>
        <p:nvPr/>
      </p:nvGrpSpPr>
      <p:grpSpPr>
        <a:xfrm>
          <a:off x="0" y="0"/>
          <a:ext cx="0" cy="0"/>
          <a:chOff x="0" y="0"/>
          <a:chExt cx="0" cy="0"/>
        </a:xfrm>
      </p:grpSpPr>
      <p:sp>
        <p:nvSpPr>
          <p:cNvPr id="29" name="Google Shape;29;p13"/>
          <p:cNvSpPr txBox="1"/>
          <p:nvPr>
            <p:ph type="title"/>
          </p:nvPr>
        </p:nvSpPr>
        <p:spPr>
          <a:xfrm>
            <a:off x="831851" y="2279653"/>
            <a:ext cx="10515600" cy="3803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0" name="Google Shape;30;p13"/>
          <p:cNvSpPr txBox="1"/>
          <p:nvPr>
            <p:ph idx="1" type="body"/>
          </p:nvPr>
        </p:nvSpPr>
        <p:spPr>
          <a:xfrm>
            <a:off x="831851" y="6119286"/>
            <a:ext cx="10515600" cy="20001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00"/>
              </a:spcBef>
              <a:spcAft>
                <a:spcPts val="0"/>
              </a:spcAft>
              <a:buClr>
                <a:schemeClr val="dk1"/>
              </a:buClr>
              <a:buSzPts val="3200"/>
              <a:buNone/>
              <a:defRPr sz="3200">
                <a:solidFill>
                  <a:schemeClr val="dk1"/>
                </a:solidFill>
              </a:defRPr>
            </a:lvl1pPr>
            <a:lvl2pPr indent="-228600" lvl="1" marL="914400" algn="l">
              <a:lnSpc>
                <a:spcPct val="90000"/>
              </a:lnSpc>
              <a:spcBef>
                <a:spcPts val="700"/>
              </a:spcBef>
              <a:spcAft>
                <a:spcPts val="0"/>
              </a:spcAft>
              <a:buClr>
                <a:srgbClr val="888888"/>
              </a:buClr>
              <a:buSzPts val="2700"/>
              <a:buNone/>
              <a:defRPr sz="2700">
                <a:solidFill>
                  <a:srgbClr val="888888"/>
                </a:solidFill>
              </a:defRPr>
            </a:lvl2pPr>
            <a:lvl3pPr indent="-228600" lvl="2" marL="1371600" algn="l">
              <a:lnSpc>
                <a:spcPct val="90000"/>
              </a:lnSpc>
              <a:spcBef>
                <a:spcPts val="700"/>
              </a:spcBef>
              <a:spcAft>
                <a:spcPts val="0"/>
              </a:spcAft>
              <a:buClr>
                <a:srgbClr val="888888"/>
              </a:buClr>
              <a:buSzPts val="2400"/>
              <a:buNone/>
              <a:defRPr sz="2400">
                <a:solidFill>
                  <a:srgbClr val="888888"/>
                </a:solidFill>
              </a:defRPr>
            </a:lvl3pPr>
            <a:lvl4pPr indent="-228600" lvl="3" marL="1828800" algn="l">
              <a:lnSpc>
                <a:spcPct val="90000"/>
              </a:lnSpc>
              <a:spcBef>
                <a:spcPts val="700"/>
              </a:spcBef>
              <a:spcAft>
                <a:spcPts val="0"/>
              </a:spcAft>
              <a:buClr>
                <a:srgbClr val="888888"/>
              </a:buClr>
              <a:buSzPts val="2100"/>
              <a:buNone/>
              <a:defRPr sz="2100">
                <a:solidFill>
                  <a:srgbClr val="888888"/>
                </a:solidFill>
              </a:defRPr>
            </a:lvl4pPr>
            <a:lvl5pPr indent="-228600" lvl="4" marL="2286000" algn="l">
              <a:lnSpc>
                <a:spcPct val="90000"/>
              </a:lnSpc>
              <a:spcBef>
                <a:spcPts val="700"/>
              </a:spcBef>
              <a:spcAft>
                <a:spcPts val="0"/>
              </a:spcAft>
              <a:buClr>
                <a:srgbClr val="888888"/>
              </a:buClr>
              <a:buSzPts val="2100"/>
              <a:buNone/>
              <a:defRPr sz="2100">
                <a:solidFill>
                  <a:srgbClr val="888888"/>
                </a:solidFill>
              </a:defRPr>
            </a:lvl5pPr>
            <a:lvl6pPr indent="-228600" lvl="5" marL="2743200" algn="l">
              <a:lnSpc>
                <a:spcPct val="90000"/>
              </a:lnSpc>
              <a:spcBef>
                <a:spcPts val="700"/>
              </a:spcBef>
              <a:spcAft>
                <a:spcPts val="0"/>
              </a:spcAft>
              <a:buClr>
                <a:srgbClr val="888888"/>
              </a:buClr>
              <a:buSzPts val="2100"/>
              <a:buNone/>
              <a:defRPr sz="2100">
                <a:solidFill>
                  <a:srgbClr val="888888"/>
                </a:solidFill>
              </a:defRPr>
            </a:lvl6pPr>
            <a:lvl7pPr indent="-228600" lvl="6" marL="3200400" algn="l">
              <a:lnSpc>
                <a:spcPct val="90000"/>
              </a:lnSpc>
              <a:spcBef>
                <a:spcPts val="700"/>
              </a:spcBef>
              <a:spcAft>
                <a:spcPts val="0"/>
              </a:spcAft>
              <a:buClr>
                <a:srgbClr val="888888"/>
              </a:buClr>
              <a:buSzPts val="2100"/>
              <a:buNone/>
              <a:defRPr sz="2100">
                <a:solidFill>
                  <a:srgbClr val="888888"/>
                </a:solidFill>
              </a:defRPr>
            </a:lvl7pPr>
            <a:lvl8pPr indent="-228600" lvl="7" marL="3657600" algn="l">
              <a:lnSpc>
                <a:spcPct val="90000"/>
              </a:lnSpc>
              <a:spcBef>
                <a:spcPts val="700"/>
              </a:spcBef>
              <a:spcAft>
                <a:spcPts val="0"/>
              </a:spcAft>
              <a:buClr>
                <a:srgbClr val="888888"/>
              </a:buClr>
              <a:buSzPts val="2100"/>
              <a:buNone/>
              <a:defRPr sz="2100">
                <a:solidFill>
                  <a:srgbClr val="888888"/>
                </a:solidFill>
              </a:defRPr>
            </a:lvl8pPr>
            <a:lvl9pPr indent="-228600" lvl="8" marL="4114800" algn="l">
              <a:lnSpc>
                <a:spcPct val="90000"/>
              </a:lnSpc>
              <a:spcBef>
                <a:spcPts val="700"/>
              </a:spcBef>
              <a:spcAft>
                <a:spcPts val="0"/>
              </a:spcAft>
              <a:buClr>
                <a:srgbClr val="888888"/>
              </a:buClr>
              <a:buSzPts val="2100"/>
              <a:buNone/>
              <a:defRPr sz="2100">
                <a:solidFill>
                  <a:srgbClr val="888888"/>
                </a:solidFill>
              </a:defRPr>
            </a:lvl9pPr>
          </a:lstStyle>
          <a:p/>
        </p:txBody>
      </p:sp>
      <p:sp>
        <p:nvSpPr>
          <p:cNvPr id="31" name="Google Shape;31;p13"/>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2" name="Google Shape;32;p13"/>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3" name="Google Shape;33;p13"/>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4" name="Shape 34"/>
        <p:cNvGrpSpPr/>
        <p:nvPr/>
      </p:nvGrpSpPr>
      <p:grpSpPr>
        <a:xfrm>
          <a:off x="0" y="0"/>
          <a:ext cx="0" cy="0"/>
          <a:chOff x="0" y="0"/>
          <a:chExt cx="0" cy="0"/>
        </a:xfrm>
      </p:grpSpPr>
      <p:sp>
        <p:nvSpPr>
          <p:cNvPr id="35" name="Google Shape;35;p14"/>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6" name="Google Shape;36;p14"/>
          <p:cNvSpPr txBox="1"/>
          <p:nvPr>
            <p:ph idx="1" type="body"/>
          </p:nvPr>
        </p:nvSpPr>
        <p:spPr>
          <a:xfrm>
            <a:off x="838200" y="2434167"/>
            <a:ext cx="5181600" cy="58017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37" name="Google Shape;37;p14"/>
          <p:cNvSpPr txBox="1"/>
          <p:nvPr>
            <p:ph idx="2" type="body"/>
          </p:nvPr>
        </p:nvSpPr>
        <p:spPr>
          <a:xfrm>
            <a:off x="6172200" y="2434167"/>
            <a:ext cx="5181600" cy="58017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38" name="Google Shape;38;p14"/>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9" name="Google Shape;39;p14"/>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0" name="Google Shape;40;p14"/>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1" name="Shape 41"/>
        <p:cNvGrpSpPr/>
        <p:nvPr/>
      </p:nvGrpSpPr>
      <p:grpSpPr>
        <a:xfrm>
          <a:off x="0" y="0"/>
          <a:ext cx="0" cy="0"/>
          <a:chOff x="0" y="0"/>
          <a:chExt cx="0" cy="0"/>
        </a:xfrm>
      </p:grpSpPr>
      <p:sp>
        <p:nvSpPr>
          <p:cNvPr id="42" name="Google Shape;42;p15"/>
          <p:cNvSpPr txBox="1"/>
          <p:nvPr>
            <p:ph type="title"/>
          </p:nvPr>
        </p:nvSpPr>
        <p:spPr>
          <a:xfrm>
            <a:off x="839788"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3" name="Google Shape;43;p15"/>
          <p:cNvSpPr txBox="1"/>
          <p:nvPr>
            <p:ph idx="1" type="body"/>
          </p:nvPr>
        </p:nvSpPr>
        <p:spPr>
          <a:xfrm>
            <a:off x="839789" y="2241551"/>
            <a:ext cx="5157900" cy="10989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00"/>
              </a:spcBef>
              <a:spcAft>
                <a:spcPts val="0"/>
              </a:spcAft>
              <a:buClr>
                <a:schemeClr val="dk1"/>
              </a:buClr>
              <a:buSzPts val="3200"/>
              <a:buNone/>
              <a:defRPr b="1" sz="3200"/>
            </a:lvl1pPr>
            <a:lvl2pPr indent="-228600" lvl="1" marL="914400" algn="l">
              <a:lnSpc>
                <a:spcPct val="90000"/>
              </a:lnSpc>
              <a:spcBef>
                <a:spcPts val="700"/>
              </a:spcBef>
              <a:spcAft>
                <a:spcPts val="0"/>
              </a:spcAft>
              <a:buClr>
                <a:schemeClr val="dk1"/>
              </a:buClr>
              <a:buSzPts val="2700"/>
              <a:buNone/>
              <a:defRPr b="1" sz="2700"/>
            </a:lvl2pPr>
            <a:lvl3pPr indent="-228600" lvl="2" marL="1371600" algn="l">
              <a:lnSpc>
                <a:spcPct val="90000"/>
              </a:lnSpc>
              <a:spcBef>
                <a:spcPts val="700"/>
              </a:spcBef>
              <a:spcAft>
                <a:spcPts val="0"/>
              </a:spcAft>
              <a:buClr>
                <a:schemeClr val="dk1"/>
              </a:buClr>
              <a:buSzPts val="2400"/>
              <a:buNone/>
              <a:defRPr b="1" sz="2400"/>
            </a:lvl3pPr>
            <a:lvl4pPr indent="-228600" lvl="3" marL="1828800" algn="l">
              <a:lnSpc>
                <a:spcPct val="90000"/>
              </a:lnSpc>
              <a:spcBef>
                <a:spcPts val="700"/>
              </a:spcBef>
              <a:spcAft>
                <a:spcPts val="0"/>
              </a:spcAft>
              <a:buClr>
                <a:schemeClr val="dk1"/>
              </a:buClr>
              <a:buSzPts val="2100"/>
              <a:buNone/>
              <a:defRPr b="1" sz="2100"/>
            </a:lvl4pPr>
            <a:lvl5pPr indent="-228600" lvl="4" marL="2286000" algn="l">
              <a:lnSpc>
                <a:spcPct val="90000"/>
              </a:lnSpc>
              <a:spcBef>
                <a:spcPts val="700"/>
              </a:spcBef>
              <a:spcAft>
                <a:spcPts val="0"/>
              </a:spcAft>
              <a:buClr>
                <a:schemeClr val="dk1"/>
              </a:buClr>
              <a:buSzPts val="2100"/>
              <a:buNone/>
              <a:defRPr b="1" sz="2100"/>
            </a:lvl5pPr>
            <a:lvl6pPr indent="-228600" lvl="5" marL="2743200" algn="l">
              <a:lnSpc>
                <a:spcPct val="90000"/>
              </a:lnSpc>
              <a:spcBef>
                <a:spcPts val="700"/>
              </a:spcBef>
              <a:spcAft>
                <a:spcPts val="0"/>
              </a:spcAft>
              <a:buClr>
                <a:schemeClr val="dk1"/>
              </a:buClr>
              <a:buSzPts val="2100"/>
              <a:buNone/>
              <a:defRPr b="1" sz="2100"/>
            </a:lvl6pPr>
            <a:lvl7pPr indent="-228600" lvl="6" marL="3200400" algn="l">
              <a:lnSpc>
                <a:spcPct val="90000"/>
              </a:lnSpc>
              <a:spcBef>
                <a:spcPts val="700"/>
              </a:spcBef>
              <a:spcAft>
                <a:spcPts val="0"/>
              </a:spcAft>
              <a:buClr>
                <a:schemeClr val="dk1"/>
              </a:buClr>
              <a:buSzPts val="2100"/>
              <a:buNone/>
              <a:defRPr b="1" sz="2100"/>
            </a:lvl7pPr>
            <a:lvl8pPr indent="-228600" lvl="7" marL="3657600" algn="l">
              <a:lnSpc>
                <a:spcPct val="90000"/>
              </a:lnSpc>
              <a:spcBef>
                <a:spcPts val="700"/>
              </a:spcBef>
              <a:spcAft>
                <a:spcPts val="0"/>
              </a:spcAft>
              <a:buClr>
                <a:schemeClr val="dk1"/>
              </a:buClr>
              <a:buSzPts val="2100"/>
              <a:buNone/>
              <a:defRPr b="1" sz="2100"/>
            </a:lvl8pPr>
            <a:lvl9pPr indent="-228600" lvl="8" marL="4114800" algn="l">
              <a:lnSpc>
                <a:spcPct val="90000"/>
              </a:lnSpc>
              <a:spcBef>
                <a:spcPts val="700"/>
              </a:spcBef>
              <a:spcAft>
                <a:spcPts val="0"/>
              </a:spcAft>
              <a:buClr>
                <a:schemeClr val="dk1"/>
              </a:buClr>
              <a:buSzPts val="2100"/>
              <a:buNone/>
              <a:defRPr b="1" sz="2100"/>
            </a:lvl9pPr>
          </a:lstStyle>
          <a:p/>
        </p:txBody>
      </p:sp>
      <p:sp>
        <p:nvSpPr>
          <p:cNvPr id="44" name="Google Shape;44;p15"/>
          <p:cNvSpPr txBox="1"/>
          <p:nvPr>
            <p:ph idx="2" type="body"/>
          </p:nvPr>
        </p:nvSpPr>
        <p:spPr>
          <a:xfrm>
            <a:off x="839789" y="3340100"/>
            <a:ext cx="5157900" cy="49128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45" name="Google Shape;45;p15"/>
          <p:cNvSpPr txBox="1"/>
          <p:nvPr>
            <p:ph idx="3" type="body"/>
          </p:nvPr>
        </p:nvSpPr>
        <p:spPr>
          <a:xfrm>
            <a:off x="6172201" y="2241551"/>
            <a:ext cx="5183100" cy="10989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00"/>
              </a:spcBef>
              <a:spcAft>
                <a:spcPts val="0"/>
              </a:spcAft>
              <a:buClr>
                <a:schemeClr val="dk1"/>
              </a:buClr>
              <a:buSzPts val="3200"/>
              <a:buNone/>
              <a:defRPr b="1" sz="3200"/>
            </a:lvl1pPr>
            <a:lvl2pPr indent="-228600" lvl="1" marL="914400" algn="l">
              <a:lnSpc>
                <a:spcPct val="90000"/>
              </a:lnSpc>
              <a:spcBef>
                <a:spcPts val="700"/>
              </a:spcBef>
              <a:spcAft>
                <a:spcPts val="0"/>
              </a:spcAft>
              <a:buClr>
                <a:schemeClr val="dk1"/>
              </a:buClr>
              <a:buSzPts val="2700"/>
              <a:buNone/>
              <a:defRPr b="1" sz="2700"/>
            </a:lvl2pPr>
            <a:lvl3pPr indent="-228600" lvl="2" marL="1371600" algn="l">
              <a:lnSpc>
                <a:spcPct val="90000"/>
              </a:lnSpc>
              <a:spcBef>
                <a:spcPts val="700"/>
              </a:spcBef>
              <a:spcAft>
                <a:spcPts val="0"/>
              </a:spcAft>
              <a:buClr>
                <a:schemeClr val="dk1"/>
              </a:buClr>
              <a:buSzPts val="2400"/>
              <a:buNone/>
              <a:defRPr b="1" sz="2400"/>
            </a:lvl3pPr>
            <a:lvl4pPr indent="-228600" lvl="3" marL="1828800" algn="l">
              <a:lnSpc>
                <a:spcPct val="90000"/>
              </a:lnSpc>
              <a:spcBef>
                <a:spcPts val="700"/>
              </a:spcBef>
              <a:spcAft>
                <a:spcPts val="0"/>
              </a:spcAft>
              <a:buClr>
                <a:schemeClr val="dk1"/>
              </a:buClr>
              <a:buSzPts val="2100"/>
              <a:buNone/>
              <a:defRPr b="1" sz="2100"/>
            </a:lvl4pPr>
            <a:lvl5pPr indent="-228600" lvl="4" marL="2286000" algn="l">
              <a:lnSpc>
                <a:spcPct val="90000"/>
              </a:lnSpc>
              <a:spcBef>
                <a:spcPts val="700"/>
              </a:spcBef>
              <a:spcAft>
                <a:spcPts val="0"/>
              </a:spcAft>
              <a:buClr>
                <a:schemeClr val="dk1"/>
              </a:buClr>
              <a:buSzPts val="2100"/>
              <a:buNone/>
              <a:defRPr b="1" sz="2100"/>
            </a:lvl5pPr>
            <a:lvl6pPr indent="-228600" lvl="5" marL="2743200" algn="l">
              <a:lnSpc>
                <a:spcPct val="90000"/>
              </a:lnSpc>
              <a:spcBef>
                <a:spcPts val="700"/>
              </a:spcBef>
              <a:spcAft>
                <a:spcPts val="0"/>
              </a:spcAft>
              <a:buClr>
                <a:schemeClr val="dk1"/>
              </a:buClr>
              <a:buSzPts val="2100"/>
              <a:buNone/>
              <a:defRPr b="1" sz="2100"/>
            </a:lvl6pPr>
            <a:lvl7pPr indent="-228600" lvl="6" marL="3200400" algn="l">
              <a:lnSpc>
                <a:spcPct val="90000"/>
              </a:lnSpc>
              <a:spcBef>
                <a:spcPts val="700"/>
              </a:spcBef>
              <a:spcAft>
                <a:spcPts val="0"/>
              </a:spcAft>
              <a:buClr>
                <a:schemeClr val="dk1"/>
              </a:buClr>
              <a:buSzPts val="2100"/>
              <a:buNone/>
              <a:defRPr b="1" sz="2100"/>
            </a:lvl7pPr>
            <a:lvl8pPr indent="-228600" lvl="7" marL="3657600" algn="l">
              <a:lnSpc>
                <a:spcPct val="90000"/>
              </a:lnSpc>
              <a:spcBef>
                <a:spcPts val="700"/>
              </a:spcBef>
              <a:spcAft>
                <a:spcPts val="0"/>
              </a:spcAft>
              <a:buClr>
                <a:schemeClr val="dk1"/>
              </a:buClr>
              <a:buSzPts val="2100"/>
              <a:buNone/>
              <a:defRPr b="1" sz="2100"/>
            </a:lvl8pPr>
            <a:lvl9pPr indent="-228600" lvl="8" marL="4114800" algn="l">
              <a:lnSpc>
                <a:spcPct val="90000"/>
              </a:lnSpc>
              <a:spcBef>
                <a:spcPts val="700"/>
              </a:spcBef>
              <a:spcAft>
                <a:spcPts val="0"/>
              </a:spcAft>
              <a:buClr>
                <a:schemeClr val="dk1"/>
              </a:buClr>
              <a:buSzPts val="2100"/>
              <a:buNone/>
              <a:defRPr b="1" sz="2100"/>
            </a:lvl9pPr>
          </a:lstStyle>
          <a:p/>
        </p:txBody>
      </p:sp>
      <p:sp>
        <p:nvSpPr>
          <p:cNvPr id="46" name="Google Shape;46;p15"/>
          <p:cNvSpPr txBox="1"/>
          <p:nvPr>
            <p:ph idx="4" type="body"/>
          </p:nvPr>
        </p:nvSpPr>
        <p:spPr>
          <a:xfrm>
            <a:off x="6172201" y="3340100"/>
            <a:ext cx="5183100" cy="49128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47" name="Google Shape;47;p15"/>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8" name="Google Shape;48;p15"/>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9" name="Google Shape;49;p15"/>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0" name="Shape 50"/>
        <p:cNvGrpSpPr/>
        <p:nvPr/>
      </p:nvGrpSpPr>
      <p:grpSpPr>
        <a:xfrm>
          <a:off x="0" y="0"/>
          <a:ext cx="0" cy="0"/>
          <a:chOff x="0" y="0"/>
          <a:chExt cx="0" cy="0"/>
        </a:xfrm>
      </p:grpSpPr>
      <p:sp>
        <p:nvSpPr>
          <p:cNvPr id="51" name="Google Shape;51;p16"/>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2" name="Google Shape;52;p16"/>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3" name="Google Shape;53;p16"/>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4" name="Google Shape;54;p16"/>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5" name="Shape 55"/>
        <p:cNvGrpSpPr/>
        <p:nvPr/>
      </p:nvGrpSpPr>
      <p:grpSpPr>
        <a:xfrm>
          <a:off x="0" y="0"/>
          <a:ext cx="0" cy="0"/>
          <a:chOff x="0" y="0"/>
          <a:chExt cx="0" cy="0"/>
        </a:xfrm>
      </p:grpSpPr>
      <p:sp>
        <p:nvSpPr>
          <p:cNvPr id="56" name="Google Shape;56;p17"/>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7" name="Google Shape;57;p17"/>
          <p:cNvSpPr txBox="1"/>
          <p:nvPr>
            <p:ph idx="1" type="body"/>
          </p:nvPr>
        </p:nvSpPr>
        <p:spPr>
          <a:xfrm>
            <a:off x="5183188" y="1316569"/>
            <a:ext cx="6172500" cy="6498300"/>
          </a:xfrm>
          <a:prstGeom prst="rect">
            <a:avLst/>
          </a:prstGeom>
          <a:noFill/>
          <a:ln>
            <a:noFill/>
          </a:ln>
        </p:spPr>
        <p:txBody>
          <a:bodyPr anchorCtr="0" anchor="t" bIns="45700" lIns="91425" spcFirstLastPara="1" rIns="91425" wrap="square" tIns="45700">
            <a:noAutofit/>
          </a:bodyPr>
          <a:lstStyle>
            <a:lvl1pPr indent="-501650" lvl="0" marL="457200" algn="l">
              <a:lnSpc>
                <a:spcPct val="90000"/>
              </a:lnSpc>
              <a:spcBef>
                <a:spcPts val="1300"/>
              </a:spcBef>
              <a:spcAft>
                <a:spcPts val="0"/>
              </a:spcAft>
              <a:buClr>
                <a:schemeClr val="dk1"/>
              </a:buClr>
              <a:buSzPts val="4300"/>
              <a:buChar char="•"/>
              <a:defRPr sz="4300"/>
            </a:lvl1pPr>
            <a:lvl2pPr indent="-463550" lvl="1" marL="914400" algn="l">
              <a:lnSpc>
                <a:spcPct val="90000"/>
              </a:lnSpc>
              <a:spcBef>
                <a:spcPts val="700"/>
              </a:spcBef>
              <a:spcAft>
                <a:spcPts val="0"/>
              </a:spcAft>
              <a:buClr>
                <a:schemeClr val="dk1"/>
              </a:buClr>
              <a:buSzPts val="3700"/>
              <a:buChar char="•"/>
              <a:defRPr sz="3700"/>
            </a:lvl2pPr>
            <a:lvl3pPr indent="-431800" lvl="2" marL="1371600" algn="l">
              <a:lnSpc>
                <a:spcPct val="90000"/>
              </a:lnSpc>
              <a:spcBef>
                <a:spcPts val="700"/>
              </a:spcBef>
              <a:spcAft>
                <a:spcPts val="0"/>
              </a:spcAft>
              <a:buClr>
                <a:schemeClr val="dk1"/>
              </a:buClr>
              <a:buSzPts val="3200"/>
              <a:buChar char="•"/>
              <a:defRPr sz="3200"/>
            </a:lvl3pPr>
            <a:lvl4pPr indent="-400050" lvl="3" marL="1828800" algn="l">
              <a:lnSpc>
                <a:spcPct val="90000"/>
              </a:lnSpc>
              <a:spcBef>
                <a:spcPts val="700"/>
              </a:spcBef>
              <a:spcAft>
                <a:spcPts val="0"/>
              </a:spcAft>
              <a:buClr>
                <a:schemeClr val="dk1"/>
              </a:buClr>
              <a:buSzPts val="2700"/>
              <a:buChar char="•"/>
              <a:defRPr sz="2700"/>
            </a:lvl4pPr>
            <a:lvl5pPr indent="-400050" lvl="4" marL="2286000" algn="l">
              <a:lnSpc>
                <a:spcPct val="90000"/>
              </a:lnSpc>
              <a:spcBef>
                <a:spcPts val="700"/>
              </a:spcBef>
              <a:spcAft>
                <a:spcPts val="0"/>
              </a:spcAft>
              <a:buClr>
                <a:schemeClr val="dk1"/>
              </a:buClr>
              <a:buSzPts val="2700"/>
              <a:buChar char="•"/>
              <a:defRPr sz="2700"/>
            </a:lvl5pPr>
            <a:lvl6pPr indent="-400050" lvl="5" marL="2743200" algn="l">
              <a:lnSpc>
                <a:spcPct val="90000"/>
              </a:lnSpc>
              <a:spcBef>
                <a:spcPts val="700"/>
              </a:spcBef>
              <a:spcAft>
                <a:spcPts val="0"/>
              </a:spcAft>
              <a:buClr>
                <a:schemeClr val="dk1"/>
              </a:buClr>
              <a:buSzPts val="2700"/>
              <a:buChar char="•"/>
              <a:defRPr sz="2700"/>
            </a:lvl6pPr>
            <a:lvl7pPr indent="-400050" lvl="6" marL="3200400" algn="l">
              <a:lnSpc>
                <a:spcPct val="90000"/>
              </a:lnSpc>
              <a:spcBef>
                <a:spcPts val="700"/>
              </a:spcBef>
              <a:spcAft>
                <a:spcPts val="0"/>
              </a:spcAft>
              <a:buClr>
                <a:schemeClr val="dk1"/>
              </a:buClr>
              <a:buSzPts val="2700"/>
              <a:buChar char="•"/>
              <a:defRPr sz="2700"/>
            </a:lvl7pPr>
            <a:lvl8pPr indent="-400050" lvl="7" marL="3657600" algn="l">
              <a:lnSpc>
                <a:spcPct val="90000"/>
              </a:lnSpc>
              <a:spcBef>
                <a:spcPts val="700"/>
              </a:spcBef>
              <a:spcAft>
                <a:spcPts val="0"/>
              </a:spcAft>
              <a:buClr>
                <a:schemeClr val="dk1"/>
              </a:buClr>
              <a:buSzPts val="2700"/>
              <a:buChar char="•"/>
              <a:defRPr sz="2700"/>
            </a:lvl8pPr>
            <a:lvl9pPr indent="-400050" lvl="8" marL="4114800" algn="l">
              <a:lnSpc>
                <a:spcPct val="90000"/>
              </a:lnSpc>
              <a:spcBef>
                <a:spcPts val="700"/>
              </a:spcBef>
              <a:spcAft>
                <a:spcPts val="0"/>
              </a:spcAft>
              <a:buClr>
                <a:schemeClr val="dk1"/>
              </a:buClr>
              <a:buSzPts val="2700"/>
              <a:buChar char="•"/>
              <a:defRPr sz="2700"/>
            </a:lvl9pPr>
          </a:lstStyle>
          <a:p/>
        </p:txBody>
      </p:sp>
      <p:sp>
        <p:nvSpPr>
          <p:cNvPr id="58" name="Google Shape;58;p17"/>
          <p:cNvSpPr txBox="1"/>
          <p:nvPr>
            <p:ph idx="2"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00"/>
              </a:spcBef>
              <a:spcAft>
                <a:spcPts val="0"/>
              </a:spcAft>
              <a:buClr>
                <a:schemeClr val="dk1"/>
              </a:buClr>
              <a:buSzPts val="2100"/>
              <a:buNone/>
              <a:defRPr sz="2100"/>
            </a:lvl1pPr>
            <a:lvl2pPr indent="-228600" lvl="1" marL="914400" algn="l">
              <a:lnSpc>
                <a:spcPct val="90000"/>
              </a:lnSpc>
              <a:spcBef>
                <a:spcPts val="700"/>
              </a:spcBef>
              <a:spcAft>
                <a:spcPts val="0"/>
              </a:spcAft>
              <a:buClr>
                <a:schemeClr val="dk1"/>
              </a:buClr>
              <a:buSzPts val="1900"/>
              <a:buNone/>
              <a:defRPr sz="1900"/>
            </a:lvl2pPr>
            <a:lvl3pPr indent="-228600" lvl="2" marL="1371600" algn="l">
              <a:lnSpc>
                <a:spcPct val="90000"/>
              </a:lnSpc>
              <a:spcBef>
                <a:spcPts val="700"/>
              </a:spcBef>
              <a:spcAft>
                <a:spcPts val="0"/>
              </a:spcAft>
              <a:buClr>
                <a:schemeClr val="dk1"/>
              </a:buClr>
              <a:buSzPts val="1600"/>
              <a:buNone/>
              <a:defRPr sz="1600"/>
            </a:lvl3pPr>
            <a:lvl4pPr indent="-228600" lvl="3" marL="1828800" algn="l">
              <a:lnSpc>
                <a:spcPct val="90000"/>
              </a:lnSpc>
              <a:spcBef>
                <a:spcPts val="700"/>
              </a:spcBef>
              <a:spcAft>
                <a:spcPts val="0"/>
              </a:spcAft>
              <a:buClr>
                <a:schemeClr val="dk1"/>
              </a:buClr>
              <a:buSzPts val="1300"/>
              <a:buNone/>
              <a:defRPr sz="1300"/>
            </a:lvl4pPr>
            <a:lvl5pPr indent="-228600" lvl="4" marL="2286000" algn="l">
              <a:lnSpc>
                <a:spcPct val="90000"/>
              </a:lnSpc>
              <a:spcBef>
                <a:spcPts val="700"/>
              </a:spcBef>
              <a:spcAft>
                <a:spcPts val="0"/>
              </a:spcAft>
              <a:buClr>
                <a:schemeClr val="dk1"/>
              </a:buClr>
              <a:buSzPts val="1300"/>
              <a:buNone/>
              <a:defRPr sz="1300"/>
            </a:lvl5pPr>
            <a:lvl6pPr indent="-228600" lvl="5" marL="2743200" algn="l">
              <a:lnSpc>
                <a:spcPct val="90000"/>
              </a:lnSpc>
              <a:spcBef>
                <a:spcPts val="700"/>
              </a:spcBef>
              <a:spcAft>
                <a:spcPts val="0"/>
              </a:spcAft>
              <a:buClr>
                <a:schemeClr val="dk1"/>
              </a:buClr>
              <a:buSzPts val="1300"/>
              <a:buNone/>
              <a:defRPr sz="1300"/>
            </a:lvl6pPr>
            <a:lvl7pPr indent="-228600" lvl="6" marL="3200400" algn="l">
              <a:lnSpc>
                <a:spcPct val="90000"/>
              </a:lnSpc>
              <a:spcBef>
                <a:spcPts val="700"/>
              </a:spcBef>
              <a:spcAft>
                <a:spcPts val="0"/>
              </a:spcAft>
              <a:buClr>
                <a:schemeClr val="dk1"/>
              </a:buClr>
              <a:buSzPts val="1300"/>
              <a:buNone/>
              <a:defRPr sz="1300"/>
            </a:lvl7pPr>
            <a:lvl8pPr indent="-228600" lvl="7" marL="3657600" algn="l">
              <a:lnSpc>
                <a:spcPct val="90000"/>
              </a:lnSpc>
              <a:spcBef>
                <a:spcPts val="700"/>
              </a:spcBef>
              <a:spcAft>
                <a:spcPts val="0"/>
              </a:spcAft>
              <a:buClr>
                <a:schemeClr val="dk1"/>
              </a:buClr>
              <a:buSzPts val="1300"/>
              <a:buNone/>
              <a:defRPr sz="1300"/>
            </a:lvl8pPr>
            <a:lvl9pPr indent="-228600" lvl="8" marL="4114800" algn="l">
              <a:lnSpc>
                <a:spcPct val="90000"/>
              </a:lnSpc>
              <a:spcBef>
                <a:spcPts val="700"/>
              </a:spcBef>
              <a:spcAft>
                <a:spcPts val="0"/>
              </a:spcAft>
              <a:buClr>
                <a:schemeClr val="dk1"/>
              </a:buClr>
              <a:buSzPts val="1300"/>
              <a:buNone/>
              <a:defRPr sz="1300"/>
            </a:lvl9pPr>
          </a:lstStyle>
          <a:p/>
        </p:txBody>
      </p:sp>
      <p:sp>
        <p:nvSpPr>
          <p:cNvPr id="59" name="Google Shape;59;p17"/>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0" name="Google Shape;60;p17"/>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1" name="Google Shape;61;p17"/>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2" name="Shape 62"/>
        <p:cNvGrpSpPr/>
        <p:nvPr/>
      </p:nvGrpSpPr>
      <p:grpSpPr>
        <a:xfrm>
          <a:off x="0" y="0"/>
          <a:ext cx="0" cy="0"/>
          <a:chOff x="0" y="0"/>
          <a:chExt cx="0" cy="0"/>
        </a:xfrm>
      </p:grpSpPr>
      <p:sp>
        <p:nvSpPr>
          <p:cNvPr id="63" name="Google Shape;63;p18"/>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4" name="Google Shape;64;p18"/>
          <p:cNvSpPr/>
          <p:nvPr>
            <p:ph idx="2" type="pic"/>
          </p:nvPr>
        </p:nvSpPr>
        <p:spPr>
          <a:xfrm>
            <a:off x="5183188" y="1316569"/>
            <a:ext cx="6172500" cy="6498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0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1pPr>
            <a:lvl2pPr lvl="1" marR="0" rtl="0" algn="l">
              <a:lnSpc>
                <a:spcPct val="90000"/>
              </a:lnSpc>
              <a:spcBef>
                <a:spcPts val="700"/>
              </a:spcBef>
              <a:spcAft>
                <a:spcPts val="0"/>
              </a:spcAft>
              <a:buClr>
                <a:schemeClr val="dk1"/>
              </a:buClr>
              <a:buSzPts val="3700"/>
              <a:buFont typeface="Arial"/>
              <a:buNone/>
              <a:defRPr b="0" i="0" sz="3700" u="none" cap="none" strike="noStrike">
                <a:solidFill>
                  <a:schemeClr val="dk1"/>
                </a:solidFill>
                <a:latin typeface="Calibri"/>
                <a:ea typeface="Calibri"/>
                <a:cs typeface="Calibri"/>
                <a:sym typeface="Calibri"/>
              </a:defRPr>
            </a:lvl2pPr>
            <a:lvl3pPr lvl="2" marR="0" rtl="0" algn="l">
              <a:lnSpc>
                <a:spcPct val="90000"/>
              </a:lnSpc>
              <a:spcBef>
                <a:spcPts val="7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3pPr>
            <a:lvl4pPr lvl="3"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4pPr>
            <a:lvl5pPr lvl="4"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5pPr>
            <a:lvl6pPr lvl="5"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6pPr>
            <a:lvl7pPr lvl="6"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7pPr>
            <a:lvl8pPr lvl="7"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8pPr>
            <a:lvl9pPr lvl="8"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9pPr>
          </a:lstStyle>
          <a:p/>
        </p:txBody>
      </p:sp>
      <p:sp>
        <p:nvSpPr>
          <p:cNvPr id="65" name="Google Shape;65;p18"/>
          <p:cNvSpPr txBox="1"/>
          <p:nvPr>
            <p:ph idx="1"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00"/>
              </a:spcBef>
              <a:spcAft>
                <a:spcPts val="0"/>
              </a:spcAft>
              <a:buClr>
                <a:schemeClr val="dk1"/>
              </a:buClr>
              <a:buSzPts val="2100"/>
              <a:buNone/>
              <a:defRPr sz="2100"/>
            </a:lvl1pPr>
            <a:lvl2pPr indent="-228600" lvl="1" marL="914400" algn="l">
              <a:lnSpc>
                <a:spcPct val="90000"/>
              </a:lnSpc>
              <a:spcBef>
                <a:spcPts val="700"/>
              </a:spcBef>
              <a:spcAft>
                <a:spcPts val="0"/>
              </a:spcAft>
              <a:buClr>
                <a:schemeClr val="dk1"/>
              </a:buClr>
              <a:buSzPts val="1900"/>
              <a:buNone/>
              <a:defRPr sz="1900"/>
            </a:lvl2pPr>
            <a:lvl3pPr indent="-228600" lvl="2" marL="1371600" algn="l">
              <a:lnSpc>
                <a:spcPct val="90000"/>
              </a:lnSpc>
              <a:spcBef>
                <a:spcPts val="700"/>
              </a:spcBef>
              <a:spcAft>
                <a:spcPts val="0"/>
              </a:spcAft>
              <a:buClr>
                <a:schemeClr val="dk1"/>
              </a:buClr>
              <a:buSzPts val="1600"/>
              <a:buNone/>
              <a:defRPr sz="1600"/>
            </a:lvl3pPr>
            <a:lvl4pPr indent="-228600" lvl="3" marL="1828800" algn="l">
              <a:lnSpc>
                <a:spcPct val="90000"/>
              </a:lnSpc>
              <a:spcBef>
                <a:spcPts val="700"/>
              </a:spcBef>
              <a:spcAft>
                <a:spcPts val="0"/>
              </a:spcAft>
              <a:buClr>
                <a:schemeClr val="dk1"/>
              </a:buClr>
              <a:buSzPts val="1300"/>
              <a:buNone/>
              <a:defRPr sz="1300"/>
            </a:lvl4pPr>
            <a:lvl5pPr indent="-228600" lvl="4" marL="2286000" algn="l">
              <a:lnSpc>
                <a:spcPct val="90000"/>
              </a:lnSpc>
              <a:spcBef>
                <a:spcPts val="700"/>
              </a:spcBef>
              <a:spcAft>
                <a:spcPts val="0"/>
              </a:spcAft>
              <a:buClr>
                <a:schemeClr val="dk1"/>
              </a:buClr>
              <a:buSzPts val="1300"/>
              <a:buNone/>
              <a:defRPr sz="1300"/>
            </a:lvl5pPr>
            <a:lvl6pPr indent="-228600" lvl="5" marL="2743200" algn="l">
              <a:lnSpc>
                <a:spcPct val="90000"/>
              </a:lnSpc>
              <a:spcBef>
                <a:spcPts val="700"/>
              </a:spcBef>
              <a:spcAft>
                <a:spcPts val="0"/>
              </a:spcAft>
              <a:buClr>
                <a:schemeClr val="dk1"/>
              </a:buClr>
              <a:buSzPts val="1300"/>
              <a:buNone/>
              <a:defRPr sz="1300"/>
            </a:lvl6pPr>
            <a:lvl7pPr indent="-228600" lvl="6" marL="3200400" algn="l">
              <a:lnSpc>
                <a:spcPct val="90000"/>
              </a:lnSpc>
              <a:spcBef>
                <a:spcPts val="700"/>
              </a:spcBef>
              <a:spcAft>
                <a:spcPts val="0"/>
              </a:spcAft>
              <a:buClr>
                <a:schemeClr val="dk1"/>
              </a:buClr>
              <a:buSzPts val="1300"/>
              <a:buNone/>
              <a:defRPr sz="1300"/>
            </a:lvl7pPr>
            <a:lvl8pPr indent="-228600" lvl="7" marL="3657600" algn="l">
              <a:lnSpc>
                <a:spcPct val="90000"/>
              </a:lnSpc>
              <a:spcBef>
                <a:spcPts val="700"/>
              </a:spcBef>
              <a:spcAft>
                <a:spcPts val="0"/>
              </a:spcAft>
              <a:buClr>
                <a:schemeClr val="dk1"/>
              </a:buClr>
              <a:buSzPts val="1300"/>
              <a:buNone/>
              <a:defRPr sz="1300"/>
            </a:lvl8pPr>
            <a:lvl9pPr indent="-228600" lvl="8" marL="4114800" algn="l">
              <a:lnSpc>
                <a:spcPct val="90000"/>
              </a:lnSpc>
              <a:spcBef>
                <a:spcPts val="700"/>
              </a:spcBef>
              <a:spcAft>
                <a:spcPts val="0"/>
              </a:spcAft>
              <a:buClr>
                <a:schemeClr val="dk1"/>
              </a:buClr>
              <a:buSzPts val="1300"/>
              <a:buNone/>
              <a:defRPr sz="1300"/>
            </a:lvl9pPr>
          </a:lstStyle>
          <a:p/>
        </p:txBody>
      </p:sp>
      <p:sp>
        <p:nvSpPr>
          <p:cNvPr id="66" name="Google Shape;66;p18"/>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7" name="Google Shape;67;p18"/>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8" name="Google Shape;68;p18"/>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9" name="Shape 69"/>
        <p:cNvGrpSpPr/>
        <p:nvPr/>
      </p:nvGrpSpPr>
      <p:grpSpPr>
        <a:xfrm>
          <a:off x="0" y="0"/>
          <a:ext cx="0" cy="0"/>
          <a:chOff x="0" y="0"/>
          <a:chExt cx="0" cy="0"/>
        </a:xfrm>
      </p:grpSpPr>
      <p:sp>
        <p:nvSpPr>
          <p:cNvPr id="70" name="Google Shape;70;p19"/>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1" name="Google Shape;71;p19"/>
          <p:cNvSpPr txBox="1"/>
          <p:nvPr>
            <p:ph idx="1" type="body"/>
          </p:nvPr>
        </p:nvSpPr>
        <p:spPr>
          <a:xfrm rot="5400000">
            <a:off x="3195150" y="77217"/>
            <a:ext cx="5801700" cy="105156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72" name="Google Shape;72;p19"/>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3" name="Google Shape;73;p19"/>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4" name="Google Shape;74;p19"/>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theme" Target="../theme/theme2.xml"/><Relationship Id="rId10" Type="http://schemas.openxmlformats.org/officeDocument/2006/relationships/slideLayout" Target="../slideLayouts/slideLayout20.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8"/>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5900"/>
              <a:buFont typeface="Calibri"/>
              <a:buNone/>
              <a:defRPr b="0" i="0" sz="5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1" name="Google Shape;11;p8"/>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463550" lvl="0" marL="457200" marR="0" rtl="0" algn="l">
              <a:lnSpc>
                <a:spcPct val="90000"/>
              </a:lnSpc>
              <a:spcBef>
                <a:spcPts val="13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1pPr>
            <a:lvl2pPr indent="-431800" lvl="1" marL="914400" marR="0" rtl="0" algn="l">
              <a:lnSpc>
                <a:spcPct val="90000"/>
              </a:lnSpc>
              <a:spcBef>
                <a:spcPts val="7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400050" lvl="2" marL="1371600" marR="0" rtl="0" algn="l">
              <a:lnSpc>
                <a:spcPct val="90000"/>
              </a:lnSpc>
              <a:spcBef>
                <a:spcPts val="7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81000" lvl="3" marL="18288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12" name="Google Shape;12;p8"/>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3" name="Google Shape;13;p8"/>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5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4" name="Google Shape;14;p8"/>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15" name="Google Shape;15;p8"/>
          <p:cNvPicPr preferRelativeResize="0"/>
          <p:nvPr/>
        </p:nvPicPr>
        <p:blipFill rotWithShape="1">
          <a:blip r:embed="rId1">
            <a:alphaModFix/>
          </a:blip>
          <a:srcRect b="0" l="0" r="0" t="0"/>
          <a:stretch/>
        </p:blipFill>
        <p:spPr>
          <a:xfrm>
            <a:off x="10042368" y="8493249"/>
            <a:ext cx="1311431" cy="45114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1" name="Shape 81"/>
        <p:cNvGrpSpPr/>
        <p:nvPr/>
      </p:nvGrpSpPr>
      <p:grpSpPr>
        <a:xfrm>
          <a:off x="0" y="0"/>
          <a:ext cx="0" cy="0"/>
          <a:chOff x="0" y="0"/>
          <a:chExt cx="0" cy="0"/>
        </a:xfrm>
      </p:grpSpPr>
      <p:sp>
        <p:nvSpPr>
          <p:cNvPr id="82" name="Google Shape;82;p10"/>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5867"/>
              <a:buFont typeface="Calibri"/>
              <a:buNone/>
              <a:defRPr b="0" i="0" sz="5867"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3" name="Google Shape;83;p10"/>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465645" lvl="0" marL="457200" marR="0" rtl="0" algn="l">
              <a:lnSpc>
                <a:spcPct val="90000"/>
              </a:lnSpc>
              <a:spcBef>
                <a:spcPts val="1333"/>
              </a:spcBef>
              <a:spcAft>
                <a:spcPts val="0"/>
              </a:spcAft>
              <a:buClr>
                <a:schemeClr val="dk1"/>
              </a:buClr>
              <a:buSzPts val="3733"/>
              <a:buFont typeface="Arial"/>
              <a:buChar char="•"/>
              <a:defRPr b="0" i="0" sz="3733" u="none" cap="none" strike="noStrike">
                <a:solidFill>
                  <a:schemeClr val="dk1"/>
                </a:solidFill>
                <a:latin typeface="Calibri"/>
                <a:ea typeface="Calibri"/>
                <a:cs typeface="Calibri"/>
                <a:sym typeface="Calibri"/>
              </a:defRPr>
            </a:lvl1pPr>
            <a:lvl2pPr indent="-431800" lvl="1" marL="914400" marR="0" rtl="0" algn="l">
              <a:lnSpc>
                <a:spcPct val="90000"/>
              </a:lnSpc>
              <a:spcBef>
                <a:spcPts val="667"/>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397954" lvl="2" marL="1371600" marR="0" rtl="0" algn="l">
              <a:lnSpc>
                <a:spcPct val="90000"/>
              </a:lnSpc>
              <a:spcBef>
                <a:spcPts val="667"/>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3pPr>
            <a:lvl4pPr indent="-381000" lvl="3" marL="1828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84" name="Google Shape;84;p10"/>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5" name="Google Shape;85;p10"/>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87" name="Google Shape;87;p10"/>
          <p:cNvSpPr/>
          <p:nvPr/>
        </p:nvSpPr>
        <p:spPr>
          <a:xfrm>
            <a:off x="10042368" y="8493249"/>
            <a:ext cx="1311300" cy="451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2.png"/><Relationship Id="rId11" Type="http://schemas.openxmlformats.org/officeDocument/2006/relationships/image" Target="../media/image3.jpg"/><Relationship Id="rId10" Type="http://schemas.openxmlformats.org/officeDocument/2006/relationships/image" Target="../media/image8.png"/><Relationship Id="rId9" Type="http://schemas.openxmlformats.org/officeDocument/2006/relationships/image" Target="../media/image6.png"/><Relationship Id="rId5" Type="http://schemas.openxmlformats.org/officeDocument/2006/relationships/image" Target="../media/image5.jpg"/><Relationship Id="rId6" Type="http://schemas.openxmlformats.org/officeDocument/2006/relationships/image" Target="../media/image4.jpg"/><Relationship Id="rId7" Type="http://schemas.openxmlformats.org/officeDocument/2006/relationships/image" Target="../media/image11.jpg"/><Relationship Id="rId8"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5.jpg"/><Relationship Id="rId11" Type="http://schemas.openxmlformats.org/officeDocument/2006/relationships/image" Target="../media/image10.png"/><Relationship Id="rId10" Type="http://schemas.openxmlformats.org/officeDocument/2006/relationships/image" Target="../media/image3.jpg"/><Relationship Id="rId12" Type="http://schemas.openxmlformats.org/officeDocument/2006/relationships/image" Target="../media/image12.png"/><Relationship Id="rId9" Type="http://schemas.openxmlformats.org/officeDocument/2006/relationships/image" Target="../media/image8.png"/><Relationship Id="rId5" Type="http://schemas.openxmlformats.org/officeDocument/2006/relationships/image" Target="../media/image4.jpg"/><Relationship Id="rId6" Type="http://schemas.openxmlformats.org/officeDocument/2006/relationships/image" Target="../media/image11.jpg"/><Relationship Id="rId7" Type="http://schemas.openxmlformats.org/officeDocument/2006/relationships/image" Target="../media/image7.jpg"/><Relationship Id="rId8"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p1"/>
          <p:cNvPicPr preferRelativeResize="0"/>
          <p:nvPr/>
        </p:nvPicPr>
        <p:blipFill rotWithShape="1">
          <a:blip r:embed="rId3">
            <a:alphaModFix/>
          </a:blip>
          <a:srcRect b="0" l="0" r="0" t="0"/>
          <a:stretch/>
        </p:blipFill>
        <p:spPr>
          <a:xfrm>
            <a:off x="10609943" y="55946"/>
            <a:ext cx="772765" cy="1064675"/>
          </a:xfrm>
          <a:prstGeom prst="rect">
            <a:avLst/>
          </a:prstGeom>
          <a:noFill/>
          <a:ln>
            <a:noFill/>
          </a:ln>
        </p:spPr>
      </p:pic>
      <p:sp>
        <p:nvSpPr>
          <p:cNvPr id="159" name="Google Shape;159;p1"/>
          <p:cNvSpPr txBox="1"/>
          <p:nvPr/>
        </p:nvSpPr>
        <p:spPr>
          <a:xfrm>
            <a:off x="6191250" y="2410725"/>
            <a:ext cx="5309400" cy="1139299"/>
          </a:xfrm>
          <a:prstGeom prst="rect">
            <a:avLst/>
          </a:prstGeom>
          <a:solidFill>
            <a:srgbClr val="E1EFD8"/>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600" u="sng" cap="none" strike="noStrike">
                <a:solidFill>
                  <a:srgbClr val="000000"/>
                </a:solidFill>
                <a:latin typeface="Arial"/>
                <a:ea typeface="Arial"/>
                <a:cs typeface="Arial"/>
                <a:sym typeface="Arial"/>
              </a:rPr>
              <a:t>Transferable Knowledge:</a:t>
            </a:r>
            <a:endParaRPr b="1" i="0" sz="16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lang="en-GB"/>
              <a:t>How people learn and how the brain works</a:t>
            </a:r>
            <a:endParaRPr/>
          </a:p>
          <a:p>
            <a:pPr indent="0" lvl="0" marL="0" marR="0" rtl="0" algn="ctr">
              <a:lnSpc>
                <a:spcPct val="100000"/>
              </a:lnSpc>
              <a:spcBef>
                <a:spcPts val="0"/>
              </a:spcBef>
              <a:spcAft>
                <a:spcPts val="0"/>
              </a:spcAft>
              <a:buClr>
                <a:srgbClr val="000000"/>
              </a:buClr>
              <a:buSzPts val="1400"/>
              <a:buFont typeface="Arial"/>
              <a:buNone/>
            </a:pPr>
            <a:r>
              <a:rPr lang="en-GB"/>
              <a:t>How to demonstrate resilience</a:t>
            </a:r>
            <a:endParaRPr/>
          </a:p>
          <a:p>
            <a:pPr indent="0" lvl="0" marL="0" marR="0" rtl="0" algn="ctr">
              <a:lnSpc>
                <a:spcPct val="100000"/>
              </a:lnSpc>
              <a:spcBef>
                <a:spcPts val="0"/>
              </a:spcBef>
              <a:spcAft>
                <a:spcPts val="0"/>
              </a:spcAft>
              <a:buClr>
                <a:srgbClr val="000000"/>
              </a:buClr>
              <a:buSzPts val="1400"/>
              <a:buFont typeface="Arial"/>
              <a:buNone/>
            </a:pPr>
            <a:r>
              <a:rPr lang="en-GB"/>
              <a:t>The significance of having a growth mindset</a:t>
            </a:r>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
          <p:cNvSpPr txBox="1"/>
          <p:nvPr/>
        </p:nvSpPr>
        <p:spPr>
          <a:xfrm>
            <a:off x="806825" y="3655817"/>
            <a:ext cx="10693800" cy="5314012"/>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1" lang="en-GB" sz="1600">
                <a:solidFill>
                  <a:schemeClr val="dk1"/>
                </a:solidFill>
              </a:rPr>
              <a:t>PSHE Association Guidance Aims: </a:t>
            </a:r>
            <a:endParaRPr b="1"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PSHE education is a planned, developmental programme of learning through which children and young people acquire the knowledge, understanding and skills</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they need to manage their lives now and in the future. As part of a whole-school approach, PSHE education develops the qualities and attributes pupils need to</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thrive as individuals, family members and members of society.</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PSHE education equips pupils to live healthy, safe, productive, capable, responsible and balanced lives. It encourages them to be enterprising and supports them</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in making effective transitions, positive learning and career choices and in achieving economic well being. A critical component of PSHE education is providing</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opportunities for children and young people to reflect on and clarify their own values and attitudes and explore the complex and sometimes conflicting range of</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values and attitudes they encounter now and in the future.</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PSHE education contributes to personal development by helping pupils to build their confidence, resilience and self-esteem, and to identify and manage risk, make</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informed choices and understand what influences their decisions. It enables them to recognise, accept and shape their identities, to understand and</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accommodate difference and change, to manage emotions and to communicate constructively in a variety of settings. Developing an understanding of</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themselves, empathy and the ability to work with others will help pupils to form and maintain good relationships, develop the essential skills for future</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employability and better enjoy and manage their lives.</a:t>
            </a:r>
            <a:endParaRPr sz="1200">
              <a:solidFill>
                <a:schemeClr val="dk1"/>
              </a:solidFil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Arial"/>
                <a:ea typeface="Arial"/>
                <a:cs typeface="Arial"/>
                <a:sym typeface="Arial"/>
              </a:rPr>
              <a:t>During this area of study students should be taught to:</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sz="1600"/>
          </a:p>
          <a:p>
            <a:pPr indent="0" lvl="0" marL="0" marR="0" rtl="0" algn="l">
              <a:lnSpc>
                <a:spcPct val="100000"/>
              </a:lnSpc>
              <a:spcBef>
                <a:spcPts val="0"/>
              </a:spcBef>
              <a:spcAft>
                <a:spcPts val="0"/>
              </a:spcAft>
              <a:buClr>
                <a:srgbClr val="000000"/>
              </a:buClr>
              <a:buSzPts val="1400"/>
              <a:buFont typeface="Arial"/>
              <a:buNone/>
            </a:pPr>
            <a:r>
              <a:rPr lang="en-GB" sz="1600"/>
              <a:t>Identify ways in which to self-calm when finding learning challenging.</a:t>
            </a:r>
            <a:endParaRPr sz="1600"/>
          </a:p>
          <a:p>
            <a:pPr indent="0" lvl="0" marL="0" marR="0" rtl="0" algn="l">
              <a:lnSpc>
                <a:spcPct val="100000"/>
              </a:lnSpc>
              <a:spcBef>
                <a:spcPts val="0"/>
              </a:spcBef>
              <a:spcAft>
                <a:spcPts val="0"/>
              </a:spcAft>
              <a:buClr>
                <a:srgbClr val="000000"/>
              </a:buClr>
              <a:buSzPts val="1400"/>
              <a:buFont typeface="Arial"/>
              <a:buNone/>
            </a:pPr>
            <a:r>
              <a:rPr lang="en-GB" sz="1600"/>
              <a:t>Identify that the brain is similar to a muscle and must get regular exercise (learning).</a:t>
            </a:r>
            <a:endParaRPr sz="1600"/>
          </a:p>
          <a:p>
            <a:pPr indent="0" lvl="0" marL="0" marR="0" rtl="0" algn="l">
              <a:lnSpc>
                <a:spcPct val="100000"/>
              </a:lnSpc>
              <a:spcBef>
                <a:spcPts val="0"/>
              </a:spcBef>
              <a:spcAft>
                <a:spcPts val="0"/>
              </a:spcAft>
              <a:buClr>
                <a:srgbClr val="000000"/>
              </a:buClr>
              <a:buSzPts val="1400"/>
              <a:buFont typeface="Arial"/>
              <a:buNone/>
            </a:pPr>
            <a:r>
              <a:t/>
            </a:r>
            <a:endParaRPr sz="1600"/>
          </a:p>
          <a:p>
            <a:pPr indent="0" lvl="0" marL="0" marR="0" rtl="0" algn="l">
              <a:lnSpc>
                <a:spcPct val="100000"/>
              </a:lnSpc>
              <a:spcBef>
                <a:spcPts val="0"/>
              </a:spcBef>
              <a:spcAft>
                <a:spcPts val="0"/>
              </a:spcAft>
              <a:buClr>
                <a:srgbClr val="000000"/>
              </a:buClr>
              <a:buSzPts val="700"/>
              <a:buFont typeface="Arial"/>
              <a:buNone/>
            </a:pPr>
            <a:r>
              <a:t/>
            </a:r>
            <a:endParaRPr b="1" i="0" sz="700" u="sng" cap="none" strike="noStrike">
              <a:solidFill>
                <a:schemeClr val="dk1"/>
              </a:solidFill>
              <a:latin typeface="Arial"/>
              <a:ea typeface="Arial"/>
              <a:cs typeface="Arial"/>
              <a:sym typeface="Arial"/>
            </a:endParaRPr>
          </a:p>
          <a:p>
            <a:pPr indent="-114300" lvl="0" marL="171450" marR="0" rtl="0" algn="l">
              <a:lnSpc>
                <a:spcPct val="100000"/>
              </a:lnSpc>
              <a:spcBef>
                <a:spcPts val="0"/>
              </a:spcBef>
              <a:spcAft>
                <a:spcPts val="0"/>
              </a:spcAft>
              <a:buClr>
                <a:schemeClr val="dk1"/>
              </a:buClr>
              <a:buSzPts val="9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
          <p:cNvSpPr txBox="1"/>
          <p:nvPr/>
        </p:nvSpPr>
        <p:spPr>
          <a:xfrm>
            <a:off x="1654629" y="1152932"/>
            <a:ext cx="8955314" cy="1152000"/>
          </a:xfrm>
          <a:prstGeom prst="rect">
            <a:avLst/>
          </a:prstGeom>
          <a:solidFill>
            <a:srgbClr val="DDEAF6"/>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Medium Term Plan: </a:t>
            </a:r>
            <a:r>
              <a:rPr b="1" lang="en-GB"/>
              <a:t>Careers Pathfinders</a:t>
            </a:r>
            <a:r>
              <a:rPr b="1" i="0" lang="en-GB" sz="1400" u="none" cap="none" strike="noStrike">
                <a:solidFill>
                  <a:srgbClr val="000000"/>
                </a:solidFill>
                <a:latin typeface="Arial"/>
                <a:ea typeface="Arial"/>
                <a:cs typeface="Arial"/>
                <a:sym typeface="Arial"/>
              </a:rPr>
              <a:t>: </a:t>
            </a:r>
            <a:r>
              <a:rPr b="1" lang="en-GB"/>
              <a:t>PSHE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lang="en-GB" u="sng"/>
              <a:t>Resilient Me: Growth Mindset</a:t>
            </a:r>
            <a:endParaRPr b="0" i="0" sz="14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200"/>
              <a:buFont typeface="Arial"/>
              <a:buNone/>
            </a:pPr>
            <a:r>
              <a:rPr b="0" i="0" lang="en-GB" sz="1200" u="none" cap="none" strike="noStrike">
                <a:solidFill>
                  <a:schemeClr val="dk1"/>
                </a:solidFill>
                <a:latin typeface="Arial"/>
                <a:ea typeface="Arial"/>
                <a:cs typeface="Arial"/>
                <a:sym typeface="Arial"/>
              </a:rPr>
              <a:t>Using the K,S,U you have learnt in this unit of work, how </a:t>
            </a:r>
            <a:r>
              <a:rPr lang="en-GB" sz="1200">
                <a:solidFill>
                  <a:schemeClr val="dk1"/>
                </a:solidFill>
              </a:rPr>
              <a:t>do people learn and why is this sometimes challenging</a:t>
            </a:r>
            <a:r>
              <a:rPr b="0" i="0" lang="en-GB" sz="1200" u="none" cap="none" strike="noStrike">
                <a:solidFill>
                  <a:schemeClr val="dk1"/>
                </a:solidFill>
                <a:latin typeface="Arial"/>
                <a:ea typeface="Arial"/>
                <a:cs typeface="Arial"/>
                <a:sym typeface="Arial"/>
              </a:rPr>
              <a:t>?  Demonstrate your understanding</a:t>
            </a:r>
            <a:r>
              <a:rPr lang="en-GB" sz="1200">
                <a:solidFill>
                  <a:schemeClr val="dk1"/>
                </a:solidFill>
              </a:rPr>
              <a:t> of growth mindset and resilience and reflect on your own learning journey. </a:t>
            </a:r>
            <a:r>
              <a:rPr b="0" i="0" lang="en-GB" sz="12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2" name="Google Shape;162;p1"/>
          <p:cNvSpPr txBox="1"/>
          <p:nvPr/>
        </p:nvSpPr>
        <p:spPr>
          <a:xfrm>
            <a:off x="806825" y="2410750"/>
            <a:ext cx="5271300" cy="1139400"/>
          </a:xfrm>
          <a:prstGeom prst="rect">
            <a:avLst/>
          </a:prstGeom>
          <a:solidFill>
            <a:srgbClr val="FBE4D4"/>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sng" cap="none" strike="noStrike">
                <a:solidFill>
                  <a:srgbClr val="000000"/>
                </a:solidFill>
                <a:latin typeface="Arial"/>
                <a:ea typeface="Arial"/>
                <a:cs typeface="Arial"/>
                <a:sym typeface="Arial"/>
              </a:rPr>
              <a:t>Aspect of Study</a:t>
            </a:r>
            <a:endParaRPr b="1" i="0" sz="18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lang="en-GB"/>
              <a:t>Resilience and Change</a:t>
            </a:r>
            <a:endParaRPr/>
          </a:p>
          <a:p>
            <a:pPr indent="0" lvl="0" marL="0" marR="0" rtl="0" algn="ctr">
              <a:lnSpc>
                <a:spcPct val="100000"/>
              </a:lnSpc>
              <a:spcBef>
                <a:spcPts val="0"/>
              </a:spcBef>
              <a:spcAft>
                <a:spcPts val="0"/>
              </a:spcAft>
              <a:buClr>
                <a:srgbClr val="000000"/>
              </a:buClr>
              <a:buSzPts val="1400"/>
              <a:buFont typeface="Arial"/>
              <a:buNone/>
            </a:pPr>
            <a:r>
              <a:rPr lang="en-GB"/>
              <a:t>Growth Mindset</a:t>
            </a:r>
            <a:endParaRPr/>
          </a:p>
          <a:p>
            <a:pPr indent="0" lvl="0" marL="0" marR="0" rtl="0" algn="ctr">
              <a:lnSpc>
                <a:spcPct val="100000"/>
              </a:lnSpc>
              <a:spcBef>
                <a:spcPts val="0"/>
              </a:spcBef>
              <a:spcAft>
                <a:spcPts val="0"/>
              </a:spcAft>
              <a:buClr>
                <a:srgbClr val="000000"/>
              </a:buClr>
              <a:buSzPts val="1400"/>
              <a:buFont typeface="Arial"/>
              <a:buNone/>
            </a:pPr>
            <a:r>
              <a:rPr lang="en-GB"/>
              <a:t>Mental health and wellbeing</a:t>
            </a:r>
            <a:endParaRPr/>
          </a:p>
          <a:p>
            <a:pPr indent="0" lvl="0" marL="0" marR="0" rtl="0" algn="ctr">
              <a:lnSpc>
                <a:spcPct val="100000"/>
              </a:lnSpc>
              <a:spcBef>
                <a:spcPts val="0"/>
              </a:spcBef>
              <a:spcAft>
                <a:spcPts val="0"/>
              </a:spcAft>
              <a:buClr>
                <a:srgbClr val="000000"/>
              </a:buClr>
              <a:buSzPts val="1400"/>
              <a:buFont typeface="Arial"/>
              <a:buNone/>
            </a:pPr>
            <a:r>
              <a:rPr lang="en-GB"/>
              <a:t>Careers and skills for life</a:t>
            </a:r>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63" name="Google Shape;163;p1"/>
          <p:cNvPicPr preferRelativeResize="0"/>
          <p:nvPr/>
        </p:nvPicPr>
        <p:blipFill rotWithShape="1">
          <a:blip r:embed="rId4">
            <a:alphaModFix/>
          </a:blip>
          <a:srcRect b="0" l="0" r="0" t="0"/>
          <a:stretch/>
        </p:blipFill>
        <p:spPr>
          <a:xfrm>
            <a:off x="5300358" y="120036"/>
            <a:ext cx="1814680" cy="823455"/>
          </a:xfrm>
          <a:prstGeom prst="rect">
            <a:avLst/>
          </a:prstGeom>
          <a:noFill/>
          <a:ln>
            <a:noFill/>
          </a:ln>
        </p:spPr>
      </p:pic>
      <p:pic>
        <p:nvPicPr>
          <p:cNvPr id="164" name="Google Shape;164;p1"/>
          <p:cNvPicPr preferRelativeResize="0"/>
          <p:nvPr/>
        </p:nvPicPr>
        <p:blipFill rotWithShape="1">
          <a:blip r:embed="rId5">
            <a:alphaModFix/>
          </a:blip>
          <a:srcRect b="6665" l="8376" r="8376" t="7405"/>
          <a:stretch/>
        </p:blipFill>
        <p:spPr>
          <a:xfrm>
            <a:off x="1962273" y="89479"/>
            <a:ext cx="700803" cy="1023475"/>
          </a:xfrm>
          <a:prstGeom prst="rect">
            <a:avLst/>
          </a:prstGeom>
          <a:noFill/>
          <a:ln>
            <a:noFill/>
          </a:ln>
        </p:spPr>
      </p:pic>
      <p:pic>
        <p:nvPicPr>
          <p:cNvPr descr="C:\Users\James\Desktop\Logos\Global Enquirers Large no border.jpg" id="165" name="Google Shape;165;p1"/>
          <p:cNvPicPr preferRelativeResize="0"/>
          <p:nvPr/>
        </p:nvPicPr>
        <p:blipFill rotWithShape="1">
          <a:blip r:embed="rId6">
            <a:alphaModFix/>
          </a:blip>
          <a:srcRect b="6322" l="7170" r="7567" t="0"/>
          <a:stretch/>
        </p:blipFill>
        <p:spPr>
          <a:xfrm>
            <a:off x="2974957" y="89479"/>
            <a:ext cx="741770" cy="1035596"/>
          </a:xfrm>
          <a:prstGeom prst="rect">
            <a:avLst/>
          </a:prstGeom>
          <a:noFill/>
          <a:ln>
            <a:noFill/>
          </a:ln>
        </p:spPr>
      </p:pic>
      <p:pic>
        <p:nvPicPr>
          <p:cNvPr descr="C:\Users\James\Desktop\Logos\Sustainability Ambassadors Large no border.jpg" id="166" name="Google Shape;166;p1"/>
          <p:cNvPicPr preferRelativeResize="0"/>
          <p:nvPr/>
        </p:nvPicPr>
        <p:blipFill rotWithShape="1">
          <a:blip r:embed="rId7">
            <a:alphaModFix/>
          </a:blip>
          <a:srcRect b="7850" l="0" r="0" t="0"/>
          <a:stretch/>
        </p:blipFill>
        <p:spPr>
          <a:xfrm>
            <a:off x="8687704" y="92852"/>
            <a:ext cx="877679" cy="1032224"/>
          </a:xfrm>
          <a:prstGeom prst="rect">
            <a:avLst/>
          </a:prstGeom>
          <a:noFill/>
          <a:ln>
            <a:noFill/>
          </a:ln>
        </p:spPr>
      </p:pic>
      <p:pic>
        <p:nvPicPr>
          <p:cNvPr descr="C:\Users\James\Desktop\Logos\Designers Large no border.jpg" id="167" name="Google Shape;167;p1"/>
          <p:cNvPicPr preferRelativeResize="0"/>
          <p:nvPr/>
        </p:nvPicPr>
        <p:blipFill rotWithShape="1">
          <a:blip r:embed="rId8">
            <a:alphaModFix/>
          </a:blip>
          <a:srcRect b="4746" l="8376" r="8376" t="7196"/>
          <a:stretch/>
        </p:blipFill>
        <p:spPr>
          <a:xfrm>
            <a:off x="3935176" y="89479"/>
            <a:ext cx="742200" cy="1059571"/>
          </a:xfrm>
          <a:prstGeom prst="rect">
            <a:avLst/>
          </a:prstGeom>
          <a:noFill/>
          <a:ln>
            <a:noFill/>
          </a:ln>
        </p:spPr>
      </p:pic>
      <p:pic>
        <p:nvPicPr>
          <p:cNvPr id="168" name="Google Shape;168;p1"/>
          <p:cNvPicPr preferRelativeResize="0"/>
          <p:nvPr/>
        </p:nvPicPr>
        <p:blipFill rotWithShape="1">
          <a:blip r:embed="rId9">
            <a:alphaModFix/>
          </a:blip>
          <a:srcRect b="0" l="0" r="0" t="0"/>
          <a:stretch/>
        </p:blipFill>
        <p:spPr>
          <a:xfrm>
            <a:off x="949607" y="86818"/>
            <a:ext cx="700800" cy="1028798"/>
          </a:xfrm>
          <a:prstGeom prst="rect">
            <a:avLst/>
          </a:prstGeom>
          <a:noFill/>
          <a:ln>
            <a:noFill/>
          </a:ln>
        </p:spPr>
      </p:pic>
      <p:pic>
        <p:nvPicPr>
          <p:cNvPr id="169" name="Google Shape;169;p1"/>
          <p:cNvPicPr preferRelativeResize="0"/>
          <p:nvPr/>
        </p:nvPicPr>
        <p:blipFill rotWithShape="1">
          <a:blip r:embed="rId10">
            <a:alphaModFix/>
          </a:blip>
          <a:srcRect b="0" l="0" r="0" t="0"/>
          <a:stretch/>
        </p:blipFill>
        <p:spPr>
          <a:xfrm>
            <a:off x="7738020" y="83430"/>
            <a:ext cx="877676" cy="1032186"/>
          </a:xfrm>
          <a:prstGeom prst="rect">
            <a:avLst/>
          </a:prstGeom>
          <a:noFill/>
          <a:ln>
            <a:noFill/>
          </a:ln>
        </p:spPr>
      </p:pic>
      <p:pic>
        <p:nvPicPr>
          <p:cNvPr descr="C:\Users\James\Desktop\cultural explorers.jpg" id="170" name="Google Shape;170;p1"/>
          <p:cNvPicPr preferRelativeResize="0"/>
          <p:nvPr/>
        </p:nvPicPr>
        <p:blipFill rotWithShape="1">
          <a:blip r:embed="rId11">
            <a:alphaModFix/>
          </a:blip>
          <a:srcRect b="5291" l="7956" r="7309" t="0"/>
          <a:stretch/>
        </p:blipFill>
        <p:spPr>
          <a:xfrm>
            <a:off x="9695816" y="92851"/>
            <a:ext cx="723582" cy="1056199"/>
          </a:xfrm>
          <a:prstGeom prst="rect">
            <a:avLst/>
          </a:prstGeom>
          <a:noFill/>
          <a:ln>
            <a:noFill/>
          </a:ln>
        </p:spPr>
      </p:pic>
      <p:sp>
        <p:nvSpPr>
          <p:cNvPr id="171" name="Google Shape;171;p1"/>
          <p:cNvSpPr/>
          <p:nvPr/>
        </p:nvSpPr>
        <p:spPr>
          <a:xfrm>
            <a:off x="806175" y="1149051"/>
            <a:ext cx="848454" cy="1155882"/>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2" name="Google Shape;172;p1"/>
          <p:cNvSpPr/>
          <p:nvPr/>
        </p:nvSpPr>
        <p:spPr>
          <a:xfrm>
            <a:off x="10613990" y="1149051"/>
            <a:ext cx="848454" cy="1155882"/>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3" name="Google Shape;173;p1"/>
          <p:cNvPicPr preferRelativeResize="0"/>
          <p:nvPr/>
        </p:nvPicPr>
        <p:blipFill rotWithShape="1">
          <a:blip r:embed="rId3">
            <a:alphaModFix/>
          </a:blip>
          <a:srcRect b="0" l="0" r="0" t="0"/>
          <a:stretch/>
        </p:blipFill>
        <p:spPr>
          <a:xfrm>
            <a:off x="10651843" y="1194646"/>
            <a:ext cx="772765" cy="1064674"/>
          </a:xfrm>
          <a:prstGeom prst="rect">
            <a:avLst/>
          </a:prstGeom>
          <a:noFill/>
          <a:ln>
            <a:noFill/>
          </a:ln>
        </p:spPr>
      </p:pic>
      <p:pic>
        <p:nvPicPr>
          <p:cNvPr id="174" name="Google Shape;174;p1"/>
          <p:cNvPicPr preferRelativeResize="0"/>
          <p:nvPr/>
        </p:nvPicPr>
        <p:blipFill rotWithShape="1">
          <a:blip r:embed="rId3">
            <a:alphaModFix/>
          </a:blip>
          <a:srcRect b="0" l="0" r="0" t="0"/>
          <a:stretch/>
        </p:blipFill>
        <p:spPr>
          <a:xfrm>
            <a:off x="839968" y="1229121"/>
            <a:ext cx="772765" cy="10646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
          <p:cNvSpPr txBox="1"/>
          <p:nvPr/>
        </p:nvSpPr>
        <p:spPr>
          <a:xfrm>
            <a:off x="6191250" y="1344706"/>
            <a:ext cx="5309400" cy="7082118"/>
          </a:xfrm>
          <a:prstGeom prst="rect">
            <a:avLst/>
          </a:prstGeom>
          <a:solidFill>
            <a:srgbClr val="E1EFD8"/>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sng" cap="none" strike="noStrike">
                <a:solidFill>
                  <a:srgbClr val="000000"/>
                </a:solidFill>
                <a:latin typeface="Arial"/>
                <a:ea typeface="Arial"/>
                <a:cs typeface="Arial"/>
                <a:sym typeface="Arial"/>
              </a:rPr>
              <a:t>Disciplinary Knowledge?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81" name="Google Shape;181;p2"/>
          <p:cNvSpPr txBox="1"/>
          <p:nvPr/>
        </p:nvSpPr>
        <p:spPr>
          <a:xfrm>
            <a:off x="806825" y="1344706"/>
            <a:ext cx="5271300" cy="7082118"/>
          </a:xfrm>
          <a:prstGeom prst="rect">
            <a:avLst/>
          </a:prstGeom>
          <a:solidFill>
            <a:srgbClr val="FBE4D4"/>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rgbClr val="000000"/>
                </a:solidFill>
                <a:latin typeface="Arial"/>
                <a:ea typeface="Arial"/>
                <a:cs typeface="Arial"/>
                <a:sym typeface="Arial"/>
              </a:rPr>
              <a:t>Substantive Knowledge (subject-specific)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t/>
            </a:r>
            <a:endParaRPr sz="1600"/>
          </a:p>
          <a:p>
            <a:pPr indent="0" lvl="0" marL="0" marR="0" rtl="0" algn="l">
              <a:lnSpc>
                <a:spcPct val="100000"/>
              </a:lnSpc>
              <a:spcBef>
                <a:spcPts val="0"/>
              </a:spcBef>
              <a:spcAft>
                <a:spcPts val="0"/>
              </a:spcAft>
              <a:buClr>
                <a:schemeClr val="dk1"/>
              </a:buClr>
              <a:buSzPts val="1600"/>
              <a:buFont typeface="Arial"/>
              <a:buNone/>
            </a:pPr>
            <a:r>
              <a:rPr lang="en-GB" sz="1600"/>
              <a:t>That people can self-calm when they find learning challenging. </a:t>
            </a:r>
            <a:endParaRPr sz="1600"/>
          </a:p>
          <a:p>
            <a:pPr indent="0" lvl="0" marL="0" marR="0" rtl="0" algn="l">
              <a:lnSpc>
                <a:spcPct val="100000"/>
              </a:lnSpc>
              <a:spcBef>
                <a:spcPts val="0"/>
              </a:spcBef>
              <a:spcAft>
                <a:spcPts val="0"/>
              </a:spcAft>
              <a:buClr>
                <a:schemeClr val="dk1"/>
              </a:buClr>
              <a:buSzPts val="1600"/>
              <a:buFont typeface="Arial"/>
              <a:buNone/>
            </a:pPr>
            <a:r>
              <a:t/>
            </a:r>
            <a:endParaRPr sz="1600"/>
          </a:p>
          <a:p>
            <a:pPr indent="0" lvl="0" marL="0" marR="0" rtl="0" algn="l">
              <a:lnSpc>
                <a:spcPct val="100000"/>
              </a:lnSpc>
              <a:spcBef>
                <a:spcPts val="0"/>
              </a:spcBef>
              <a:spcAft>
                <a:spcPts val="0"/>
              </a:spcAft>
              <a:buClr>
                <a:schemeClr val="dk1"/>
              </a:buClr>
              <a:buSzPts val="1600"/>
              <a:buFont typeface="Arial"/>
              <a:buNone/>
            </a:pPr>
            <a:r>
              <a:rPr lang="en-GB" sz="1600"/>
              <a:t>That the brain is similar to a muscle and that learning provides the exercise it needs to stay healthy. </a:t>
            </a:r>
            <a:endParaRPr sz="1600"/>
          </a:p>
          <a:p>
            <a:pPr indent="0" lvl="0" marL="0" marR="0" rtl="0" algn="l">
              <a:lnSpc>
                <a:spcPct val="100000"/>
              </a:lnSpc>
              <a:spcBef>
                <a:spcPts val="0"/>
              </a:spcBef>
              <a:spcAft>
                <a:spcPts val="0"/>
              </a:spcAft>
              <a:buClr>
                <a:schemeClr val="dk1"/>
              </a:buClr>
              <a:buSzPts val="1600"/>
              <a:buFont typeface="Arial"/>
              <a:buNone/>
            </a:pPr>
            <a:r>
              <a:t/>
            </a:r>
            <a:endParaRPr sz="1600"/>
          </a:p>
          <a:p>
            <a:pPr indent="0" lvl="0" marL="0" marR="0" rtl="0" algn="l">
              <a:lnSpc>
                <a:spcPct val="100000"/>
              </a:lnSpc>
              <a:spcBef>
                <a:spcPts val="0"/>
              </a:spcBef>
              <a:spcAft>
                <a:spcPts val="0"/>
              </a:spcAft>
              <a:buClr>
                <a:schemeClr val="dk1"/>
              </a:buClr>
              <a:buSzPts val="1600"/>
              <a:buFont typeface="Arial"/>
              <a:buNone/>
            </a:pPr>
            <a:r>
              <a:rPr lang="en-GB" sz="1600"/>
              <a:t>That learning is sometimes difficult and that is a normal part of school. </a:t>
            </a:r>
            <a:endParaRPr sz="1600"/>
          </a:p>
        </p:txBody>
      </p:sp>
      <p:pic>
        <p:nvPicPr>
          <p:cNvPr id="182" name="Google Shape;182;p2"/>
          <p:cNvPicPr preferRelativeResize="0"/>
          <p:nvPr/>
        </p:nvPicPr>
        <p:blipFill rotWithShape="1">
          <a:blip r:embed="rId3">
            <a:alphaModFix/>
          </a:blip>
          <a:srcRect b="0" l="0" r="0" t="0"/>
          <a:stretch/>
        </p:blipFill>
        <p:spPr>
          <a:xfrm>
            <a:off x="5246385" y="76137"/>
            <a:ext cx="1814680" cy="823455"/>
          </a:xfrm>
          <a:prstGeom prst="rect">
            <a:avLst/>
          </a:prstGeom>
          <a:noFill/>
          <a:ln>
            <a:noFill/>
          </a:ln>
        </p:spPr>
      </p:pic>
      <p:pic>
        <p:nvPicPr>
          <p:cNvPr id="183" name="Google Shape;183;p2"/>
          <p:cNvPicPr preferRelativeResize="0"/>
          <p:nvPr/>
        </p:nvPicPr>
        <p:blipFill rotWithShape="1">
          <a:blip r:embed="rId4">
            <a:alphaModFix/>
          </a:blip>
          <a:srcRect b="6665" l="8376" r="8376" t="7405"/>
          <a:stretch/>
        </p:blipFill>
        <p:spPr>
          <a:xfrm>
            <a:off x="1818841" y="89479"/>
            <a:ext cx="700803" cy="1023475"/>
          </a:xfrm>
          <a:prstGeom prst="rect">
            <a:avLst/>
          </a:prstGeom>
          <a:noFill/>
          <a:ln>
            <a:noFill/>
          </a:ln>
        </p:spPr>
      </p:pic>
      <p:pic>
        <p:nvPicPr>
          <p:cNvPr descr="C:\Users\James\Desktop\Logos\Global Enquirers Large no border.jpg" id="184" name="Google Shape;184;p2"/>
          <p:cNvPicPr preferRelativeResize="0"/>
          <p:nvPr/>
        </p:nvPicPr>
        <p:blipFill rotWithShape="1">
          <a:blip r:embed="rId5">
            <a:alphaModFix/>
          </a:blip>
          <a:srcRect b="6322" l="7170" r="7567" t="0"/>
          <a:stretch/>
        </p:blipFill>
        <p:spPr>
          <a:xfrm>
            <a:off x="2831525" y="89479"/>
            <a:ext cx="741770" cy="1035596"/>
          </a:xfrm>
          <a:prstGeom prst="rect">
            <a:avLst/>
          </a:prstGeom>
          <a:noFill/>
          <a:ln>
            <a:noFill/>
          </a:ln>
        </p:spPr>
      </p:pic>
      <p:pic>
        <p:nvPicPr>
          <p:cNvPr descr="C:\Users\James\Desktop\Logos\Sustainability Ambassadors Large no border.jpg" id="185" name="Google Shape;185;p2"/>
          <p:cNvPicPr preferRelativeResize="0"/>
          <p:nvPr/>
        </p:nvPicPr>
        <p:blipFill rotWithShape="1">
          <a:blip r:embed="rId6">
            <a:alphaModFix/>
          </a:blip>
          <a:srcRect b="7850" l="0" r="0" t="0"/>
          <a:stretch/>
        </p:blipFill>
        <p:spPr>
          <a:xfrm>
            <a:off x="8544272" y="92852"/>
            <a:ext cx="877679" cy="1032224"/>
          </a:xfrm>
          <a:prstGeom prst="rect">
            <a:avLst/>
          </a:prstGeom>
          <a:noFill/>
          <a:ln>
            <a:noFill/>
          </a:ln>
        </p:spPr>
      </p:pic>
      <p:pic>
        <p:nvPicPr>
          <p:cNvPr descr="C:\Users\James\Desktop\Logos\Designers Large no border.jpg" id="186" name="Google Shape;186;p2"/>
          <p:cNvPicPr preferRelativeResize="0"/>
          <p:nvPr/>
        </p:nvPicPr>
        <p:blipFill rotWithShape="1">
          <a:blip r:embed="rId7">
            <a:alphaModFix/>
          </a:blip>
          <a:srcRect b="4746" l="8376" r="8376" t="7196"/>
          <a:stretch/>
        </p:blipFill>
        <p:spPr>
          <a:xfrm>
            <a:off x="3791744" y="89479"/>
            <a:ext cx="742200" cy="1059571"/>
          </a:xfrm>
          <a:prstGeom prst="rect">
            <a:avLst/>
          </a:prstGeom>
          <a:noFill/>
          <a:ln>
            <a:noFill/>
          </a:ln>
        </p:spPr>
      </p:pic>
      <p:pic>
        <p:nvPicPr>
          <p:cNvPr id="187" name="Google Shape;187;p2"/>
          <p:cNvPicPr preferRelativeResize="0"/>
          <p:nvPr/>
        </p:nvPicPr>
        <p:blipFill rotWithShape="1">
          <a:blip r:embed="rId8">
            <a:alphaModFix/>
          </a:blip>
          <a:srcRect b="0" l="0" r="0" t="0"/>
          <a:stretch/>
        </p:blipFill>
        <p:spPr>
          <a:xfrm>
            <a:off x="806175" y="86818"/>
            <a:ext cx="700800" cy="1028798"/>
          </a:xfrm>
          <a:prstGeom prst="rect">
            <a:avLst/>
          </a:prstGeom>
          <a:noFill/>
          <a:ln>
            <a:noFill/>
          </a:ln>
        </p:spPr>
      </p:pic>
      <p:pic>
        <p:nvPicPr>
          <p:cNvPr id="188" name="Google Shape;188;p2"/>
          <p:cNvPicPr preferRelativeResize="0"/>
          <p:nvPr/>
        </p:nvPicPr>
        <p:blipFill rotWithShape="1">
          <a:blip r:embed="rId9">
            <a:alphaModFix/>
          </a:blip>
          <a:srcRect b="0" l="0" r="0" t="0"/>
          <a:stretch/>
        </p:blipFill>
        <p:spPr>
          <a:xfrm>
            <a:off x="7594588" y="83430"/>
            <a:ext cx="877676" cy="1032186"/>
          </a:xfrm>
          <a:prstGeom prst="rect">
            <a:avLst/>
          </a:prstGeom>
          <a:noFill/>
          <a:ln>
            <a:noFill/>
          </a:ln>
        </p:spPr>
      </p:pic>
      <p:pic>
        <p:nvPicPr>
          <p:cNvPr descr="C:\Users\James\Desktop\cultural explorers.jpg" id="189" name="Google Shape;189;p2"/>
          <p:cNvPicPr preferRelativeResize="0"/>
          <p:nvPr/>
        </p:nvPicPr>
        <p:blipFill rotWithShape="1">
          <a:blip r:embed="rId10">
            <a:alphaModFix/>
          </a:blip>
          <a:srcRect b="5291" l="7956" r="7309" t="0"/>
          <a:stretch/>
        </p:blipFill>
        <p:spPr>
          <a:xfrm>
            <a:off x="9552384" y="92851"/>
            <a:ext cx="723582" cy="1056199"/>
          </a:xfrm>
          <a:prstGeom prst="rect">
            <a:avLst/>
          </a:prstGeom>
          <a:noFill/>
          <a:ln>
            <a:noFill/>
          </a:ln>
        </p:spPr>
      </p:pic>
      <p:sp>
        <p:nvSpPr>
          <p:cNvPr id="190" name="Google Shape;190;p2"/>
          <p:cNvSpPr/>
          <p:nvPr/>
        </p:nvSpPr>
        <p:spPr>
          <a:xfrm rot="10800000">
            <a:off x="5516867" y="972913"/>
            <a:ext cx="1089758" cy="355305"/>
          </a:xfrm>
          <a:prstGeom prst="curvedUpArrow">
            <a:avLst>
              <a:gd fmla="val 25000" name="adj1"/>
              <a:gd fmla="val 50000" name="adj2"/>
              <a:gd fmla="val 25000" name="adj3"/>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id="191" name="Google Shape;191;p2"/>
          <p:cNvPicPr preferRelativeResize="0"/>
          <p:nvPr/>
        </p:nvPicPr>
        <p:blipFill rotWithShape="1">
          <a:blip r:embed="rId11">
            <a:alphaModFix/>
          </a:blip>
          <a:srcRect b="0" l="0" r="0" t="0"/>
          <a:stretch/>
        </p:blipFill>
        <p:spPr>
          <a:xfrm rot="-10598011">
            <a:off x="5579903" y="8423180"/>
            <a:ext cx="1109568" cy="420660"/>
          </a:xfrm>
          <a:prstGeom prst="rect">
            <a:avLst/>
          </a:prstGeom>
          <a:noFill/>
          <a:ln>
            <a:noFill/>
          </a:ln>
        </p:spPr>
      </p:pic>
      <p:pic>
        <p:nvPicPr>
          <p:cNvPr id="192" name="Google Shape;192;p2"/>
          <p:cNvPicPr preferRelativeResize="0"/>
          <p:nvPr/>
        </p:nvPicPr>
        <p:blipFill rotWithShape="1">
          <a:blip r:embed="rId12">
            <a:alphaModFix/>
          </a:blip>
          <a:srcRect b="0" l="0" r="0" t="0"/>
          <a:stretch/>
        </p:blipFill>
        <p:spPr>
          <a:xfrm>
            <a:off x="10583321" y="60400"/>
            <a:ext cx="772765" cy="1064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97" name="Shape 197"/>
        <p:cNvGrpSpPr/>
        <p:nvPr/>
      </p:nvGrpSpPr>
      <p:grpSpPr>
        <a:xfrm>
          <a:off x="0" y="0"/>
          <a:ext cx="0" cy="0"/>
          <a:chOff x="0" y="0"/>
          <a:chExt cx="0" cy="0"/>
        </a:xfrm>
      </p:grpSpPr>
      <p:sp>
        <p:nvSpPr>
          <p:cNvPr id="198" name="Google Shape;198;p3"/>
          <p:cNvSpPr txBox="1"/>
          <p:nvPr/>
        </p:nvSpPr>
        <p:spPr>
          <a:xfrm>
            <a:off x="6191250" y="1520925"/>
            <a:ext cx="5309700" cy="32199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lang="en-GB" sz="1200">
                <a:solidFill>
                  <a:schemeClr val="dk1"/>
                </a:solidFill>
              </a:rPr>
              <a:t>Resilience - </a:t>
            </a:r>
            <a:r>
              <a:rPr lang="en-GB" sz="1200">
                <a:solidFill>
                  <a:schemeClr val="dk1"/>
                </a:solidFill>
              </a:rPr>
              <a:t>Focus of module</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b="1" lang="en-GB" sz="1200">
                <a:solidFill>
                  <a:schemeClr val="dk1"/>
                </a:solidFill>
              </a:rPr>
              <a:t>Problem Solving - </a:t>
            </a:r>
            <a:r>
              <a:rPr lang="en-GB" sz="1200">
                <a:solidFill>
                  <a:schemeClr val="dk1"/>
                </a:solidFill>
              </a:rPr>
              <a:t>Identify that solving problems requires the resilience and growth mindset identified.</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b="1" i="0" lang="en-GB" sz="1200" u="none" cap="none" strike="noStrike">
                <a:solidFill>
                  <a:schemeClr val="dk1"/>
                </a:solidFill>
                <a:latin typeface="Arial"/>
                <a:ea typeface="Arial"/>
                <a:cs typeface="Arial"/>
                <a:sym typeface="Arial"/>
              </a:rPr>
              <a:t>Communication </a:t>
            </a:r>
            <a:r>
              <a:rPr b="0" i="0" lang="en-GB" sz="1200" u="none" cap="none" strike="noStrike">
                <a:solidFill>
                  <a:schemeClr val="dk1"/>
                </a:solidFill>
                <a:latin typeface="Arial"/>
                <a:ea typeface="Arial"/>
                <a:cs typeface="Arial"/>
                <a:sym typeface="Arial"/>
              </a:rPr>
              <a:t>–</a:t>
            </a:r>
            <a:r>
              <a:rPr lang="en-GB" sz="1200">
                <a:solidFill>
                  <a:schemeClr val="dk1"/>
                </a:solidFill>
              </a:rPr>
              <a:t> Identify when others are finding learning challenging and how to support them. </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i="0" lang="en-GB" sz="1200" u="none" cap="none" strike="noStrike">
                <a:solidFill>
                  <a:schemeClr val="dk1"/>
                </a:solidFill>
                <a:latin typeface="Arial"/>
                <a:ea typeface="Arial"/>
                <a:cs typeface="Arial"/>
                <a:sym typeface="Arial"/>
              </a:rPr>
              <a:t>Team-working </a:t>
            </a:r>
            <a:r>
              <a:rPr b="0" i="0" lang="en-GB" sz="1200" u="none" cap="none" strike="noStrike">
                <a:solidFill>
                  <a:schemeClr val="dk1"/>
                </a:solidFill>
                <a:latin typeface="Arial"/>
                <a:ea typeface="Arial"/>
                <a:cs typeface="Arial"/>
                <a:sym typeface="Arial"/>
              </a:rPr>
              <a:t>– respect and listen to other</a:t>
            </a:r>
            <a:r>
              <a:rPr lang="en-GB" sz="1200">
                <a:solidFill>
                  <a:schemeClr val="dk1"/>
                </a:solidFill>
              </a:rPr>
              <a:t> people and their needs.</a:t>
            </a:r>
            <a:endParaRPr b="0" i="0" sz="1500" u="none" cap="none" strike="noStrike">
              <a:solidFill>
                <a:srgbClr val="000000"/>
              </a:solidFill>
              <a:latin typeface="Arial"/>
              <a:ea typeface="Arial"/>
              <a:cs typeface="Arial"/>
              <a:sym typeface="Arial"/>
            </a:endParaRPr>
          </a:p>
        </p:txBody>
      </p:sp>
      <p:sp>
        <p:nvSpPr>
          <p:cNvPr id="199" name="Google Shape;199;p3"/>
          <p:cNvSpPr txBox="1"/>
          <p:nvPr/>
        </p:nvSpPr>
        <p:spPr>
          <a:xfrm>
            <a:off x="768725" y="4883325"/>
            <a:ext cx="5309700" cy="33585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Arial"/>
                <a:ea typeface="Arial"/>
                <a:cs typeface="Arial"/>
                <a:sym typeface="Arial"/>
              </a:rPr>
              <a:t>Influential Figures</a:t>
            </a:r>
            <a:endParaRPr b="1" i="0" sz="19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sz="1900" u="sng">
              <a:solidFill>
                <a:schemeClr val="dk1"/>
              </a:solidFill>
            </a:endParaRPr>
          </a:p>
          <a:p>
            <a:pPr indent="-349250" lvl="0" marL="457200" marR="0" rtl="0" algn="l">
              <a:lnSpc>
                <a:spcPct val="100000"/>
              </a:lnSpc>
              <a:spcBef>
                <a:spcPts val="0"/>
              </a:spcBef>
              <a:spcAft>
                <a:spcPts val="0"/>
              </a:spcAft>
              <a:buClr>
                <a:schemeClr val="dk1"/>
              </a:buClr>
              <a:buSzPts val="1900"/>
              <a:buChar char="●"/>
            </a:pPr>
            <a:r>
              <a:rPr lang="en-GB" sz="1900">
                <a:solidFill>
                  <a:schemeClr val="dk1"/>
                </a:solidFill>
              </a:rPr>
              <a:t>Carol Dweck - Psychologist who first identified growth mindset as a factor in learning. </a:t>
            </a:r>
            <a:endParaRPr sz="1900">
              <a:solidFill>
                <a:schemeClr val="dk1"/>
              </a:solidFil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1" i="0" sz="700" u="sng" cap="none" strike="noStrike">
              <a:solidFill>
                <a:schemeClr val="dk1"/>
              </a:solidFill>
              <a:latin typeface="Arial"/>
              <a:ea typeface="Arial"/>
              <a:cs typeface="Arial"/>
              <a:sym typeface="Arial"/>
            </a:endParaRPr>
          </a:p>
          <a:p>
            <a:pPr indent="-114300" lvl="0" marL="165100" marR="0" rtl="0" algn="l">
              <a:lnSpc>
                <a:spcPct val="100000"/>
              </a:lnSpc>
              <a:spcBef>
                <a:spcPts val="0"/>
              </a:spcBef>
              <a:spcAft>
                <a:spcPts val="0"/>
              </a:spcAft>
              <a:buClr>
                <a:schemeClr val="dk1"/>
              </a:buClr>
              <a:buSzPts val="900"/>
              <a:buFont typeface="Arial"/>
              <a:buNone/>
            </a:pPr>
            <a:r>
              <a:t/>
            </a:r>
            <a:endParaRPr b="0" i="0" sz="1500" u="none" cap="none" strike="noStrike">
              <a:solidFill>
                <a:srgbClr val="000000"/>
              </a:solidFill>
              <a:latin typeface="Arial"/>
              <a:ea typeface="Arial"/>
              <a:cs typeface="Arial"/>
              <a:sym typeface="Arial"/>
            </a:endParaRPr>
          </a:p>
        </p:txBody>
      </p:sp>
      <p:sp>
        <p:nvSpPr>
          <p:cNvPr id="200" name="Google Shape;200;p3"/>
          <p:cNvSpPr txBox="1"/>
          <p:nvPr/>
        </p:nvSpPr>
        <p:spPr>
          <a:xfrm>
            <a:off x="771225" y="1520925"/>
            <a:ext cx="5309700" cy="32199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rgbClr val="000000"/>
                </a:solidFill>
                <a:latin typeface="Arial"/>
                <a:ea typeface="Arial"/>
                <a:cs typeface="Arial"/>
                <a:sym typeface="Arial"/>
              </a:rPr>
              <a:t>Real World Links:</a:t>
            </a:r>
            <a:endParaRPr b="1" i="0" sz="19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900"/>
              <a:buFont typeface="Arial"/>
              <a:buNone/>
            </a:pPr>
            <a:r>
              <a:rPr lang="en-GB" sz="1900">
                <a:solidFill>
                  <a:schemeClr val="dk1"/>
                </a:solidFill>
              </a:rPr>
              <a:t>Children will explore that having a career will include learning new, often challenging skills. They will consider that this will often be difficult and that this is a good thing for their development. </a:t>
            </a:r>
            <a:endParaRPr sz="1900">
              <a:solidFill>
                <a:schemeClr val="dk1"/>
              </a:solidFill>
            </a:endParaRPr>
          </a:p>
          <a:p>
            <a:pPr indent="0" lvl="0" marL="0" marR="0" rtl="0" algn="l">
              <a:lnSpc>
                <a:spcPct val="100000"/>
              </a:lnSpc>
              <a:spcBef>
                <a:spcPts val="0"/>
              </a:spcBef>
              <a:spcAft>
                <a:spcPts val="0"/>
              </a:spcAft>
              <a:buClr>
                <a:schemeClr val="dk1"/>
              </a:buClr>
              <a:buSzPts val="1900"/>
              <a:buFont typeface="Arial"/>
              <a:buNone/>
            </a:pPr>
            <a:r>
              <a:rPr lang="en-GB" sz="1900">
                <a:solidFill>
                  <a:schemeClr val="dk1"/>
                </a:solidFill>
              </a:rPr>
              <a:t>They will need these strategies in whatever career path they choose. </a:t>
            </a:r>
            <a:endParaRPr sz="1900">
              <a:solidFill>
                <a:schemeClr val="dk1"/>
              </a:solidFill>
            </a:endParaRPr>
          </a:p>
          <a:p>
            <a:pPr indent="0" lvl="0" marL="0" marR="0" rtl="0" algn="l">
              <a:lnSpc>
                <a:spcPct val="100000"/>
              </a:lnSpc>
              <a:spcBef>
                <a:spcPts val="0"/>
              </a:spcBef>
              <a:spcAft>
                <a:spcPts val="0"/>
              </a:spcAft>
              <a:buClr>
                <a:schemeClr val="dk1"/>
              </a:buClr>
              <a:buSzPts val="1900"/>
              <a:buFont typeface="Arial"/>
              <a:buNone/>
            </a:pPr>
            <a:r>
              <a:t/>
            </a:r>
            <a:endParaRPr sz="1900">
              <a:solidFill>
                <a:schemeClr val="dk1"/>
              </a:solidFill>
            </a:endParaRPr>
          </a:p>
        </p:txBody>
      </p:sp>
      <p:pic>
        <p:nvPicPr>
          <p:cNvPr id="201" name="Google Shape;201;p3"/>
          <p:cNvPicPr preferRelativeResize="0"/>
          <p:nvPr/>
        </p:nvPicPr>
        <p:blipFill rotWithShape="1">
          <a:blip r:embed="rId3">
            <a:alphaModFix/>
          </a:blip>
          <a:srcRect b="0" l="0" r="0" t="0"/>
          <a:stretch/>
        </p:blipFill>
        <p:spPr>
          <a:xfrm>
            <a:off x="5001400" y="230700"/>
            <a:ext cx="2189200" cy="1023475"/>
          </a:xfrm>
          <a:prstGeom prst="rect">
            <a:avLst/>
          </a:prstGeom>
          <a:noFill/>
          <a:ln>
            <a:noFill/>
          </a:ln>
        </p:spPr>
      </p:pic>
      <p:sp>
        <p:nvSpPr>
          <p:cNvPr id="202" name="Google Shape;202;p3"/>
          <p:cNvSpPr txBox="1"/>
          <p:nvPr/>
        </p:nvSpPr>
        <p:spPr>
          <a:xfrm>
            <a:off x="6210300" y="4854825"/>
            <a:ext cx="5271300" cy="33585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rgbClr val="000000"/>
                </a:solidFill>
                <a:latin typeface="Arial"/>
                <a:ea typeface="Arial"/>
                <a:cs typeface="Arial"/>
                <a:sym typeface="Arial"/>
              </a:rPr>
              <a:t>OPAL links</a:t>
            </a:r>
            <a:endParaRPr b="1" i="0" sz="19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1" i="0" sz="19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Arial"/>
                <a:ea typeface="Arial"/>
                <a:cs typeface="Arial"/>
                <a:sym typeface="Arial"/>
              </a:rPr>
              <a:t>Opportunities </a:t>
            </a:r>
            <a:r>
              <a:rPr lang="en-GB" sz="1900"/>
              <a:t>for games or activities that require children to go back to something and try various methods to find an outcome. </a:t>
            </a:r>
            <a:endParaRPr b="0" i="0" sz="1900" u="none" cap="none" strike="noStrike">
              <a:solidFill>
                <a:srgbClr val="000000"/>
              </a:solidFill>
              <a:latin typeface="Arial"/>
              <a:ea typeface="Arial"/>
              <a:cs typeface="Arial"/>
              <a:sym typeface="Arial"/>
            </a:endParaRPr>
          </a:p>
        </p:txBody>
      </p:sp>
      <p:pic>
        <p:nvPicPr>
          <p:cNvPr id="203" name="Google Shape;203;p3"/>
          <p:cNvPicPr preferRelativeResize="0"/>
          <p:nvPr/>
        </p:nvPicPr>
        <p:blipFill rotWithShape="1">
          <a:blip r:embed="rId4">
            <a:alphaModFix/>
          </a:blip>
          <a:srcRect b="0" l="0" r="0" t="0"/>
          <a:stretch/>
        </p:blipFill>
        <p:spPr>
          <a:xfrm>
            <a:off x="7538387" y="1557825"/>
            <a:ext cx="2615125" cy="1979400"/>
          </a:xfrm>
          <a:prstGeom prst="rect">
            <a:avLst/>
          </a:prstGeom>
          <a:noFill/>
          <a:ln>
            <a:noFill/>
          </a:ln>
        </p:spPr>
      </p:pic>
      <p:pic>
        <p:nvPicPr>
          <p:cNvPr id="204" name="Google Shape;204;p3"/>
          <p:cNvPicPr preferRelativeResize="0"/>
          <p:nvPr/>
        </p:nvPicPr>
        <p:blipFill rotWithShape="1">
          <a:blip r:embed="rId3">
            <a:alphaModFix/>
          </a:blip>
          <a:srcRect b="0" l="0" r="0" t="0"/>
          <a:stretch/>
        </p:blipFill>
        <p:spPr>
          <a:xfrm>
            <a:off x="8636125" y="3265075"/>
            <a:ext cx="419650" cy="196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09" name="Shape 209"/>
        <p:cNvGrpSpPr/>
        <p:nvPr/>
      </p:nvGrpSpPr>
      <p:grpSpPr>
        <a:xfrm>
          <a:off x="0" y="0"/>
          <a:ext cx="0" cy="0"/>
          <a:chOff x="0" y="0"/>
          <a:chExt cx="0" cy="0"/>
        </a:xfrm>
      </p:grpSpPr>
      <p:sp>
        <p:nvSpPr>
          <p:cNvPr id="210" name="Google Shape;210;p4"/>
          <p:cNvSpPr txBox="1"/>
          <p:nvPr/>
        </p:nvSpPr>
        <p:spPr>
          <a:xfrm>
            <a:off x="755700" y="3434025"/>
            <a:ext cx="3550500" cy="49227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215900" lvl="0" marL="215900" marR="0" rtl="0" algn="l">
              <a:lnSpc>
                <a:spcPct val="100000"/>
              </a:lnSpc>
              <a:spcBef>
                <a:spcPts val="0"/>
              </a:spcBef>
              <a:spcAft>
                <a:spcPts val="0"/>
              </a:spcAft>
              <a:buClr>
                <a:schemeClr val="dk1"/>
              </a:buClr>
              <a:buSzPts val="1600"/>
              <a:buFont typeface="Arial"/>
              <a:buChar char="•"/>
            </a:pPr>
            <a:r>
              <a:rPr lang="en-GB" sz="1600">
                <a:solidFill>
                  <a:schemeClr val="dk1"/>
                </a:solidFill>
              </a:rPr>
              <a:t>None</a:t>
            </a:r>
            <a:endParaRPr b="0" i="0" sz="1600" u="none" cap="none" strike="noStrike">
              <a:solidFill>
                <a:schemeClr val="dk1"/>
              </a:solidFill>
              <a:latin typeface="Arial"/>
              <a:ea typeface="Arial"/>
              <a:cs typeface="Arial"/>
              <a:sym typeface="Arial"/>
            </a:endParaRPr>
          </a:p>
        </p:txBody>
      </p:sp>
      <p:pic>
        <p:nvPicPr>
          <p:cNvPr id="211" name="Google Shape;211;p4"/>
          <p:cNvPicPr preferRelativeResize="0"/>
          <p:nvPr/>
        </p:nvPicPr>
        <p:blipFill rotWithShape="1">
          <a:blip r:embed="rId3">
            <a:alphaModFix/>
          </a:blip>
          <a:srcRect b="0" l="0" r="0" t="0"/>
          <a:stretch/>
        </p:blipFill>
        <p:spPr>
          <a:xfrm>
            <a:off x="5001400" y="230700"/>
            <a:ext cx="2189200" cy="1023475"/>
          </a:xfrm>
          <a:prstGeom prst="rect">
            <a:avLst/>
          </a:prstGeom>
          <a:noFill/>
          <a:ln>
            <a:noFill/>
          </a:ln>
        </p:spPr>
      </p:pic>
      <p:sp>
        <p:nvSpPr>
          <p:cNvPr id="212" name="Google Shape;212;p4"/>
          <p:cNvSpPr txBox="1"/>
          <p:nvPr/>
        </p:nvSpPr>
        <p:spPr>
          <a:xfrm>
            <a:off x="4306300" y="3434025"/>
            <a:ext cx="3550500" cy="49227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349250" lvl="0" marL="457200" rtl="0" algn="l">
              <a:spcBef>
                <a:spcPts val="0"/>
              </a:spcBef>
              <a:spcAft>
                <a:spcPts val="0"/>
              </a:spcAft>
              <a:buClr>
                <a:schemeClr val="dk1"/>
              </a:buClr>
              <a:buSzPts val="1900"/>
              <a:buChar char="•"/>
            </a:pPr>
            <a:r>
              <a:rPr lang="en-GB" sz="1600">
                <a:solidFill>
                  <a:schemeClr val="dk1"/>
                </a:solidFill>
              </a:rPr>
              <a:t>That people can self-calm when they find learning challenging. </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349250" lvl="0" marL="457200" rtl="0" algn="l">
              <a:spcBef>
                <a:spcPts val="0"/>
              </a:spcBef>
              <a:spcAft>
                <a:spcPts val="0"/>
              </a:spcAft>
              <a:buClr>
                <a:schemeClr val="dk1"/>
              </a:buClr>
              <a:buSzPts val="1900"/>
              <a:buChar char="•"/>
            </a:pPr>
            <a:r>
              <a:rPr lang="en-GB" sz="1600">
                <a:solidFill>
                  <a:schemeClr val="dk1"/>
                </a:solidFill>
              </a:rPr>
              <a:t>That the brain is similar to a muscle and that learning provides the exercise it needs to stay healthy. </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349250" lvl="0" marL="457200" rtl="0" algn="l">
              <a:spcBef>
                <a:spcPts val="0"/>
              </a:spcBef>
              <a:spcAft>
                <a:spcPts val="0"/>
              </a:spcAft>
              <a:buClr>
                <a:schemeClr val="dk1"/>
              </a:buClr>
              <a:buSzPts val="1900"/>
              <a:buChar char="•"/>
            </a:pPr>
            <a:r>
              <a:rPr lang="en-GB" sz="1600">
                <a:solidFill>
                  <a:schemeClr val="dk1"/>
                </a:solidFill>
              </a:rPr>
              <a:t>That learning is sometimes difficult and that is a normal part of school. </a:t>
            </a:r>
            <a:endParaRPr b="1" i="1" sz="1900"/>
          </a:p>
          <a:p>
            <a:pPr indent="0" lvl="0" marL="0" marR="0" rtl="0" algn="l">
              <a:lnSpc>
                <a:spcPct val="100000"/>
              </a:lnSpc>
              <a:spcBef>
                <a:spcPts val="0"/>
              </a:spcBef>
              <a:spcAft>
                <a:spcPts val="0"/>
              </a:spcAft>
              <a:buClr>
                <a:schemeClr val="dk1"/>
              </a:buClr>
              <a:buSzPts val="1900"/>
              <a:buFont typeface="Arial"/>
              <a:buNone/>
            </a:pPr>
            <a:r>
              <a:t/>
            </a:r>
            <a:endParaRPr b="1" i="1" sz="19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13" name="Google Shape;213;p4"/>
          <p:cNvSpPr txBox="1"/>
          <p:nvPr/>
        </p:nvSpPr>
        <p:spPr>
          <a:xfrm>
            <a:off x="7856800" y="3434025"/>
            <a:ext cx="3550500" cy="49227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215900" lvl="0" marL="215900" marR="0" rtl="0" algn="l">
              <a:lnSpc>
                <a:spcPct val="100000"/>
              </a:lnSpc>
              <a:spcBef>
                <a:spcPts val="0"/>
              </a:spcBef>
              <a:spcAft>
                <a:spcPts val="0"/>
              </a:spcAft>
              <a:buClr>
                <a:srgbClr val="000000"/>
              </a:buClr>
              <a:buSzPts val="1500"/>
              <a:buFont typeface="Arial"/>
              <a:buChar char="•"/>
            </a:pPr>
            <a:r>
              <a:t/>
            </a:r>
            <a:endParaRPr b="0" i="0" sz="1500" u="none" cap="none" strike="noStrike">
              <a:solidFill>
                <a:srgbClr val="000000"/>
              </a:solidFill>
              <a:latin typeface="Arial"/>
              <a:ea typeface="Arial"/>
              <a:cs typeface="Arial"/>
              <a:sym typeface="Arial"/>
            </a:endParaRPr>
          </a:p>
        </p:txBody>
      </p:sp>
      <p:sp>
        <p:nvSpPr>
          <p:cNvPr id="214" name="Google Shape;214;p4"/>
          <p:cNvSpPr txBox="1"/>
          <p:nvPr/>
        </p:nvSpPr>
        <p:spPr>
          <a:xfrm>
            <a:off x="755700" y="2539400"/>
            <a:ext cx="3550500" cy="894300"/>
          </a:xfrm>
          <a:prstGeom prst="rect">
            <a:avLst/>
          </a:prstGeom>
          <a:solidFill>
            <a:srgbClr val="FFF2CC"/>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Prior Coverage</a:t>
            </a:r>
            <a:endParaRPr b="0" i="0" sz="1500" u="none" cap="none" strike="noStrike">
              <a:solidFill>
                <a:srgbClr val="000000"/>
              </a:solidFill>
              <a:latin typeface="Arial"/>
              <a:ea typeface="Arial"/>
              <a:cs typeface="Arial"/>
              <a:sym typeface="Arial"/>
            </a:endParaRPr>
          </a:p>
        </p:txBody>
      </p:sp>
      <p:sp>
        <p:nvSpPr>
          <p:cNvPr id="215" name="Google Shape;215;p4"/>
          <p:cNvSpPr txBox="1"/>
          <p:nvPr/>
        </p:nvSpPr>
        <p:spPr>
          <a:xfrm>
            <a:off x="4306300" y="2539400"/>
            <a:ext cx="3550500" cy="894300"/>
          </a:xfrm>
          <a:prstGeom prst="rect">
            <a:avLst/>
          </a:prstGeom>
          <a:solidFill>
            <a:srgbClr val="CFE2F3"/>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lang="en-GB" sz="1500">
                <a:solidFill>
                  <a:schemeClr val="dk1"/>
                </a:solidFill>
              </a:rPr>
              <a:t>Curriculum </a:t>
            </a:r>
            <a:r>
              <a:rPr b="1" i="0" lang="en-GB" sz="1500" u="none" cap="none" strike="noStrike">
                <a:solidFill>
                  <a:schemeClr val="dk1"/>
                </a:solidFill>
                <a:latin typeface="Arial"/>
                <a:ea typeface="Arial"/>
                <a:cs typeface="Arial"/>
                <a:sym typeface="Arial"/>
              </a:rPr>
              <a:t>Coverage</a:t>
            </a:r>
            <a:endParaRPr b="0" i="0" sz="1500" u="none" cap="none" strike="noStrike">
              <a:solidFill>
                <a:srgbClr val="000000"/>
              </a:solidFill>
              <a:latin typeface="Arial"/>
              <a:ea typeface="Arial"/>
              <a:cs typeface="Arial"/>
              <a:sym typeface="Arial"/>
            </a:endParaRPr>
          </a:p>
        </p:txBody>
      </p:sp>
      <p:sp>
        <p:nvSpPr>
          <p:cNvPr id="216" name="Google Shape;216;p4"/>
          <p:cNvSpPr txBox="1"/>
          <p:nvPr/>
        </p:nvSpPr>
        <p:spPr>
          <a:xfrm>
            <a:off x="7856800" y="2539400"/>
            <a:ext cx="3550500" cy="894300"/>
          </a:xfrm>
          <a:prstGeom prst="rect">
            <a:avLst/>
          </a:prstGeom>
          <a:solidFill>
            <a:srgbClr val="D9EAD3"/>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0C0C0C"/>
                </a:solidFill>
                <a:latin typeface="Arial"/>
                <a:ea typeface="Arial"/>
                <a:cs typeface="Arial"/>
                <a:sym typeface="Arial"/>
              </a:rPr>
              <a:t>Subsequent</a:t>
            </a:r>
            <a:endParaRPr b="0" i="0" sz="1500" u="none" cap="none" strike="noStrike">
              <a:solidFill>
                <a:srgbClr val="0C0C0C"/>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0C0C0C"/>
                </a:solidFill>
                <a:latin typeface="Arial"/>
                <a:ea typeface="Arial"/>
                <a:cs typeface="Arial"/>
                <a:sym typeface="Arial"/>
              </a:rPr>
              <a:t>Coverage</a:t>
            </a:r>
            <a:endParaRPr b="0" i="0" sz="1500" u="none" cap="none" strike="noStrike">
              <a:solidFill>
                <a:srgbClr val="000000"/>
              </a:solidFill>
              <a:latin typeface="Arial"/>
              <a:ea typeface="Arial"/>
              <a:cs typeface="Arial"/>
              <a:sym typeface="Arial"/>
            </a:endParaRPr>
          </a:p>
        </p:txBody>
      </p:sp>
      <p:sp>
        <p:nvSpPr>
          <p:cNvPr id="217" name="Google Shape;217;p4"/>
          <p:cNvSpPr txBox="1"/>
          <p:nvPr/>
        </p:nvSpPr>
        <p:spPr>
          <a:xfrm>
            <a:off x="755800" y="1442800"/>
            <a:ext cx="10651500" cy="1023600"/>
          </a:xfrm>
          <a:prstGeom prst="rect">
            <a:avLst/>
          </a:prstGeom>
          <a:solidFill>
            <a:srgbClr val="FDF6F1"/>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rgbClr val="20124D"/>
                </a:solidFill>
                <a:latin typeface="Arial"/>
                <a:ea typeface="Arial"/>
                <a:cs typeface="Arial"/>
                <a:sym typeface="Arial"/>
              </a:rPr>
              <a:t>Curriculum Coverage</a:t>
            </a:r>
            <a:endParaRPr b="0" i="0" sz="1900" u="none" cap="none" strike="noStrike">
              <a:solidFill>
                <a:srgbClr val="20124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1" i="0" sz="1900" u="sng" cap="none" strike="noStrike">
              <a:solidFill>
                <a:srgbClr val="20124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1" i="0" lang="en-GB" sz="1900" u="none" cap="none" strike="noStrike">
                <a:solidFill>
                  <a:srgbClr val="20124D"/>
                </a:solidFill>
                <a:latin typeface="Arial"/>
                <a:ea typeface="Arial"/>
                <a:cs typeface="Arial"/>
                <a:sym typeface="Arial"/>
              </a:rPr>
              <a:t>(Previous, expected and what follows on)</a:t>
            </a:r>
            <a:endParaRPr b="0" i="0" sz="1900" u="none" cap="none" strike="noStrike">
              <a:solidFill>
                <a:srgbClr val="20124D"/>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2" name="Shape 222"/>
        <p:cNvGrpSpPr/>
        <p:nvPr/>
      </p:nvGrpSpPr>
      <p:grpSpPr>
        <a:xfrm>
          <a:off x="0" y="0"/>
          <a:ext cx="0" cy="0"/>
          <a:chOff x="0" y="0"/>
          <a:chExt cx="0" cy="0"/>
        </a:xfrm>
      </p:grpSpPr>
      <p:pic>
        <p:nvPicPr>
          <p:cNvPr id="223" name="Google Shape;223;p5"/>
          <p:cNvPicPr preferRelativeResize="0"/>
          <p:nvPr/>
        </p:nvPicPr>
        <p:blipFill rotWithShape="1">
          <a:blip r:embed="rId3">
            <a:alphaModFix/>
          </a:blip>
          <a:srcRect b="0" l="0" r="0" t="0"/>
          <a:stretch/>
        </p:blipFill>
        <p:spPr>
          <a:xfrm>
            <a:off x="5001400" y="230700"/>
            <a:ext cx="2189200" cy="1023475"/>
          </a:xfrm>
          <a:prstGeom prst="rect">
            <a:avLst/>
          </a:prstGeom>
          <a:noFill/>
          <a:ln>
            <a:noFill/>
          </a:ln>
        </p:spPr>
      </p:pic>
      <p:sp>
        <p:nvSpPr>
          <p:cNvPr id="224" name="Google Shape;224;p5"/>
          <p:cNvSpPr txBox="1"/>
          <p:nvPr/>
        </p:nvSpPr>
        <p:spPr>
          <a:xfrm>
            <a:off x="755800" y="1442800"/>
            <a:ext cx="10651500" cy="1023600"/>
          </a:xfrm>
          <a:prstGeom prst="rect">
            <a:avLst/>
          </a:prstGeom>
          <a:solidFill>
            <a:srgbClr val="D8E2F3"/>
          </a:solid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20124D"/>
                </a:solidFill>
                <a:latin typeface="Arial"/>
                <a:ea typeface="Arial"/>
                <a:cs typeface="Arial"/>
                <a:sym typeface="Arial"/>
              </a:rPr>
              <a:t>Language Plan</a:t>
            </a:r>
            <a:endParaRPr b="0" i="0" sz="1800" u="none" cap="none" strike="noStrike">
              <a:solidFill>
                <a:srgbClr val="20124D"/>
              </a:solidFill>
              <a:latin typeface="Arial"/>
              <a:ea typeface="Arial"/>
              <a:cs typeface="Arial"/>
              <a:sym typeface="Arial"/>
            </a:endParaRPr>
          </a:p>
        </p:txBody>
      </p:sp>
      <p:graphicFrame>
        <p:nvGraphicFramePr>
          <p:cNvPr id="225" name="Google Shape;225;p5"/>
          <p:cNvGraphicFramePr/>
          <p:nvPr/>
        </p:nvGraphicFramePr>
        <p:xfrm>
          <a:off x="775768" y="2482672"/>
          <a:ext cx="3000000" cy="3000000"/>
        </p:xfrm>
        <a:graphic>
          <a:graphicData uri="http://schemas.openxmlformats.org/drawingml/2006/table">
            <a:tbl>
              <a:tblPr bandRow="1" firstRow="1">
                <a:noFill/>
                <a:tableStyleId>{67B3479F-BDD7-423C-9F75-0E7796BFE352}</a:tableStyleId>
              </a:tblPr>
              <a:tblGrid>
                <a:gridCol w="3543850"/>
                <a:gridCol w="3543850"/>
                <a:gridCol w="3543850"/>
              </a:tblGrid>
              <a:tr h="4908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Key vocabulary</a:t>
                      </a:r>
                      <a:endParaRPr b="1" i="0" sz="1400" u="none" cap="none" strike="noStrike">
                        <a:solidFill>
                          <a:srgbClr val="000000"/>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Concepts</a:t>
                      </a:r>
                      <a:endParaRPr b="1" i="0" sz="1400" u="none" cap="none" strike="noStrike">
                        <a:solidFill>
                          <a:srgbClr val="000000"/>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Speaking and Listening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r>
              <a:tr h="5929625">
                <a:tc>
                  <a:txBody>
                    <a:bodyPr/>
                    <a:lstStyle/>
                    <a:p>
                      <a:pPr indent="0" lvl="0" marL="0" marR="0" rtl="0" algn="l">
                        <a:lnSpc>
                          <a:spcPct val="100000"/>
                        </a:lnSpc>
                        <a:spcBef>
                          <a:spcPts val="0"/>
                        </a:spcBef>
                        <a:spcAft>
                          <a:spcPts val="0"/>
                        </a:spcAft>
                        <a:buClr>
                          <a:srgbClr val="000000"/>
                        </a:buClr>
                        <a:buSzPts val="1800"/>
                        <a:buFont typeface="Arial"/>
                        <a:buNone/>
                      </a:pPr>
                      <a:r>
                        <a:rPr lang="en-GB" sz="1800"/>
                        <a:t>Resilience</a:t>
                      </a:r>
                      <a:endParaRPr sz="1800"/>
                    </a:p>
                    <a:p>
                      <a:pPr indent="0" lvl="0" marL="0" marR="0" rtl="0" algn="l">
                        <a:lnSpc>
                          <a:spcPct val="100000"/>
                        </a:lnSpc>
                        <a:spcBef>
                          <a:spcPts val="0"/>
                        </a:spcBef>
                        <a:spcAft>
                          <a:spcPts val="0"/>
                        </a:spcAft>
                        <a:buClr>
                          <a:srgbClr val="000000"/>
                        </a:buClr>
                        <a:buSzPts val="1800"/>
                        <a:buFont typeface="Arial"/>
                        <a:buNone/>
                      </a:pPr>
                      <a:r>
                        <a:rPr lang="en-GB" sz="1800"/>
                        <a:t>Growth Mindset </a:t>
                      </a:r>
                      <a:endParaRPr sz="1800"/>
                    </a:p>
                    <a:p>
                      <a:pPr indent="0" lvl="0" marL="0" marR="0" rtl="0" algn="l">
                        <a:lnSpc>
                          <a:spcPct val="100000"/>
                        </a:lnSpc>
                        <a:spcBef>
                          <a:spcPts val="0"/>
                        </a:spcBef>
                        <a:spcAft>
                          <a:spcPts val="0"/>
                        </a:spcAft>
                        <a:buClr>
                          <a:srgbClr val="000000"/>
                        </a:buClr>
                        <a:buSzPts val="1800"/>
                        <a:buFont typeface="Arial"/>
                        <a:buNone/>
                      </a:pPr>
                      <a:r>
                        <a:rPr lang="en-GB" sz="1800"/>
                        <a:t>Intelligence </a:t>
                      </a:r>
                      <a:endParaRPr sz="1800"/>
                    </a:p>
                    <a:p>
                      <a:pPr indent="0" lvl="0" marL="0" marR="0" rtl="0" algn="l">
                        <a:lnSpc>
                          <a:spcPct val="100000"/>
                        </a:lnSpc>
                        <a:spcBef>
                          <a:spcPts val="0"/>
                        </a:spcBef>
                        <a:spcAft>
                          <a:spcPts val="0"/>
                        </a:spcAft>
                        <a:buClr>
                          <a:srgbClr val="000000"/>
                        </a:buClr>
                        <a:buSzPts val="1800"/>
                        <a:buFont typeface="Arial"/>
                        <a:buNone/>
                      </a:pPr>
                      <a:r>
                        <a:rPr lang="en-GB" sz="1800"/>
                        <a:t>Mistakes</a:t>
                      </a:r>
                      <a:endParaRPr sz="1800"/>
                    </a:p>
                    <a:p>
                      <a:pPr indent="0" lvl="0" marL="0" marR="0" rtl="0" algn="l">
                        <a:lnSpc>
                          <a:spcPct val="100000"/>
                        </a:lnSpc>
                        <a:spcBef>
                          <a:spcPts val="0"/>
                        </a:spcBef>
                        <a:spcAft>
                          <a:spcPts val="0"/>
                        </a:spcAft>
                        <a:buClr>
                          <a:srgbClr val="000000"/>
                        </a:buClr>
                        <a:buSzPts val="1800"/>
                        <a:buFont typeface="Arial"/>
                        <a:buNone/>
                      </a:pPr>
                      <a:r>
                        <a:rPr lang="en-GB" sz="1800"/>
                        <a:t>Learning </a:t>
                      </a:r>
                      <a:endParaRPr sz="1800"/>
                    </a:p>
                    <a:p>
                      <a:pPr indent="0" lvl="0" marL="0" marR="0" rtl="0" algn="l">
                        <a:lnSpc>
                          <a:spcPct val="100000"/>
                        </a:lnSpc>
                        <a:spcBef>
                          <a:spcPts val="0"/>
                        </a:spcBef>
                        <a:spcAft>
                          <a:spcPts val="0"/>
                        </a:spcAft>
                        <a:buClr>
                          <a:srgbClr val="000000"/>
                        </a:buClr>
                        <a:buSzPts val="1800"/>
                        <a:buFont typeface="Arial"/>
                        <a:buNone/>
                      </a:pPr>
                      <a:r>
                        <a:rPr lang="en-GB" sz="1800"/>
                        <a:t>Challenge </a:t>
                      </a:r>
                      <a:endParaRPr sz="1800"/>
                    </a:p>
                    <a:p>
                      <a:pPr indent="0" lvl="0" marL="0" marR="0" rtl="0" algn="l">
                        <a:lnSpc>
                          <a:spcPct val="100000"/>
                        </a:lnSpc>
                        <a:spcBef>
                          <a:spcPts val="0"/>
                        </a:spcBef>
                        <a:spcAft>
                          <a:spcPts val="0"/>
                        </a:spcAft>
                        <a:buClr>
                          <a:srgbClr val="000000"/>
                        </a:buClr>
                        <a:buSzPts val="1800"/>
                        <a:buFont typeface="Arial"/>
                        <a:buNone/>
                      </a:pPr>
                      <a:r>
                        <a:rPr lang="en-GB" sz="1800"/>
                        <a:t>Calm</a:t>
                      </a:r>
                      <a:endParaRPr sz="1800"/>
                    </a:p>
                    <a:p>
                      <a:pPr indent="0" lvl="0" marL="0" marR="0" rtl="0" algn="l">
                        <a:lnSpc>
                          <a:spcPct val="100000"/>
                        </a:lnSpc>
                        <a:spcBef>
                          <a:spcPts val="0"/>
                        </a:spcBef>
                        <a:spcAft>
                          <a:spcPts val="0"/>
                        </a:spcAft>
                        <a:buClr>
                          <a:srgbClr val="000000"/>
                        </a:buClr>
                        <a:buSzPts val="1800"/>
                        <a:buFont typeface="Arial"/>
                        <a:buNone/>
                      </a:pPr>
                      <a:r>
                        <a:rPr lang="en-GB" sz="1800"/>
                        <a:t>Anxious</a:t>
                      </a:r>
                      <a:endParaRPr sz="1800"/>
                    </a:p>
                    <a:p>
                      <a:pPr indent="0" lvl="0" marL="0" marR="0" rtl="0" algn="l">
                        <a:lnSpc>
                          <a:spcPct val="100000"/>
                        </a:lnSpc>
                        <a:spcBef>
                          <a:spcPts val="0"/>
                        </a:spcBef>
                        <a:spcAft>
                          <a:spcPts val="0"/>
                        </a:spcAft>
                        <a:buClr>
                          <a:srgbClr val="000000"/>
                        </a:buClr>
                        <a:buSzPts val="1800"/>
                        <a:buFont typeface="Arial"/>
                        <a:buNone/>
                      </a:pPr>
                      <a:r>
                        <a:rPr lang="en-GB" sz="1800"/>
                        <a:t>worry</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a:t>Resilience</a:t>
                      </a:r>
                      <a:endParaRPr sz="1800"/>
                    </a:p>
                    <a:p>
                      <a:pPr indent="0" lvl="0" marL="0" marR="0" rtl="0" algn="l">
                        <a:lnSpc>
                          <a:spcPct val="100000"/>
                        </a:lnSpc>
                        <a:spcBef>
                          <a:spcPts val="0"/>
                        </a:spcBef>
                        <a:spcAft>
                          <a:spcPts val="0"/>
                        </a:spcAft>
                        <a:buClr>
                          <a:srgbClr val="000000"/>
                        </a:buClr>
                        <a:buSzPts val="1800"/>
                        <a:buFont typeface="Arial"/>
                        <a:buNone/>
                      </a:pPr>
                      <a:r>
                        <a:rPr lang="en-GB" sz="1800"/>
                        <a:t>Growth Mindset</a:t>
                      </a:r>
                      <a:endParaRPr sz="1800"/>
                    </a:p>
                    <a:p>
                      <a:pPr indent="0" lvl="0" marL="0" marR="0" rtl="0" algn="l">
                        <a:lnSpc>
                          <a:spcPct val="100000"/>
                        </a:lnSpc>
                        <a:spcBef>
                          <a:spcPts val="0"/>
                        </a:spcBef>
                        <a:spcAft>
                          <a:spcPts val="0"/>
                        </a:spcAft>
                        <a:buClr>
                          <a:srgbClr val="000000"/>
                        </a:buClr>
                        <a:buSzPts val="1800"/>
                        <a:buFont typeface="Arial"/>
                        <a:buNone/>
                      </a:pPr>
                      <a:r>
                        <a:rPr lang="en-GB" sz="1800"/>
                        <a:t>Intelligence</a:t>
                      </a:r>
                      <a:endParaRPr sz="1800"/>
                    </a:p>
                    <a:p>
                      <a:pPr indent="0" lvl="0" marL="0" marR="0" rtl="0" algn="l">
                        <a:lnSpc>
                          <a:spcPct val="100000"/>
                        </a:lnSpc>
                        <a:spcBef>
                          <a:spcPts val="0"/>
                        </a:spcBef>
                        <a:spcAft>
                          <a:spcPts val="0"/>
                        </a:spcAft>
                        <a:buClr>
                          <a:srgbClr val="000000"/>
                        </a:buClr>
                        <a:buSzPts val="1800"/>
                        <a:buFont typeface="Arial"/>
                        <a:buNone/>
                      </a:pPr>
                      <a:r>
                        <a:rPr lang="en-GB" sz="1800"/>
                        <a:t>Challenge</a:t>
                      </a:r>
                      <a:endParaRPr sz="1800"/>
                    </a:p>
                    <a:p>
                      <a:pPr indent="0" lvl="0" marL="0" marR="0" rtl="0" algn="l">
                        <a:lnSpc>
                          <a:spcPct val="100000"/>
                        </a:lnSpc>
                        <a:spcBef>
                          <a:spcPts val="0"/>
                        </a:spcBef>
                        <a:spcAft>
                          <a:spcPts val="0"/>
                        </a:spcAft>
                        <a:buClr>
                          <a:srgbClr val="000000"/>
                        </a:buClr>
                        <a:buSzPts val="1800"/>
                        <a:buFont typeface="Arial"/>
                        <a:buNone/>
                      </a:pPr>
                      <a:r>
                        <a:rPr lang="en-GB" sz="1800"/>
                        <a:t>Feeling calm/anxious </a:t>
                      </a:r>
                      <a:endParaRPr sz="1800"/>
                    </a:p>
                    <a:p>
                      <a:pPr indent="0" lvl="0" marL="0" marR="0" rtl="0" algn="l">
                        <a:lnSpc>
                          <a:spcPct val="100000"/>
                        </a:lnSpc>
                        <a:spcBef>
                          <a:spcPts val="0"/>
                        </a:spcBef>
                        <a:spcAft>
                          <a:spcPts val="0"/>
                        </a:spcAft>
                        <a:buClr>
                          <a:srgbClr val="000000"/>
                        </a:buClr>
                        <a:buSzPts val="1800"/>
                        <a:buFont typeface="Arial"/>
                        <a:buNone/>
                      </a:pPr>
                      <a:r>
                        <a:rPr lang="en-GB" sz="1800"/>
                        <a:t>“Magic of mistakes”</a:t>
                      </a:r>
                      <a:br>
                        <a:rPr lang="en-GB" sz="1800"/>
                      </a:br>
                      <a:r>
                        <a:rPr lang="en-GB" sz="1800"/>
                        <a:t>“Power of yet”</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ORACY FRAMEWORK STRANDS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9" name="Shape 229"/>
        <p:cNvGrpSpPr/>
        <p:nvPr/>
      </p:nvGrpSpPr>
      <p:grpSpPr>
        <a:xfrm>
          <a:off x="0" y="0"/>
          <a:ext cx="0" cy="0"/>
          <a:chOff x="0" y="0"/>
          <a:chExt cx="0" cy="0"/>
        </a:xfrm>
      </p:grpSpPr>
      <p:graphicFrame>
        <p:nvGraphicFramePr>
          <p:cNvPr id="230" name="Google Shape;230;p6"/>
          <p:cNvGraphicFramePr/>
          <p:nvPr/>
        </p:nvGraphicFramePr>
        <p:xfrm>
          <a:off x="284191" y="1344384"/>
          <a:ext cx="3000000" cy="3000000"/>
        </p:xfrm>
        <a:graphic>
          <a:graphicData uri="http://schemas.openxmlformats.org/drawingml/2006/table">
            <a:tbl>
              <a:tblPr bandRow="1" firstRow="1">
                <a:noFill/>
                <a:tableStyleId>{67B3479F-BDD7-423C-9F75-0E7796BFE352}</a:tableStyleId>
              </a:tblPr>
              <a:tblGrid>
                <a:gridCol w="1094025"/>
                <a:gridCol w="2522225"/>
                <a:gridCol w="5848700"/>
                <a:gridCol w="2287825"/>
              </a:tblGrid>
              <a:tr h="1056100">
                <a:tc gridSpan="4">
                  <a:txBody>
                    <a:bodyPr/>
                    <a:lstStyle/>
                    <a:p>
                      <a:pPr indent="0" lvl="0" marL="0" marR="0" rtl="0" algn="l">
                        <a:lnSpc>
                          <a:spcPct val="100000"/>
                        </a:lnSpc>
                        <a:spcBef>
                          <a:spcPts val="0"/>
                        </a:spcBef>
                        <a:spcAft>
                          <a:spcPts val="0"/>
                        </a:spcAft>
                        <a:buClr>
                          <a:schemeClr val="dk1"/>
                        </a:buClr>
                        <a:buSzPts val="1100"/>
                        <a:buFont typeface="Arial"/>
                        <a:buNone/>
                      </a:pPr>
                      <a:r>
                        <a:rPr b="1" lang="en-GB" sz="1500" u="none" cap="none" strike="noStrike">
                          <a:solidFill>
                            <a:schemeClr val="dk1"/>
                          </a:solidFill>
                        </a:rPr>
                        <a:t>At the start of the topic, recap the</a:t>
                      </a:r>
                      <a:r>
                        <a:rPr b="1" lang="en-GB" sz="1500">
                          <a:solidFill>
                            <a:schemeClr val="dk1"/>
                          </a:solidFill>
                        </a:rPr>
                        <a:t> terms “growth mindset” (the belief that people can become more intelligent) and “resilience”. Link this to learning and reinforce that challenging learning is good for the brain and memory. </a:t>
                      </a:r>
                      <a:r>
                        <a:rPr b="1" lang="en-GB" sz="1500" u="none" cap="none" strike="noStrike">
                          <a:solidFill>
                            <a:schemeClr val="dk1"/>
                          </a:solidFill>
                        </a:rPr>
                        <a:t> Repeatedly return to this throughout the module</a:t>
                      </a:r>
                      <a:r>
                        <a:rPr b="1" lang="en-GB" sz="1500">
                          <a:solidFill>
                            <a:schemeClr val="dk1"/>
                          </a:solidFill>
                        </a:rPr>
                        <a:t> and throughout the wider curriculum. </a:t>
                      </a:r>
                      <a:endParaRPr b="1" sz="1500" u="none" cap="none" strike="noStrike"/>
                    </a:p>
                  </a:txBody>
                  <a:tcPr marT="45725" marB="45725" marR="91475" marL="91475">
                    <a:lnB cap="flat" cmpd="sng" w="9525">
                      <a:solidFill>
                        <a:srgbClr val="0C0C0C"/>
                      </a:solidFill>
                      <a:prstDash val="solid"/>
                      <a:round/>
                      <a:headEnd len="sm" w="sm" type="none"/>
                      <a:tailEnd len="sm" w="sm" type="none"/>
                    </a:lnB>
                    <a:solidFill>
                      <a:schemeClr val="lt2"/>
                    </a:solidFill>
                  </a:tcPr>
                </a:tc>
                <a:tc hMerge="1"/>
                <a:tc hMerge="1"/>
                <a:tc hMerge="1"/>
              </a:tr>
              <a:tr h="2588400">
                <a:tc>
                  <a:txBody>
                    <a:bodyPr/>
                    <a:lstStyle/>
                    <a:p>
                      <a:pPr indent="0" lvl="0" marL="0" marR="0" rtl="0" algn="ctr">
                        <a:lnSpc>
                          <a:spcPct val="100000"/>
                        </a:lnSpc>
                        <a:spcBef>
                          <a:spcPts val="0"/>
                        </a:spcBef>
                        <a:spcAft>
                          <a:spcPts val="0"/>
                        </a:spcAft>
                        <a:buClr>
                          <a:srgbClr val="000000"/>
                        </a:buClr>
                        <a:buSzPts val="4000"/>
                        <a:buFont typeface="Arial"/>
                        <a:buNone/>
                      </a:pPr>
                      <a:r>
                        <a:rPr b="1" lang="en-GB" sz="4000" u="none" cap="none" strike="noStrike">
                          <a:latin typeface="Arial"/>
                          <a:ea typeface="Arial"/>
                          <a:cs typeface="Arial"/>
                          <a:sym typeface="Arial"/>
                        </a:rPr>
                        <a:t>1</a:t>
                      </a:r>
                      <a:endParaRPr b="1" sz="40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58750" lvl="0" marL="165100" marR="0" rtl="0" algn="l">
                        <a:lnSpc>
                          <a:spcPct val="100000"/>
                        </a:lnSpc>
                        <a:spcBef>
                          <a:spcPts val="0"/>
                        </a:spcBef>
                        <a:spcAft>
                          <a:spcPts val="0"/>
                        </a:spcAft>
                        <a:buClr>
                          <a:schemeClr val="dk1"/>
                        </a:buClr>
                        <a:buSzPts val="1400"/>
                        <a:buFont typeface="Arial"/>
                        <a:buChar char="•"/>
                      </a:pPr>
                      <a:r>
                        <a:rPr lang="en-GB" sz="1400" u="none" cap="none" strike="noStrike">
                          <a:solidFill>
                            <a:schemeClr val="dk1"/>
                          </a:solidFill>
                        </a:rPr>
                        <a:t>NC OBJ: </a:t>
                      </a:r>
                      <a:r>
                        <a:rPr lang="en-GB">
                          <a:solidFill>
                            <a:schemeClr val="dk1"/>
                          </a:solidFill>
                        </a:rPr>
                        <a:t>Identify that the brain is similar to a muscle and must get regular exercise (learning).</a:t>
                      </a:r>
                      <a:endParaRPr sz="14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5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b="1" lang="en-GB" sz="1500" u="none" cap="none" strike="noStrike">
                          <a:solidFill>
                            <a:schemeClr val="dk1"/>
                          </a:solidFill>
                        </a:rPr>
                        <a:t>EQ: </a:t>
                      </a:r>
                      <a:r>
                        <a:rPr b="1" lang="en-GB" sz="1500">
                          <a:solidFill>
                            <a:schemeClr val="dk1"/>
                          </a:solidFill>
                        </a:rPr>
                        <a:t>How is the brain like a muscle? </a:t>
                      </a:r>
                      <a:endParaRPr sz="1400" u="none" cap="none" strike="noStrike"/>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marR="0" rtl="0" algn="l">
                        <a:lnSpc>
                          <a:spcPct val="100000"/>
                        </a:lnSpc>
                        <a:spcBef>
                          <a:spcPts val="0"/>
                        </a:spcBef>
                        <a:spcAft>
                          <a:spcPts val="0"/>
                        </a:spcAft>
                        <a:buClr>
                          <a:schemeClr val="dk1"/>
                        </a:buClr>
                        <a:buSzPts val="1100"/>
                        <a:buFont typeface="Arial"/>
                        <a:buNone/>
                      </a:pPr>
                      <a:r>
                        <a:rPr lang="en-GB">
                          <a:solidFill>
                            <a:schemeClr val="dk1"/>
                          </a:solidFill>
                        </a:rPr>
                        <a:t>Recap the definitions of growth mindset and resilience with the children. Ensure they understand the difference between the two and that this applies across the curriculum in all subject areas.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GB">
                          <a:solidFill>
                            <a:schemeClr val="dk1"/>
                          </a:solidFill>
                        </a:rPr>
                        <a:t>Show the children the first two Dojo Growth Mindset videos. Explore the discussion questions as a class. Children could then explain what advice they would have given Mojo in the scenarios.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GB">
                          <a:solidFill>
                            <a:srgbClr val="FF0000"/>
                          </a:solidFill>
                        </a:rPr>
                        <a:t>Maths link: After the session, take the opportunity to embed this in a Maths lesson by making a deliberate mistakes and celebrating it; use metacognition to model your mindset and thought process so children are encouraged when they make similar mistakes.</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400" u="sng"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GB" sz="1400" u="sng" cap="none" strike="noStrike">
                          <a:solidFill>
                            <a:schemeClr val="dk1"/>
                          </a:solidFill>
                        </a:rPr>
                        <a:t>Opportunities for: </a:t>
                      </a:r>
                      <a:endParaRPr sz="1400" u="sng"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b="1" lang="en-GB">
                          <a:solidFill>
                            <a:schemeClr val="dk1"/>
                          </a:solidFill>
                        </a:rPr>
                        <a:t>Social skills</a:t>
                      </a:r>
                      <a:r>
                        <a:rPr lang="en-GB" sz="1400" u="none" cap="none" strike="noStrike">
                          <a:solidFill>
                            <a:schemeClr val="dk1"/>
                          </a:solidFill>
                        </a:rPr>
                        <a:t> -  </a:t>
                      </a:r>
                      <a:r>
                        <a:rPr lang="en-GB">
                          <a:solidFill>
                            <a:schemeClr val="dk1"/>
                          </a:solidFill>
                        </a:rPr>
                        <a:t>Discussing mistakes with the group, taking turns.</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b="1" lang="en-GB">
                          <a:solidFill>
                            <a:schemeClr val="dk1"/>
                          </a:solidFill>
                        </a:rPr>
                        <a:t>Safeguarding</a:t>
                      </a:r>
                      <a:r>
                        <a:rPr lang="en-GB" sz="1400" u="none" cap="none" strike="noStrike">
                          <a:solidFill>
                            <a:schemeClr val="dk1"/>
                          </a:solidFill>
                        </a:rPr>
                        <a:t> - </a:t>
                      </a:r>
                      <a:r>
                        <a:rPr lang="en-GB">
                          <a:solidFill>
                            <a:schemeClr val="dk1"/>
                          </a:solidFill>
                        </a:rPr>
                        <a:t>Recognise that they are in a safe environment where mistakes are ok to discuss.</a:t>
                      </a:r>
                      <a:endParaRPr sz="14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b="1" lang="en-GB">
                          <a:solidFill>
                            <a:schemeClr val="dk1"/>
                          </a:solidFill>
                        </a:rPr>
                        <a:t>Equalities</a:t>
                      </a:r>
                      <a:r>
                        <a:rPr lang="en-GB" sz="1400" u="none" cap="none" strike="noStrike">
                          <a:solidFill>
                            <a:schemeClr val="dk1"/>
                          </a:solidFill>
                        </a:rPr>
                        <a:t> - Ag</a:t>
                      </a:r>
                      <a:r>
                        <a:rPr lang="en-GB">
                          <a:solidFill>
                            <a:schemeClr val="dk1"/>
                          </a:solidFill>
                        </a:rPr>
                        <a:t>e - identify that learning happens at all ages</a:t>
                      </a:r>
                      <a:endParaRPr sz="14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b="1" lang="en-GB">
                          <a:solidFill>
                            <a:schemeClr val="dk1"/>
                          </a:solidFill>
                        </a:rPr>
                        <a:t>Moral/Spiritual</a:t>
                      </a:r>
                      <a:r>
                        <a:rPr lang="en-GB" sz="1400" u="none" cap="none" strike="noStrike">
                          <a:solidFill>
                            <a:schemeClr val="dk1"/>
                          </a:solidFill>
                        </a:rPr>
                        <a:t> - Self-re</a:t>
                      </a:r>
                      <a:r>
                        <a:rPr lang="en-GB">
                          <a:solidFill>
                            <a:schemeClr val="dk1"/>
                          </a:solidFill>
                        </a:rPr>
                        <a:t>flection on own learning</a:t>
                      </a:r>
                      <a:endParaRPr sz="1400" u="none" cap="none" strike="noStrike"/>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chemeClr val="lt1"/>
                    </a:solidFill>
                  </a:tcPr>
                </a:tc>
                <a:tc hMerge="1"/>
              </a:tr>
              <a:tr h="2498675">
                <a:tc>
                  <a:txBody>
                    <a:bodyPr/>
                    <a:lstStyle/>
                    <a:p>
                      <a:pPr indent="0" lvl="0" marL="0" marR="0" rtl="0" algn="ctr">
                        <a:lnSpc>
                          <a:spcPct val="100000"/>
                        </a:lnSpc>
                        <a:spcBef>
                          <a:spcPts val="0"/>
                        </a:spcBef>
                        <a:spcAft>
                          <a:spcPts val="0"/>
                        </a:spcAft>
                        <a:buClr>
                          <a:srgbClr val="000000"/>
                        </a:buClr>
                        <a:buSzPts val="4000"/>
                        <a:buFont typeface="Arial"/>
                        <a:buNone/>
                      </a:pPr>
                      <a:r>
                        <a:rPr b="1" lang="en-GB" sz="4000" u="none" cap="none" strike="noStrike">
                          <a:latin typeface="Arial"/>
                          <a:ea typeface="Arial"/>
                          <a:cs typeface="Arial"/>
                          <a:sym typeface="Arial"/>
                        </a:rPr>
                        <a:t>2</a:t>
                      </a:r>
                      <a:endParaRPr b="1" sz="40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58750" lvl="0" marL="165100" marR="0" rtl="0" algn="l">
                        <a:lnSpc>
                          <a:spcPct val="100000"/>
                        </a:lnSpc>
                        <a:spcBef>
                          <a:spcPts val="0"/>
                        </a:spcBef>
                        <a:spcAft>
                          <a:spcPts val="0"/>
                        </a:spcAft>
                        <a:buClr>
                          <a:schemeClr val="dk1"/>
                        </a:buClr>
                        <a:buSzPts val="1400"/>
                        <a:buFont typeface="Arial"/>
                        <a:buChar char="•"/>
                      </a:pPr>
                      <a:r>
                        <a:rPr lang="en-GB">
                          <a:solidFill>
                            <a:schemeClr val="dk1"/>
                          </a:solidFill>
                        </a:rPr>
                        <a:t>NC OBJ: Identify that the brain is similar to a muscle and must get regular exercise (learning).</a:t>
                      </a:r>
                      <a:endParaRPr>
                        <a:solidFill>
                          <a:schemeClr val="dk1"/>
                        </a:solidFill>
                      </a:endParaRPr>
                    </a:p>
                    <a:p>
                      <a:pPr indent="0" lvl="0" marL="457200" marR="0" rtl="0" algn="l">
                        <a:lnSpc>
                          <a:spcPct val="100000"/>
                        </a:lnSpc>
                        <a:spcBef>
                          <a:spcPts val="0"/>
                        </a:spcBef>
                        <a:spcAft>
                          <a:spcPts val="0"/>
                        </a:spcAft>
                        <a:buNone/>
                      </a:pPr>
                      <a:r>
                        <a:t/>
                      </a:r>
                      <a:endParaRPr>
                        <a:solidFill>
                          <a:schemeClr val="dk1"/>
                        </a:solidFill>
                      </a:endParaRPr>
                    </a:p>
                    <a:p>
                      <a:pPr indent="0" lvl="0" marL="457200" marR="0" rtl="0" algn="l">
                        <a:lnSpc>
                          <a:spcPct val="100000"/>
                        </a:lnSpc>
                        <a:spcBef>
                          <a:spcPts val="0"/>
                        </a:spcBef>
                        <a:spcAft>
                          <a:spcPts val="0"/>
                        </a:spcAft>
                        <a:buNone/>
                      </a:pPr>
                      <a:r>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b="1" lang="en-GB" sz="1500" u="none" cap="none" strike="noStrike">
                          <a:solidFill>
                            <a:schemeClr val="dk1"/>
                          </a:solidFill>
                        </a:rPr>
                        <a:t>LO:</a:t>
                      </a:r>
                      <a:r>
                        <a:rPr b="1" lang="en-GB" sz="1500">
                          <a:solidFill>
                            <a:schemeClr val="dk1"/>
                          </a:solidFill>
                        </a:rPr>
                        <a:t> Can a person become smarter over time?</a:t>
                      </a:r>
                      <a:endParaRPr sz="1400" u="none" cap="none" strike="noStrike"/>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marR="0" rtl="0" algn="l">
                        <a:lnSpc>
                          <a:spcPct val="100000"/>
                        </a:lnSpc>
                        <a:spcBef>
                          <a:spcPts val="0"/>
                        </a:spcBef>
                        <a:spcAft>
                          <a:spcPts val="0"/>
                        </a:spcAft>
                        <a:buClr>
                          <a:schemeClr val="dk1"/>
                        </a:buClr>
                        <a:buSzPts val="1100"/>
                        <a:buFont typeface="Arial"/>
                        <a:buNone/>
                      </a:pPr>
                      <a:r>
                        <a:rPr lang="en-GB">
                          <a:solidFill>
                            <a:schemeClr val="dk1"/>
                          </a:solidFill>
                        </a:rPr>
                        <a:t>Start by asking children to map out the changes in their lives in which they have learned a new skill. Discuss how they learned the new skill, how much time, dedication and how many mistakes it took.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GB">
                          <a:solidFill>
                            <a:schemeClr val="dk1"/>
                          </a:solidFill>
                        </a:rPr>
                        <a:t>Use an example of someone learning to walk or talk; that toddlers fall over many times. This is like making a mistake. Introduce the terms “Magic of Mistakes” and “Power of Yet”. What would this look like for a baby </a:t>
                      </a:r>
                      <a:r>
                        <a:rPr lang="en-GB">
                          <a:solidFill>
                            <a:schemeClr val="dk1"/>
                          </a:solidFill>
                        </a:rPr>
                        <a:t>learning</a:t>
                      </a:r>
                      <a:r>
                        <a:rPr lang="en-GB">
                          <a:solidFill>
                            <a:schemeClr val="dk1"/>
                          </a:solidFill>
                        </a:rPr>
                        <a:t> to walk? What about someone learning something new in school?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GB">
                          <a:solidFill>
                            <a:srgbClr val="FF0000"/>
                          </a:solidFill>
                        </a:rPr>
                        <a:t>PE link: Use an example from PE for this; learning new rules for a game. People may make mistakes the first few times while they learn the rules. Discuss the importance of having patience. </a:t>
                      </a:r>
                      <a:endParaRPr>
                        <a:solidFill>
                          <a:srgbClr val="FF0000"/>
                        </a:solidFill>
                      </a:endParaRPr>
                    </a:p>
                    <a:p>
                      <a:pPr indent="0" lvl="0" marL="0" marR="0" rtl="0" algn="l">
                        <a:lnSpc>
                          <a:spcPct val="100000"/>
                        </a:lnSpc>
                        <a:spcBef>
                          <a:spcPts val="0"/>
                        </a:spcBef>
                        <a:spcAft>
                          <a:spcPts val="0"/>
                        </a:spcAft>
                        <a:buClr>
                          <a:schemeClr val="dk1"/>
                        </a:buClr>
                        <a:buSzPts val="1100"/>
                        <a:buFont typeface="Arial"/>
                        <a:buNone/>
                      </a:pPr>
                      <a:r>
                        <a:t/>
                      </a:r>
                      <a:endParaRPr sz="1400" u="sng" cap="none" strike="noStrike">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dk1"/>
                          </a:solidFill>
                        </a:rPr>
                        <a:t>Opportunities for: </a:t>
                      </a:r>
                      <a:endParaRPr u="sng">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Social skills</a:t>
                      </a:r>
                      <a:r>
                        <a:rPr lang="en-GB">
                          <a:solidFill>
                            <a:schemeClr val="dk1"/>
                          </a:solidFill>
                        </a:rPr>
                        <a:t> -  Discussing with others, taking turns.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Safeguarding</a:t>
                      </a:r>
                      <a:r>
                        <a:rPr lang="en-GB">
                          <a:solidFill>
                            <a:schemeClr val="dk1"/>
                          </a:solidFill>
                        </a:rPr>
                        <a:t> - Recognise that they are in a safe environment where mistakes are ok to discuss.</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Equalities</a:t>
                      </a:r>
                      <a:r>
                        <a:rPr lang="en-GB">
                          <a:solidFill>
                            <a:schemeClr val="dk1"/>
                          </a:solidFill>
                        </a:rPr>
                        <a:t> - Age - identify that learning happens at all ages</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Moral/Spiritual</a:t>
                      </a:r>
                      <a:r>
                        <a:rPr lang="en-GB">
                          <a:solidFill>
                            <a:schemeClr val="dk1"/>
                          </a:solidFill>
                        </a:rPr>
                        <a:t> - Self-reflection on own learning</a:t>
                      </a:r>
                      <a:endParaRPr u="sng">
                        <a:solidFill>
                          <a:schemeClr val="dk1"/>
                        </a:solidFil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chemeClr val="lt1"/>
                    </a:solidFill>
                  </a:tcPr>
                </a:tc>
                <a:tc hMerge="1"/>
              </a:tr>
            </a:tbl>
          </a:graphicData>
        </a:graphic>
      </p:graphicFrame>
      <p:sp>
        <p:nvSpPr>
          <p:cNvPr id="231" name="Google Shape;231;p6"/>
          <p:cNvSpPr txBox="1"/>
          <p:nvPr/>
        </p:nvSpPr>
        <p:spPr>
          <a:xfrm>
            <a:off x="284125" y="264875"/>
            <a:ext cx="11752800" cy="1023600"/>
          </a:xfrm>
          <a:prstGeom prst="rect">
            <a:avLst/>
          </a:prstGeom>
          <a:solidFill>
            <a:srgbClr val="FDF6F1"/>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Arial"/>
                <a:ea typeface="Arial"/>
                <a:cs typeface="Arial"/>
                <a:sym typeface="Arial"/>
              </a:rPr>
              <a:t>Sequence of Teaching and Learning</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20124D"/>
              </a:solidFill>
              <a:latin typeface="Arial"/>
              <a:ea typeface="Arial"/>
              <a:cs typeface="Arial"/>
              <a:sym typeface="Arial"/>
            </a:endParaRPr>
          </a:p>
        </p:txBody>
      </p:sp>
      <p:pic>
        <p:nvPicPr>
          <p:cNvPr id="232" name="Google Shape;232;p6"/>
          <p:cNvPicPr preferRelativeResize="0"/>
          <p:nvPr/>
        </p:nvPicPr>
        <p:blipFill rotWithShape="1">
          <a:blip r:embed="rId3">
            <a:alphaModFix/>
          </a:blip>
          <a:srcRect b="0" l="0" r="0" t="0"/>
          <a:stretch/>
        </p:blipFill>
        <p:spPr>
          <a:xfrm>
            <a:off x="5431300" y="700663"/>
            <a:ext cx="1272400" cy="511737"/>
          </a:xfrm>
          <a:prstGeom prst="rect">
            <a:avLst/>
          </a:prstGeom>
          <a:noFill/>
          <a:ln>
            <a:noFill/>
          </a:ln>
        </p:spPr>
      </p:pic>
      <p:pic>
        <p:nvPicPr>
          <p:cNvPr id="233" name="Google Shape;233;p6"/>
          <p:cNvPicPr preferRelativeResize="0"/>
          <p:nvPr/>
        </p:nvPicPr>
        <p:blipFill rotWithShape="1">
          <a:blip r:embed="rId4">
            <a:alphaModFix/>
          </a:blip>
          <a:srcRect b="0" l="0" r="0" t="0"/>
          <a:stretch/>
        </p:blipFill>
        <p:spPr>
          <a:xfrm>
            <a:off x="10959224" y="8746049"/>
            <a:ext cx="1232786" cy="511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37" name="Shape 237"/>
        <p:cNvGrpSpPr/>
        <p:nvPr/>
      </p:nvGrpSpPr>
      <p:grpSpPr>
        <a:xfrm>
          <a:off x="0" y="0"/>
          <a:ext cx="0" cy="0"/>
          <a:chOff x="0" y="0"/>
          <a:chExt cx="0" cy="0"/>
        </a:xfrm>
      </p:grpSpPr>
      <p:graphicFrame>
        <p:nvGraphicFramePr>
          <p:cNvPr id="238" name="Google Shape;238;p7"/>
          <p:cNvGraphicFramePr/>
          <p:nvPr/>
        </p:nvGraphicFramePr>
        <p:xfrm>
          <a:off x="452492" y="1344383"/>
          <a:ext cx="3000000" cy="3000000"/>
        </p:xfrm>
        <a:graphic>
          <a:graphicData uri="http://schemas.openxmlformats.org/drawingml/2006/table">
            <a:tbl>
              <a:tblPr bandRow="1" firstRow="1">
                <a:noFill/>
                <a:tableStyleId>{67B3479F-BDD7-423C-9F75-0E7796BFE352}</a:tableStyleId>
              </a:tblPr>
              <a:tblGrid>
                <a:gridCol w="1135000"/>
                <a:gridCol w="2362000"/>
                <a:gridCol w="5750075"/>
                <a:gridCol w="2118175"/>
              </a:tblGrid>
              <a:tr h="3527075">
                <a:tc>
                  <a:txBody>
                    <a:bodyPr/>
                    <a:lstStyle/>
                    <a:p>
                      <a:pPr indent="0" lvl="0" marL="0" marR="0" rtl="0" algn="ctr">
                        <a:lnSpc>
                          <a:spcPct val="100000"/>
                        </a:lnSpc>
                        <a:spcBef>
                          <a:spcPts val="0"/>
                        </a:spcBef>
                        <a:spcAft>
                          <a:spcPts val="0"/>
                        </a:spcAft>
                        <a:buClr>
                          <a:srgbClr val="000000"/>
                        </a:buClr>
                        <a:buSzPts val="4000"/>
                        <a:buFont typeface="Arial"/>
                        <a:buNone/>
                      </a:pPr>
                      <a:r>
                        <a:rPr b="1" lang="en-GB" sz="4000" u="none" cap="none" strike="noStrike"/>
                        <a:t>3</a:t>
                      </a:r>
                      <a:endParaRPr b="1" sz="40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58750" lvl="0" marL="165100" marR="0" rtl="0" algn="l">
                        <a:lnSpc>
                          <a:spcPct val="100000"/>
                        </a:lnSpc>
                        <a:spcBef>
                          <a:spcPts val="0"/>
                        </a:spcBef>
                        <a:spcAft>
                          <a:spcPts val="0"/>
                        </a:spcAft>
                        <a:buClr>
                          <a:schemeClr val="dk1"/>
                        </a:buClr>
                        <a:buSzPts val="1400"/>
                        <a:buFont typeface="Arial"/>
                        <a:buChar char="•"/>
                      </a:pPr>
                      <a:r>
                        <a:rPr lang="en-GB" sz="1400" u="none" cap="none" strike="noStrike">
                          <a:solidFill>
                            <a:schemeClr val="dk1"/>
                          </a:solidFill>
                        </a:rPr>
                        <a:t>NC OBJ: </a:t>
                      </a:r>
                      <a:r>
                        <a:rPr lang="en-GB">
                          <a:solidFill>
                            <a:schemeClr val="dk1"/>
                          </a:solidFill>
                        </a:rPr>
                        <a:t>Identify ways in which to self-calm when finding learning challenging.</a:t>
                      </a:r>
                      <a:endParaRPr sz="14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5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b="1" lang="en-GB" sz="1500" u="none" cap="none" strike="noStrike">
                          <a:solidFill>
                            <a:schemeClr val="dk1"/>
                          </a:solidFill>
                        </a:rPr>
                        <a:t>EQ: </a:t>
                      </a:r>
                      <a:r>
                        <a:rPr b="1" lang="en-GB" sz="1500">
                          <a:solidFill>
                            <a:schemeClr val="dk1"/>
                          </a:solidFill>
                        </a:rPr>
                        <a:t>Why does learning sometimes seem hard? </a:t>
                      </a:r>
                      <a:endParaRPr b="1" sz="1500" u="none" cap="none" strike="noStrike"/>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marR="0" rtl="0" algn="l">
                        <a:lnSpc>
                          <a:spcPct val="100000"/>
                        </a:lnSpc>
                        <a:spcBef>
                          <a:spcPts val="0"/>
                        </a:spcBef>
                        <a:spcAft>
                          <a:spcPts val="0"/>
                        </a:spcAft>
                        <a:buClr>
                          <a:schemeClr val="dk1"/>
                        </a:buClr>
                        <a:buSzPts val="1100"/>
                        <a:buFont typeface="Arial"/>
                        <a:buNone/>
                      </a:pPr>
                      <a:r>
                        <a:rPr lang="en-GB" sz="1400" u="none" cap="none" strike="noStrike">
                          <a:solidFill>
                            <a:schemeClr val="dk1"/>
                          </a:solidFill>
                        </a:rPr>
                        <a:t>Recap knowledge of </a:t>
                      </a:r>
                      <a:r>
                        <a:rPr lang="en-GB">
                          <a:solidFill>
                            <a:schemeClr val="dk1"/>
                          </a:solidFill>
                        </a:rPr>
                        <a:t>growth mindset and resilience from previous lessons. Identify examples of this outside and within school.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GB">
                          <a:solidFill>
                            <a:schemeClr val="dk1"/>
                          </a:solidFill>
                        </a:rPr>
                        <a:t>Show the children a complex problem (pick something they’d never be able to do). Discuss how they would feel if you made them complete this problem on their own without teaching them how to do it. </a:t>
                      </a:r>
                      <a:r>
                        <a:rPr lang="en-GB">
                          <a:solidFill>
                            <a:srgbClr val="FF0000"/>
                          </a:solidFill>
                        </a:rPr>
                        <a:t>Maths link: operational fluency - children identify what maths operations they recognise in the problem.</a:t>
                      </a:r>
                      <a:endParaRPr>
                        <a:solidFill>
                          <a:srgbClr val="FF0000"/>
                        </a:solidFill>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GB">
                          <a:solidFill>
                            <a:schemeClr val="dk1"/>
                          </a:solidFill>
                        </a:rPr>
                        <a:t>Help children recognise that there is a “right level” of challenge, where the brain can grow without it being too hard. Reiterate that teachers try to give children the perfect level of challenge.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400" u="none" cap="none" strike="noStrike">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dk1"/>
                          </a:solidFill>
                        </a:rPr>
                        <a:t>Opportunities for: </a:t>
                      </a:r>
                      <a:endParaRPr u="sng">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Social skills</a:t>
                      </a:r>
                      <a:r>
                        <a:rPr lang="en-GB">
                          <a:solidFill>
                            <a:schemeClr val="dk1"/>
                          </a:solidFill>
                        </a:rPr>
                        <a:t> -  Discussing with others, taking turns.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Safeguarding</a:t>
                      </a:r>
                      <a:r>
                        <a:rPr lang="en-GB">
                          <a:solidFill>
                            <a:schemeClr val="dk1"/>
                          </a:solidFill>
                        </a:rPr>
                        <a:t> - Recognise that they are in a safe environment where mistakes are ok to discuss. Identify teachers as people who care and help.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Equalities</a:t>
                      </a:r>
                      <a:r>
                        <a:rPr lang="en-GB">
                          <a:solidFill>
                            <a:schemeClr val="dk1"/>
                          </a:solidFill>
                        </a:rPr>
                        <a:t> - Diversity - that challenge is personal and different for everybody.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Moral/Spiritual</a:t>
                      </a:r>
                      <a:r>
                        <a:rPr lang="en-GB">
                          <a:solidFill>
                            <a:schemeClr val="dk1"/>
                          </a:solidFill>
                        </a:rPr>
                        <a:t> - Self-reflection on own learning</a:t>
                      </a:r>
                      <a:endParaRPr u="sng">
                        <a:solidFill>
                          <a:schemeClr val="dk1"/>
                        </a:solidFill>
                      </a:endParaRPr>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chemeClr val="lt1"/>
                    </a:solidFill>
                  </a:tcPr>
                </a:tc>
                <a:tc hMerge="1"/>
              </a:tr>
              <a:tr h="3323425">
                <a:tc>
                  <a:txBody>
                    <a:bodyPr/>
                    <a:lstStyle/>
                    <a:p>
                      <a:pPr indent="0" lvl="0" marL="0" marR="0" rtl="0" algn="l">
                        <a:lnSpc>
                          <a:spcPct val="100000"/>
                        </a:lnSpc>
                        <a:spcBef>
                          <a:spcPts val="0"/>
                        </a:spcBef>
                        <a:spcAft>
                          <a:spcPts val="0"/>
                        </a:spcAft>
                        <a:buClr>
                          <a:srgbClr val="000000"/>
                        </a:buClr>
                        <a:buSzPts val="6700"/>
                        <a:buFont typeface="Arial"/>
                        <a:buNone/>
                      </a:pPr>
                      <a:r>
                        <a:rPr b="1" lang="en-GB" sz="3600" u="none" cap="none" strike="noStrike"/>
                        <a:t>  4</a:t>
                      </a:r>
                      <a:endParaRPr b="1" sz="36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317500" lvl="0" marL="457200" rtl="0" algn="l">
                        <a:spcBef>
                          <a:spcPts val="0"/>
                        </a:spcBef>
                        <a:spcAft>
                          <a:spcPts val="0"/>
                        </a:spcAft>
                        <a:buClr>
                          <a:schemeClr val="dk1"/>
                        </a:buClr>
                        <a:buSzPts val="1400"/>
                        <a:buChar char="•"/>
                      </a:pPr>
                      <a:r>
                        <a:rPr lang="en-GB">
                          <a:solidFill>
                            <a:schemeClr val="dk1"/>
                          </a:solidFill>
                        </a:rPr>
                        <a:t>NC OBJ: Identify ways in which to self-calm when finding learning challenging.</a:t>
                      </a:r>
                      <a:endParaRPr sz="14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5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b="1" lang="en-GB" sz="1500" u="none" cap="none" strike="noStrike">
                          <a:solidFill>
                            <a:schemeClr val="dk1"/>
                          </a:solidFill>
                        </a:rPr>
                        <a:t>LO: </a:t>
                      </a:r>
                      <a:r>
                        <a:rPr b="1" lang="en-GB" sz="1500">
                          <a:solidFill>
                            <a:schemeClr val="dk1"/>
                          </a:solidFill>
                        </a:rPr>
                        <a:t>How can I stay calm when learning is hard? </a:t>
                      </a:r>
                      <a:endParaRPr sz="1500" u="none" cap="none" strike="noStrike"/>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rtl="0" algn="l">
                        <a:spcBef>
                          <a:spcPts val="0"/>
                        </a:spcBef>
                        <a:spcAft>
                          <a:spcPts val="0"/>
                        </a:spcAft>
                        <a:buClr>
                          <a:schemeClr val="dk1"/>
                        </a:buClr>
                        <a:buSzPts val="1100"/>
                        <a:buFont typeface="Arial"/>
                        <a:buNone/>
                      </a:pPr>
                      <a:r>
                        <a:rPr lang="en-GB">
                          <a:solidFill>
                            <a:schemeClr val="dk1"/>
                          </a:solidFill>
                        </a:rPr>
                        <a:t>Recap knowledge of growth mindset and resilience from previous lessons. Identify levels of challenge and that learning should be quite hard to grow your brain.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GB">
                          <a:solidFill>
                            <a:schemeClr val="dk1"/>
                          </a:solidFill>
                        </a:rPr>
                        <a:t>Discuss what calm feels like - use the mindfulness chime to reinforce this. Explain that sometimes when learning is hard, people forget to stay calm and they worry or feel anxious. Help children recognise this is normal and create as a class a mind map of ways to stay calm.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GB">
                          <a:solidFill>
                            <a:srgbClr val="FF0000"/>
                          </a:solidFill>
                        </a:rPr>
                        <a:t>PE link: Children can recognise the significance of proper breathing and how this regulates the body.</a:t>
                      </a:r>
                      <a:endParaRPr>
                        <a:solidFill>
                          <a:srgbClr val="FF0000"/>
                        </a:solidFill>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GB">
                          <a:solidFill>
                            <a:schemeClr val="dk1"/>
                          </a:solidFill>
                        </a:rPr>
                        <a:t>Children create their own list/map/diagram of ways they could keep themselves calm.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GB">
                          <a:solidFill>
                            <a:schemeClr val="dk1"/>
                          </a:solidFill>
                        </a:rPr>
                        <a:t>Respond to the EQ.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dk1"/>
                          </a:solidFill>
                        </a:rPr>
                        <a:t>Opportunities for: </a:t>
                      </a:r>
                      <a:endParaRPr u="sng">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Social skills</a:t>
                      </a:r>
                      <a:r>
                        <a:rPr lang="en-GB">
                          <a:solidFill>
                            <a:schemeClr val="dk1"/>
                          </a:solidFill>
                        </a:rPr>
                        <a:t> -  Discussing with others, taking turns.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Safeguarding</a:t>
                      </a:r>
                      <a:r>
                        <a:rPr lang="en-GB">
                          <a:solidFill>
                            <a:schemeClr val="dk1"/>
                          </a:solidFill>
                        </a:rPr>
                        <a:t> - Identify self-regulation strategies and emotions of anxiety and worry.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Equalities</a:t>
                      </a:r>
                      <a:r>
                        <a:rPr lang="en-GB">
                          <a:solidFill>
                            <a:schemeClr val="dk1"/>
                          </a:solidFill>
                        </a:rPr>
                        <a:t> - Diversity - that different people have different ways of feeling calm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Moral/Spiritual</a:t>
                      </a:r>
                      <a:r>
                        <a:rPr lang="en-GB">
                          <a:solidFill>
                            <a:schemeClr val="dk1"/>
                          </a:solidFill>
                        </a:rPr>
                        <a:t> - Developing a personal sense of calm and ways to be calm</a:t>
                      </a:r>
                      <a:endParaRPr>
                        <a:solidFill>
                          <a:schemeClr val="dk1"/>
                        </a:solidFil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chemeClr val="lt1"/>
                    </a:solidFill>
                  </a:tcPr>
                </a:tc>
                <a:tc hMerge="1"/>
              </a:tr>
            </a:tbl>
          </a:graphicData>
        </a:graphic>
      </p:graphicFrame>
      <p:sp>
        <p:nvSpPr>
          <p:cNvPr id="239" name="Google Shape;239;p7"/>
          <p:cNvSpPr txBox="1"/>
          <p:nvPr/>
        </p:nvSpPr>
        <p:spPr>
          <a:xfrm>
            <a:off x="438300" y="264885"/>
            <a:ext cx="11372700" cy="1023600"/>
          </a:xfrm>
          <a:prstGeom prst="rect">
            <a:avLst/>
          </a:prstGeom>
          <a:solidFill>
            <a:srgbClr val="FDF6F1"/>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Arial"/>
                <a:ea typeface="Arial"/>
                <a:cs typeface="Arial"/>
                <a:sym typeface="Arial"/>
              </a:rPr>
              <a:t>Sequence of Teaching and Learning</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20124D"/>
              </a:solidFill>
              <a:latin typeface="Arial"/>
              <a:ea typeface="Arial"/>
              <a:cs typeface="Arial"/>
              <a:sym typeface="Arial"/>
            </a:endParaRPr>
          </a:p>
        </p:txBody>
      </p:sp>
      <p:pic>
        <p:nvPicPr>
          <p:cNvPr id="240" name="Google Shape;240;p7"/>
          <p:cNvPicPr preferRelativeResize="0"/>
          <p:nvPr/>
        </p:nvPicPr>
        <p:blipFill rotWithShape="1">
          <a:blip r:embed="rId3">
            <a:alphaModFix/>
          </a:blip>
          <a:srcRect b="0" l="0" r="0" t="0"/>
          <a:stretch/>
        </p:blipFill>
        <p:spPr>
          <a:xfrm>
            <a:off x="5431300" y="700663"/>
            <a:ext cx="1272400" cy="511737"/>
          </a:xfrm>
          <a:prstGeom prst="rect">
            <a:avLst/>
          </a:prstGeom>
          <a:noFill/>
          <a:ln>
            <a:noFill/>
          </a:ln>
        </p:spPr>
      </p:pic>
      <p:pic>
        <p:nvPicPr>
          <p:cNvPr id="241" name="Google Shape;241;p7"/>
          <p:cNvPicPr preferRelativeResize="0"/>
          <p:nvPr/>
        </p:nvPicPr>
        <p:blipFill rotWithShape="1">
          <a:blip r:embed="rId4">
            <a:alphaModFix/>
          </a:blip>
          <a:srcRect b="0" l="0" r="0" t="0"/>
          <a:stretch/>
        </p:blipFill>
        <p:spPr>
          <a:xfrm>
            <a:off x="10737992" y="8540447"/>
            <a:ext cx="1454015" cy="60355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