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Lst>
  <p:sldSz cy="9144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D7240C4-F596-441E-9249-6942454E06CD}">
  <a:tblStyle styleId="{1D7240C4-F596-441E-9249-6942454E06C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 name="Google Shape;18;p2"/>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19" name="Google Shape;19;p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 name="Google Shape;20;p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 name="Google Shape;21;p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1"/>
          <p:cNvSpPr txBox="1"/>
          <p:nvPr>
            <p:ph type="title"/>
          </p:nvPr>
        </p:nvSpPr>
        <p:spPr>
          <a:xfrm rot="5400000">
            <a:off x="6164701" y="3047035"/>
            <a:ext cx="77493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7" name="Google Shape;77;p11"/>
          <p:cNvSpPr txBox="1"/>
          <p:nvPr>
            <p:ph idx="1" type="body"/>
          </p:nvPr>
        </p:nvSpPr>
        <p:spPr>
          <a:xfrm rot="5400000">
            <a:off x="830701" y="494335"/>
            <a:ext cx="7749300" cy="77343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8" name="Google Shape;78;p1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p1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0" name="Google Shape;80;p1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8" name="Shape 88"/>
        <p:cNvGrpSpPr/>
        <p:nvPr/>
      </p:nvGrpSpPr>
      <p:grpSpPr>
        <a:xfrm>
          <a:off x="0" y="0"/>
          <a:ext cx="0" cy="0"/>
          <a:chOff x="0" y="0"/>
          <a:chExt cx="0" cy="0"/>
        </a:xfrm>
      </p:grpSpPr>
      <p:sp>
        <p:nvSpPr>
          <p:cNvPr id="89" name="Google Shape;89;p13"/>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3"/>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91" name="Google Shape;91;p1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4" name="Shape 94"/>
        <p:cNvGrpSpPr/>
        <p:nvPr/>
      </p:nvGrpSpPr>
      <p:grpSpPr>
        <a:xfrm>
          <a:off x="0" y="0"/>
          <a:ext cx="0" cy="0"/>
          <a:chOff x="0" y="0"/>
          <a:chExt cx="0" cy="0"/>
        </a:xfrm>
      </p:grpSpPr>
      <p:sp>
        <p:nvSpPr>
          <p:cNvPr id="95" name="Google Shape;95;p14"/>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4"/>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p:txBody>
      </p:sp>
      <p:sp>
        <p:nvSpPr>
          <p:cNvPr id="97" name="Google Shape;97;p1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0" name="Shape 100"/>
        <p:cNvGrpSpPr/>
        <p:nvPr/>
      </p:nvGrpSpPr>
      <p:grpSpPr>
        <a:xfrm>
          <a:off x="0" y="0"/>
          <a:ext cx="0" cy="0"/>
          <a:chOff x="0" y="0"/>
          <a:chExt cx="0" cy="0"/>
        </a:xfrm>
      </p:grpSpPr>
      <p:sp>
        <p:nvSpPr>
          <p:cNvPr id="101" name="Google Shape;101;p15"/>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5"/>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sz="3200">
                <a:solidFill>
                  <a:schemeClr val="dk1"/>
                </a:solidFill>
              </a:defRPr>
            </a:lvl1pPr>
            <a:lvl2pPr indent="-228600" lvl="1" marL="914400" algn="l">
              <a:lnSpc>
                <a:spcPct val="90000"/>
              </a:lnSpc>
              <a:spcBef>
                <a:spcPts val="667"/>
              </a:spcBef>
              <a:spcAft>
                <a:spcPts val="0"/>
              </a:spcAft>
              <a:buClr>
                <a:srgbClr val="888888"/>
              </a:buClr>
              <a:buSzPts val="2667"/>
              <a:buNone/>
              <a:defRPr sz="2667">
                <a:solidFill>
                  <a:srgbClr val="888888"/>
                </a:solidFill>
              </a:defRPr>
            </a:lvl2pPr>
            <a:lvl3pPr indent="-228600" lvl="2" marL="1371600" algn="l">
              <a:lnSpc>
                <a:spcPct val="90000"/>
              </a:lnSpc>
              <a:spcBef>
                <a:spcPts val="667"/>
              </a:spcBef>
              <a:spcAft>
                <a:spcPts val="0"/>
              </a:spcAft>
              <a:buClr>
                <a:srgbClr val="888888"/>
              </a:buClr>
              <a:buSzPts val="2400"/>
              <a:buNone/>
              <a:defRPr sz="2400">
                <a:solidFill>
                  <a:srgbClr val="888888"/>
                </a:solidFill>
              </a:defRPr>
            </a:lvl3pPr>
            <a:lvl4pPr indent="-228600" lvl="3" marL="1828800" algn="l">
              <a:lnSpc>
                <a:spcPct val="90000"/>
              </a:lnSpc>
              <a:spcBef>
                <a:spcPts val="667"/>
              </a:spcBef>
              <a:spcAft>
                <a:spcPts val="0"/>
              </a:spcAft>
              <a:buClr>
                <a:srgbClr val="888888"/>
              </a:buClr>
              <a:buSzPts val="2133"/>
              <a:buNone/>
              <a:defRPr sz="2133">
                <a:solidFill>
                  <a:srgbClr val="888888"/>
                </a:solidFill>
              </a:defRPr>
            </a:lvl4pPr>
            <a:lvl5pPr indent="-228600" lvl="4" marL="2286000" algn="l">
              <a:lnSpc>
                <a:spcPct val="90000"/>
              </a:lnSpc>
              <a:spcBef>
                <a:spcPts val="667"/>
              </a:spcBef>
              <a:spcAft>
                <a:spcPts val="0"/>
              </a:spcAft>
              <a:buClr>
                <a:srgbClr val="888888"/>
              </a:buClr>
              <a:buSzPts val="2133"/>
              <a:buNone/>
              <a:defRPr sz="2133">
                <a:solidFill>
                  <a:srgbClr val="888888"/>
                </a:solidFill>
              </a:defRPr>
            </a:lvl5pPr>
            <a:lvl6pPr indent="-228600" lvl="5" marL="2743200" algn="l">
              <a:lnSpc>
                <a:spcPct val="90000"/>
              </a:lnSpc>
              <a:spcBef>
                <a:spcPts val="667"/>
              </a:spcBef>
              <a:spcAft>
                <a:spcPts val="0"/>
              </a:spcAft>
              <a:buClr>
                <a:srgbClr val="888888"/>
              </a:buClr>
              <a:buSzPts val="2133"/>
              <a:buNone/>
              <a:defRPr sz="2133">
                <a:solidFill>
                  <a:srgbClr val="888888"/>
                </a:solidFill>
              </a:defRPr>
            </a:lvl6pPr>
            <a:lvl7pPr indent="-228600" lvl="6" marL="3200400" algn="l">
              <a:lnSpc>
                <a:spcPct val="90000"/>
              </a:lnSpc>
              <a:spcBef>
                <a:spcPts val="667"/>
              </a:spcBef>
              <a:spcAft>
                <a:spcPts val="0"/>
              </a:spcAft>
              <a:buClr>
                <a:srgbClr val="888888"/>
              </a:buClr>
              <a:buSzPts val="2133"/>
              <a:buNone/>
              <a:defRPr sz="2133">
                <a:solidFill>
                  <a:srgbClr val="888888"/>
                </a:solidFill>
              </a:defRPr>
            </a:lvl7pPr>
            <a:lvl8pPr indent="-228600" lvl="7" marL="3657600" algn="l">
              <a:lnSpc>
                <a:spcPct val="90000"/>
              </a:lnSpc>
              <a:spcBef>
                <a:spcPts val="667"/>
              </a:spcBef>
              <a:spcAft>
                <a:spcPts val="0"/>
              </a:spcAft>
              <a:buClr>
                <a:srgbClr val="888888"/>
              </a:buClr>
              <a:buSzPts val="2133"/>
              <a:buNone/>
              <a:defRPr sz="2133">
                <a:solidFill>
                  <a:srgbClr val="888888"/>
                </a:solidFill>
              </a:defRPr>
            </a:lvl8pPr>
            <a:lvl9pPr indent="-228600" lvl="8" marL="4114800" algn="l">
              <a:lnSpc>
                <a:spcPct val="90000"/>
              </a:lnSpc>
              <a:spcBef>
                <a:spcPts val="667"/>
              </a:spcBef>
              <a:spcAft>
                <a:spcPts val="0"/>
              </a:spcAft>
              <a:buClr>
                <a:srgbClr val="888888"/>
              </a:buClr>
              <a:buSzPts val="2133"/>
              <a:buNone/>
              <a:defRPr sz="2133">
                <a:solidFill>
                  <a:srgbClr val="888888"/>
                </a:solidFill>
              </a:defRPr>
            </a:lvl9pPr>
          </a:lstStyle>
          <a:p/>
        </p:txBody>
      </p:sp>
      <p:sp>
        <p:nvSpPr>
          <p:cNvPr id="103" name="Google Shape;103;p1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6" name="Shape 106"/>
        <p:cNvGrpSpPr/>
        <p:nvPr/>
      </p:nvGrpSpPr>
      <p:grpSpPr>
        <a:xfrm>
          <a:off x="0" y="0"/>
          <a:ext cx="0" cy="0"/>
          <a:chOff x="0" y="0"/>
          <a:chExt cx="0" cy="0"/>
        </a:xfrm>
      </p:grpSpPr>
      <p:sp>
        <p:nvSpPr>
          <p:cNvPr id="107" name="Google Shape;107;p16"/>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6"/>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09" name="Google Shape;109;p16"/>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0" name="Google Shape;110;p1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7"/>
          <p:cNvSpPr txBox="1"/>
          <p:nvPr>
            <p:ph idx="1" type="body"/>
          </p:nvPr>
        </p:nvSpPr>
        <p:spPr>
          <a:xfrm>
            <a:off x="839789" y="2241551"/>
            <a:ext cx="5157900" cy="10986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16" name="Google Shape;116;p17"/>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7" name="Google Shape;117;p17"/>
          <p:cNvSpPr txBox="1"/>
          <p:nvPr>
            <p:ph idx="3" type="body"/>
          </p:nvPr>
        </p:nvSpPr>
        <p:spPr>
          <a:xfrm>
            <a:off x="6172201" y="2241551"/>
            <a:ext cx="5183100" cy="10986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18" name="Google Shape;118;p17"/>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9" name="Google Shape;119;p1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2" name="Shape 122"/>
        <p:cNvGrpSpPr/>
        <p:nvPr/>
      </p:nvGrpSpPr>
      <p:grpSpPr>
        <a:xfrm>
          <a:off x="0" y="0"/>
          <a:ext cx="0" cy="0"/>
          <a:chOff x="0" y="0"/>
          <a:chExt cx="0" cy="0"/>
        </a:xfrm>
      </p:grpSpPr>
      <p:sp>
        <p:nvSpPr>
          <p:cNvPr id="123" name="Google Shape;123;p18"/>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p19"/>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9"/>
          <p:cNvSpPr txBox="1"/>
          <p:nvPr>
            <p:ph idx="1" type="body"/>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indent="-499554" lvl="0" marL="457200" algn="l">
              <a:lnSpc>
                <a:spcPct val="90000"/>
              </a:lnSpc>
              <a:spcBef>
                <a:spcPts val="1333"/>
              </a:spcBef>
              <a:spcAft>
                <a:spcPts val="0"/>
              </a:spcAft>
              <a:buClr>
                <a:schemeClr val="dk1"/>
              </a:buClr>
              <a:buSzPts val="4267"/>
              <a:buChar char="•"/>
              <a:defRPr sz="4267"/>
            </a:lvl1pPr>
            <a:lvl2pPr indent="-465645" lvl="1" marL="914400" algn="l">
              <a:lnSpc>
                <a:spcPct val="90000"/>
              </a:lnSpc>
              <a:spcBef>
                <a:spcPts val="667"/>
              </a:spcBef>
              <a:spcAft>
                <a:spcPts val="0"/>
              </a:spcAft>
              <a:buClr>
                <a:schemeClr val="dk1"/>
              </a:buClr>
              <a:buSzPts val="3733"/>
              <a:buChar char="•"/>
              <a:defRPr sz="3733"/>
            </a:lvl2pPr>
            <a:lvl3pPr indent="-431800" lvl="2" marL="1371600" algn="l">
              <a:lnSpc>
                <a:spcPct val="90000"/>
              </a:lnSpc>
              <a:spcBef>
                <a:spcPts val="667"/>
              </a:spcBef>
              <a:spcAft>
                <a:spcPts val="0"/>
              </a:spcAft>
              <a:buClr>
                <a:schemeClr val="dk1"/>
              </a:buClr>
              <a:buSzPts val="3200"/>
              <a:buChar char="•"/>
              <a:defRPr sz="3200"/>
            </a:lvl3pPr>
            <a:lvl4pPr indent="-397954" lvl="3" marL="1828800" algn="l">
              <a:lnSpc>
                <a:spcPct val="90000"/>
              </a:lnSpc>
              <a:spcBef>
                <a:spcPts val="667"/>
              </a:spcBef>
              <a:spcAft>
                <a:spcPts val="0"/>
              </a:spcAft>
              <a:buClr>
                <a:schemeClr val="dk1"/>
              </a:buClr>
              <a:buSzPts val="2667"/>
              <a:buChar char="•"/>
              <a:defRPr sz="2667"/>
            </a:lvl4pPr>
            <a:lvl5pPr indent="-397954" lvl="4" marL="2286000" algn="l">
              <a:lnSpc>
                <a:spcPct val="90000"/>
              </a:lnSpc>
              <a:spcBef>
                <a:spcPts val="667"/>
              </a:spcBef>
              <a:spcAft>
                <a:spcPts val="0"/>
              </a:spcAft>
              <a:buClr>
                <a:schemeClr val="dk1"/>
              </a:buClr>
              <a:buSzPts val="2667"/>
              <a:buChar char="•"/>
              <a:defRPr sz="2667"/>
            </a:lvl5pPr>
            <a:lvl6pPr indent="-397954" lvl="5" marL="2743200" algn="l">
              <a:lnSpc>
                <a:spcPct val="90000"/>
              </a:lnSpc>
              <a:spcBef>
                <a:spcPts val="667"/>
              </a:spcBef>
              <a:spcAft>
                <a:spcPts val="0"/>
              </a:spcAft>
              <a:buClr>
                <a:schemeClr val="dk1"/>
              </a:buClr>
              <a:buSzPts val="2667"/>
              <a:buChar char="•"/>
              <a:defRPr sz="2667"/>
            </a:lvl6pPr>
            <a:lvl7pPr indent="-397954" lvl="6" marL="3200400" algn="l">
              <a:lnSpc>
                <a:spcPct val="90000"/>
              </a:lnSpc>
              <a:spcBef>
                <a:spcPts val="667"/>
              </a:spcBef>
              <a:spcAft>
                <a:spcPts val="0"/>
              </a:spcAft>
              <a:buClr>
                <a:schemeClr val="dk1"/>
              </a:buClr>
              <a:buSzPts val="2667"/>
              <a:buChar char="•"/>
              <a:defRPr sz="2667"/>
            </a:lvl7pPr>
            <a:lvl8pPr indent="-397954" lvl="7" marL="3657600" algn="l">
              <a:lnSpc>
                <a:spcPct val="90000"/>
              </a:lnSpc>
              <a:spcBef>
                <a:spcPts val="667"/>
              </a:spcBef>
              <a:spcAft>
                <a:spcPts val="0"/>
              </a:spcAft>
              <a:buClr>
                <a:schemeClr val="dk1"/>
              </a:buClr>
              <a:buSzPts val="2667"/>
              <a:buChar char="•"/>
              <a:defRPr sz="2667"/>
            </a:lvl8pPr>
            <a:lvl9pPr indent="-397954" lvl="8" marL="4114800" algn="l">
              <a:lnSpc>
                <a:spcPct val="90000"/>
              </a:lnSpc>
              <a:spcBef>
                <a:spcPts val="667"/>
              </a:spcBef>
              <a:spcAft>
                <a:spcPts val="0"/>
              </a:spcAft>
              <a:buClr>
                <a:schemeClr val="dk1"/>
              </a:buClr>
              <a:buSzPts val="2667"/>
              <a:buChar char="•"/>
              <a:defRPr sz="2667"/>
            </a:lvl9pPr>
          </a:lstStyle>
          <a:p/>
        </p:txBody>
      </p:sp>
      <p:sp>
        <p:nvSpPr>
          <p:cNvPr id="130" name="Google Shape;130;p19"/>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31" name="Google Shape;131;p1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p20"/>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0"/>
          <p:cNvSpPr/>
          <p:nvPr>
            <p:ph idx="2" type="pic"/>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3"/>
              </a:spcBef>
              <a:spcAft>
                <a:spcPts val="0"/>
              </a:spcAft>
              <a:buClr>
                <a:schemeClr val="dk1"/>
              </a:buClr>
              <a:buSzPts val="4267"/>
              <a:buFont typeface="Arial"/>
              <a:buNone/>
              <a:defRPr b="0" i="0" sz="4267" u="none" cap="none" strike="noStrike">
                <a:solidFill>
                  <a:schemeClr val="dk1"/>
                </a:solidFill>
                <a:latin typeface="Calibri"/>
                <a:ea typeface="Calibri"/>
                <a:cs typeface="Calibri"/>
                <a:sym typeface="Calibri"/>
              </a:defRPr>
            </a:lvl1pPr>
            <a:lvl2pPr lvl="1" marR="0" rtl="0" algn="l">
              <a:lnSpc>
                <a:spcPct val="90000"/>
              </a:lnSpc>
              <a:spcBef>
                <a:spcPts val="667"/>
              </a:spcBef>
              <a:spcAft>
                <a:spcPts val="0"/>
              </a:spcAft>
              <a:buClr>
                <a:schemeClr val="dk1"/>
              </a:buClr>
              <a:buSzPts val="3733"/>
              <a:buFont typeface="Arial"/>
              <a:buNone/>
              <a:defRPr b="0" i="0" sz="3733" u="none" cap="none" strike="noStrike">
                <a:solidFill>
                  <a:schemeClr val="dk1"/>
                </a:solidFill>
                <a:latin typeface="Calibri"/>
                <a:ea typeface="Calibri"/>
                <a:cs typeface="Calibri"/>
                <a:sym typeface="Calibri"/>
              </a:defRPr>
            </a:lvl2pPr>
            <a:lvl3pPr lvl="2" marR="0" rtl="0" algn="l">
              <a:lnSpc>
                <a:spcPct val="90000"/>
              </a:lnSpc>
              <a:spcBef>
                <a:spcPts val="667"/>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4pPr>
            <a:lvl5pPr lvl="4"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9pPr>
          </a:lstStyle>
          <a:p/>
        </p:txBody>
      </p:sp>
      <p:sp>
        <p:nvSpPr>
          <p:cNvPr id="137" name="Google Shape;137;p20"/>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38" name="Google Shape;138;p2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1" name="Shape 141"/>
        <p:cNvGrpSpPr/>
        <p:nvPr/>
      </p:nvGrpSpPr>
      <p:grpSpPr>
        <a:xfrm>
          <a:off x="0" y="0"/>
          <a:ext cx="0" cy="0"/>
          <a:chOff x="0" y="0"/>
          <a:chExt cx="0" cy="0"/>
        </a:xfrm>
      </p:grpSpPr>
      <p:sp>
        <p:nvSpPr>
          <p:cNvPr id="142" name="Google Shape;142;p21"/>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1"/>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44" name="Google Shape;144;p2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3"/>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 name="Google Shape;24;p3"/>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25" name="Google Shape;25;p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 name="Google Shape;26;p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 name="Google Shape;27;p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7" name="Shape 147"/>
        <p:cNvGrpSpPr/>
        <p:nvPr/>
      </p:nvGrpSpPr>
      <p:grpSpPr>
        <a:xfrm>
          <a:off x="0" y="0"/>
          <a:ext cx="0" cy="0"/>
          <a:chOff x="0" y="0"/>
          <a:chExt cx="0" cy="0"/>
        </a:xfrm>
      </p:grpSpPr>
      <p:sp>
        <p:nvSpPr>
          <p:cNvPr id="148" name="Google Shape;148;p22"/>
          <p:cNvSpPr txBox="1"/>
          <p:nvPr>
            <p:ph type="title"/>
          </p:nvPr>
        </p:nvSpPr>
        <p:spPr>
          <a:xfrm rot="5400000">
            <a:off x="6164851" y="3046885"/>
            <a:ext cx="77490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2"/>
          <p:cNvSpPr txBox="1"/>
          <p:nvPr>
            <p:ph idx="1" type="body"/>
          </p:nvPr>
        </p:nvSpPr>
        <p:spPr>
          <a:xfrm rot="5400000">
            <a:off x="830851" y="494185"/>
            <a:ext cx="77490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50" name="Google Shape;150;p2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 name="Google Shape;30;p4"/>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sz="3200">
                <a:solidFill>
                  <a:schemeClr val="dk1"/>
                </a:solidFill>
              </a:defRPr>
            </a:lvl1pPr>
            <a:lvl2pPr indent="-228600" lvl="1" marL="914400" algn="l">
              <a:lnSpc>
                <a:spcPct val="90000"/>
              </a:lnSpc>
              <a:spcBef>
                <a:spcPts val="700"/>
              </a:spcBef>
              <a:spcAft>
                <a:spcPts val="0"/>
              </a:spcAft>
              <a:buClr>
                <a:srgbClr val="888888"/>
              </a:buClr>
              <a:buSzPts val="2700"/>
              <a:buNone/>
              <a:defRPr sz="2700">
                <a:solidFill>
                  <a:srgbClr val="888888"/>
                </a:solidFill>
              </a:defRPr>
            </a:lvl2pPr>
            <a:lvl3pPr indent="-228600" lvl="2" marL="1371600" algn="l">
              <a:lnSpc>
                <a:spcPct val="90000"/>
              </a:lnSpc>
              <a:spcBef>
                <a:spcPts val="700"/>
              </a:spcBef>
              <a:spcAft>
                <a:spcPts val="0"/>
              </a:spcAft>
              <a:buClr>
                <a:srgbClr val="888888"/>
              </a:buClr>
              <a:buSzPts val="2400"/>
              <a:buNone/>
              <a:defRPr sz="2400">
                <a:solidFill>
                  <a:srgbClr val="888888"/>
                </a:solidFill>
              </a:defRPr>
            </a:lvl3pPr>
            <a:lvl4pPr indent="-228600" lvl="3" marL="1828800" algn="l">
              <a:lnSpc>
                <a:spcPct val="90000"/>
              </a:lnSpc>
              <a:spcBef>
                <a:spcPts val="700"/>
              </a:spcBef>
              <a:spcAft>
                <a:spcPts val="0"/>
              </a:spcAft>
              <a:buClr>
                <a:srgbClr val="888888"/>
              </a:buClr>
              <a:buSzPts val="2100"/>
              <a:buNone/>
              <a:defRPr sz="2100">
                <a:solidFill>
                  <a:srgbClr val="888888"/>
                </a:solidFill>
              </a:defRPr>
            </a:lvl4pPr>
            <a:lvl5pPr indent="-228600" lvl="4" marL="2286000" algn="l">
              <a:lnSpc>
                <a:spcPct val="90000"/>
              </a:lnSpc>
              <a:spcBef>
                <a:spcPts val="700"/>
              </a:spcBef>
              <a:spcAft>
                <a:spcPts val="0"/>
              </a:spcAft>
              <a:buClr>
                <a:srgbClr val="888888"/>
              </a:buClr>
              <a:buSzPts val="2100"/>
              <a:buNone/>
              <a:defRPr sz="2100">
                <a:solidFill>
                  <a:srgbClr val="888888"/>
                </a:solidFill>
              </a:defRPr>
            </a:lvl5pPr>
            <a:lvl6pPr indent="-228600" lvl="5" marL="2743200" algn="l">
              <a:lnSpc>
                <a:spcPct val="90000"/>
              </a:lnSpc>
              <a:spcBef>
                <a:spcPts val="700"/>
              </a:spcBef>
              <a:spcAft>
                <a:spcPts val="0"/>
              </a:spcAft>
              <a:buClr>
                <a:srgbClr val="888888"/>
              </a:buClr>
              <a:buSzPts val="2100"/>
              <a:buNone/>
              <a:defRPr sz="2100">
                <a:solidFill>
                  <a:srgbClr val="888888"/>
                </a:solidFill>
              </a:defRPr>
            </a:lvl6pPr>
            <a:lvl7pPr indent="-228600" lvl="6" marL="3200400" algn="l">
              <a:lnSpc>
                <a:spcPct val="90000"/>
              </a:lnSpc>
              <a:spcBef>
                <a:spcPts val="700"/>
              </a:spcBef>
              <a:spcAft>
                <a:spcPts val="0"/>
              </a:spcAft>
              <a:buClr>
                <a:srgbClr val="888888"/>
              </a:buClr>
              <a:buSzPts val="2100"/>
              <a:buNone/>
              <a:defRPr sz="2100">
                <a:solidFill>
                  <a:srgbClr val="888888"/>
                </a:solidFill>
              </a:defRPr>
            </a:lvl7pPr>
            <a:lvl8pPr indent="-228600" lvl="7" marL="3657600" algn="l">
              <a:lnSpc>
                <a:spcPct val="90000"/>
              </a:lnSpc>
              <a:spcBef>
                <a:spcPts val="700"/>
              </a:spcBef>
              <a:spcAft>
                <a:spcPts val="0"/>
              </a:spcAft>
              <a:buClr>
                <a:srgbClr val="888888"/>
              </a:buClr>
              <a:buSzPts val="2100"/>
              <a:buNone/>
              <a:defRPr sz="2100">
                <a:solidFill>
                  <a:srgbClr val="888888"/>
                </a:solidFill>
              </a:defRPr>
            </a:lvl8pPr>
            <a:lvl9pPr indent="-228600" lvl="8" marL="4114800" algn="l">
              <a:lnSpc>
                <a:spcPct val="90000"/>
              </a:lnSpc>
              <a:spcBef>
                <a:spcPts val="700"/>
              </a:spcBef>
              <a:spcAft>
                <a:spcPts val="0"/>
              </a:spcAft>
              <a:buClr>
                <a:srgbClr val="888888"/>
              </a:buClr>
              <a:buSzPts val="2100"/>
              <a:buNone/>
              <a:defRPr sz="2100">
                <a:solidFill>
                  <a:srgbClr val="888888"/>
                </a:solidFill>
              </a:defRPr>
            </a:lvl9pPr>
          </a:lstStyle>
          <a:p/>
        </p:txBody>
      </p:sp>
      <p:sp>
        <p:nvSpPr>
          <p:cNvPr id="31" name="Google Shape;31;p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 name="Google Shape;32;p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 name="Google Shape;33;p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6" name="Google Shape;36;p5"/>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7" name="Google Shape;37;p5"/>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8" name="Google Shape;38;p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 name="Google Shape;39;p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 name="Google Shape;40;p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 name="Google Shape;43;p6"/>
          <p:cNvSpPr txBox="1"/>
          <p:nvPr>
            <p:ph idx="1" type="body"/>
          </p:nvPr>
        </p:nvSpPr>
        <p:spPr>
          <a:xfrm>
            <a:off x="839789" y="2241551"/>
            <a:ext cx="51579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4" name="Google Shape;44;p6"/>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5" name="Google Shape;45;p6"/>
          <p:cNvSpPr txBox="1"/>
          <p:nvPr>
            <p:ph idx="3" type="body"/>
          </p:nvPr>
        </p:nvSpPr>
        <p:spPr>
          <a:xfrm>
            <a:off x="6172201" y="2241551"/>
            <a:ext cx="51831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6" name="Google Shape;46;p6"/>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7" name="Google Shape;47;p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 name="Google Shape;48;p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p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 name="Google Shape;52;p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p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4" name="Google Shape;54;p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Google Shape;56;p8"/>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7" name="Google Shape;57;p8"/>
          <p:cNvSpPr txBox="1"/>
          <p:nvPr>
            <p:ph idx="1" type="body"/>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indent="-501650" lvl="0" marL="457200" algn="l">
              <a:lnSpc>
                <a:spcPct val="90000"/>
              </a:lnSpc>
              <a:spcBef>
                <a:spcPts val="1300"/>
              </a:spcBef>
              <a:spcAft>
                <a:spcPts val="0"/>
              </a:spcAft>
              <a:buClr>
                <a:schemeClr val="dk1"/>
              </a:buClr>
              <a:buSzPts val="4300"/>
              <a:buChar char="•"/>
              <a:defRPr sz="4300"/>
            </a:lvl1pPr>
            <a:lvl2pPr indent="-463550" lvl="1" marL="914400" algn="l">
              <a:lnSpc>
                <a:spcPct val="90000"/>
              </a:lnSpc>
              <a:spcBef>
                <a:spcPts val="700"/>
              </a:spcBef>
              <a:spcAft>
                <a:spcPts val="0"/>
              </a:spcAft>
              <a:buClr>
                <a:schemeClr val="dk1"/>
              </a:buClr>
              <a:buSzPts val="3700"/>
              <a:buChar char="•"/>
              <a:defRPr sz="3700"/>
            </a:lvl2pPr>
            <a:lvl3pPr indent="-431800" lvl="2" marL="1371600" algn="l">
              <a:lnSpc>
                <a:spcPct val="90000"/>
              </a:lnSpc>
              <a:spcBef>
                <a:spcPts val="700"/>
              </a:spcBef>
              <a:spcAft>
                <a:spcPts val="0"/>
              </a:spcAft>
              <a:buClr>
                <a:schemeClr val="dk1"/>
              </a:buClr>
              <a:buSzPts val="3200"/>
              <a:buChar char="•"/>
              <a:defRPr sz="3200"/>
            </a:lvl3pPr>
            <a:lvl4pPr indent="-400050" lvl="3" marL="1828800" algn="l">
              <a:lnSpc>
                <a:spcPct val="90000"/>
              </a:lnSpc>
              <a:spcBef>
                <a:spcPts val="700"/>
              </a:spcBef>
              <a:spcAft>
                <a:spcPts val="0"/>
              </a:spcAft>
              <a:buClr>
                <a:schemeClr val="dk1"/>
              </a:buClr>
              <a:buSzPts val="2700"/>
              <a:buChar char="•"/>
              <a:defRPr sz="2700"/>
            </a:lvl4pPr>
            <a:lvl5pPr indent="-400050" lvl="4" marL="2286000" algn="l">
              <a:lnSpc>
                <a:spcPct val="90000"/>
              </a:lnSpc>
              <a:spcBef>
                <a:spcPts val="700"/>
              </a:spcBef>
              <a:spcAft>
                <a:spcPts val="0"/>
              </a:spcAft>
              <a:buClr>
                <a:schemeClr val="dk1"/>
              </a:buClr>
              <a:buSzPts val="2700"/>
              <a:buChar char="•"/>
              <a:defRPr sz="2700"/>
            </a:lvl5pPr>
            <a:lvl6pPr indent="-400050" lvl="5" marL="2743200" algn="l">
              <a:lnSpc>
                <a:spcPct val="90000"/>
              </a:lnSpc>
              <a:spcBef>
                <a:spcPts val="700"/>
              </a:spcBef>
              <a:spcAft>
                <a:spcPts val="0"/>
              </a:spcAft>
              <a:buClr>
                <a:schemeClr val="dk1"/>
              </a:buClr>
              <a:buSzPts val="2700"/>
              <a:buChar char="•"/>
              <a:defRPr sz="2700"/>
            </a:lvl6pPr>
            <a:lvl7pPr indent="-400050" lvl="6" marL="3200400" algn="l">
              <a:lnSpc>
                <a:spcPct val="90000"/>
              </a:lnSpc>
              <a:spcBef>
                <a:spcPts val="700"/>
              </a:spcBef>
              <a:spcAft>
                <a:spcPts val="0"/>
              </a:spcAft>
              <a:buClr>
                <a:schemeClr val="dk1"/>
              </a:buClr>
              <a:buSzPts val="2700"/>
              <a:buChar char="•"/>
              <a:defRPr sz="2700"/>
            </a:lvl7pPr>
            <a:lvl8pPr indent="-400050" lvl="7" marL="3657600" algn="l">
              <a:lnSpc>
                <a:spcPct val="90000"/>
              </a:lnSpc>
              <a:spcBef>
                <a:spcPts val="700"/>
              </a:spcBef>
              <a:spcAft>
                <a:spcPts val="0"/>
              </a:spcAft>
              <a:buClr>
                <a:schemeClr val="dk1"/>
              </a:buClr>
              <a:buSzPts val="2700"/>
              <a:buChar char="•"/>
              <a:defRPr sz="2700"/>
            </a:lvl8pPr>
            <a:lvl9pPr indent="-400050" lvl="8" marL="4114800" algn="l">
              <a:lnSpc>
                <a:spcPct val="90000"/>
              </a:lnSpc>
              <a:spcBef>
                <a:spcPts val="700"/>
              </a:spcBef>
              <a:spcAft>
                <a:spcPts val="0"/>
              </a:spcAft>
              <a:buClr>
                <a:schemeClr val="dk1"/>
              </a:buClr>
              <a:buSzPts val="2700"/>
              <a:buChar char="•"/>
              <a:defRPr sz="2700"/>
            </a:lvl9pPr>
          </a:lstStyle>
          <a:p/>
        </p:txBody>
      </p:sp>
      <p:sp>
        <p:nvSpPr>
          <p:cNvPr id="58" name="Google Shape;58;p8"/>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59" name="Google Shape;59;p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0" name="Google Shape;60;p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1" name="Google Shape;61;p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2" name="Shape 62"/>
        <p:cNvGrpSpPr/>
        <p:nvPr/>
      </p:nvGrpSpPr>
      <p:grpSpPr>
        <a:xfrm>
          <a:off x="0" y="0"/>
          <a:ext cx="0" cy="0"/>
          <a:chOff x="0" y="0"/>
          <a:chExt cx="0" cy="0"/>
        </a:xfrm>
      </p:grpSpPr>
      <p:sp>
        <p:nvSpPr>
          <p:cNvPr id="63" name="Google Shape;63;p9"/>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 name="Google Shape;64;p9"/>
          <p:cNvSpPr/>
          <p:nvPr>
            <p:ph idx="2" type="pic"/>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0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1pPr>
            <a:lvl2pPr lvl="1" marR="0" rtl="0" algn="l">
              <a:lnSpc>
                <a:spcPct val="90000"/>
              </a:lnSpc>
              <a:spcBef>
                <a:spcPts val="700"/>
              </a:spcBef>
              <a:spcAft>
                <a:spcPts val="0"/>
              </a:spcAft>
              <a:buClr>
                <a:schemeClr val="dk1"/>
              </a:buClr>
              <a:buSzPts val="3700"/>
              <a:buFont typeface="Arial"/>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7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4pPr>
            <a:lvl5pPr lvl="4"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5pPr>
            <a:lvl6pPr lvl="5"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6pPr>
            <a:lvl7pPr lvl="6"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7pPr>
            <a:lvl8pPr lvl="7"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8pPr>
            <a:lvl9pPr lvl="8"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9pPr>
          </a:lstStyle>
          <a:p/>
        </p:txBody>
      </p:sp>
      <p:sp>
        <p:nvSpPr>
          <p:cNvPr id="65" name="Google Shape;65;p9"/>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66" name="Google Shape;66;p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 name="Google Shape;67;p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 name="Google Shape;68;p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9" name="Shape 69"/>
        <p:cNvGrpSpPr/>
        <p:nvPr/>
      </p:nvGrpSpPr>
      <p:grpSpPr>
        <a:xfrm>
          <a:off x="0" y="0"/>
          <a:ext cx="0" cy="0"/>
          <a:chOff x="0" y="0"/>
          <a:chExt cx="0" cy="0"/>
        </a:xfrm>
      </p:grpSpPr>
      <p:sp>
        <p:nvSpPr>
          <p:cNvPr id="70" name="Google Shape;70;p10"/>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1" name="Google Shape;71;p10"/>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2" name="Google Shape;72;p1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p1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4" name="Google Shape;74;p1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3.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3550" lvl="0" marL="457200" marR="0" rtl="0" algn="l">
              <a:lnSpc>
                <a:spcPct val="90000"/>
              </a:lnSpc>
              <a:spcBef>
                <a:spcPts val="13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lnSpc>
                <a:spcPct val="90000"/>
              </a:lnSpc>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lnSpc>
                <a:spcPct val="90000"/>
              </a:lnSpc>
              <a:spcBef>
                <a:spcPts val="7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5" name="Google Shape;15;p1"/>
          <p:cNvPicPr preferRelativeResize="0"/>
          <p:nvPr/>
        </p:nvPicPr>
        <p:blipFill rotWithShape="1">
          <a:blip r:embed="rId1">
            <a:alphaModFix/>
          </a:blip>
          <a:srcRect b="0" l="0" r="0" t="0"/>
          <a:stretch/>
        </p:blipFill>
        <p:spPr>
          <a:xfrm>
            <a:off x="10042368" y="8493249"/>
            <a:ext cx="1311431" cy="4511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 name="Shape 81"/>
        <p:cNvGrpSpPr/>
        <p:nvPr/>
      </p:nvGrpSpPr>
      <p:grpSpPr>
        <a:xfrm>
          <a:off x="0" y="0"/>
          <a:ext cx="0" cy="0"/>
          <a:chOff x="0" y="0"/>
          <a:chExt cx="0" cy="0"/>
        </a:xfrm>
      </p:grpSpPr>
      <p:sp>
        <p:nvSpPr>
          <p:cNvPr id="82" name="Google Shape;82;p12"/>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12"/>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5645" lvl="0" marL="457200" marR="0" rtl="0" algn="l">
              <a:lnSpc>
                <a:spcPct val="90000"/>
              </a:lnSpc>
              <a:spcBef>
                <a:spcPts val="1333"/>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lnSpc>
                <a:spcPct val="90000"/>
              </a:lnSpc>
              <a:spcBef>
                <a:spcPts val="667"/>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lnSpc>
                <a:spcPct val="90000"/>
              </a:lnSpc>
              <a:spcBef>
                <a:spcPts val="667"/>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84" name="Google Shape;84;p1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1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p1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87" name="Google Shape;87;p12"/>
          <p:cNvSpPr/>
          <p:nvPr/>
        </p:nvSpPr>
        <p:spPr>
          <a:xfrm>
            <a:off x="10042368" y="8493249"/>
            <a:ext cx="1311300" cy="451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7.png"/><Relationship Id="rId11" Type="http://schemas.openxmlformats.org/officeDocument/2006/relationships/image" Target="../media/image5.jpg"/><Relationship Id="rId10" Type="http://schemas.openxmlformats.org/officeDocument/2006/relationships/image" Target="../media/image12.png"/><Relationship Id="rId9" Type="http://schemas.openxmlformats.org/officeDocument/2006/relationships/image" Target="../media/image11.png"/><Relationship Id="rId5" Type="http://schemas.openxmlformats.org/officeDocument/2006/relationships/image" Target="../media/image13.jpg"/><Relationship Id="rId6" Type="http://schemas.openxmlformats.org/officeDocument/2006/relationships/image" Target="../media/image4.jpg"/><Relationship Id="rId7" Type="http://schemas.openxmlformats.org/officeDocument/2006/relationships/image" Target="../media/image6.jpg"/><Relationship Id="rId8"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3.jpg"/><Relationship Id="rId11" Type="http://schemas.openxmlformats.org/officeDocument/2006/relationships/image" Target="../media/image3.png"/><Relationship Id="rId10" Type="http://schemas.openxmlformats.org/officeDocument/2006/relationships/image" Target="../media/image5.jpg"/><Relationship Id="rId12" Type="http://schemas.openxmlformats.org/officeDocument/2006/relationships/image" Target="../media/image8.png"/><Relationship Id="rId9" Type="http://schemas.openxmlformats.org/officeDocument/2006/relationships/image" Target="../media/image12.png"/><Relationship Id="rId5" Type="http://schemas.openxmlformats.org/officeDocument/2006/relationships/image" Target="../media/image4.jpg"/><Relationship Id="rId6" Type="http://schemas.openxmlformats.org/officeDocument/2006/relationships/image" Target="../media/image6.jpg"/><Relationship Id="rId7" Type="http://schemas.openxmlformats.org/officeDocument/2006/relationships/image" Target="../media/image2.jpg"/><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b="0" l="0" r="0" t="0"/>
          <a:stretch/>
        </p:blipFill>
        <p:spPr>
          <a:xfrm>
            <a:off x="10609943" y="55946"/>
            <a:ext cx="772765" cy="1064675"/>
          </a:xfrm>
          <a:prstGeom prst="rect">
            <a:avLst/>
          </a:prstGeom>
          <a:noFill/>
          <a:ln>
            <a:noFill/>
          </a:ln>
        </p:spPr>
      </p:pic>
      <p:sp>
        <p:nvSpPr>
          <p:cNvPr id="159" name="Google Shape;159;p23"/>
          <p:cNvSpPr txBox="1"/>
          <p:nvPr/>
        </p:nvSpPr>
        <p:spPr>
          <a:xfrm>
            <a:off x="6191250" y="2410725"/>
            <a:ext cx="5309400" cy="1139299"/>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600" u="sng" cap="none" strike="noStrike">
                <a:solidFill>
                  <a:srgbClr val="000000"/>
                </a:solidFill>
                <a:latin typeface="Arial"/>
                <a:ea typeface="Arial"/>
                <a:cs typeface="Arial"/>
                <a:sym typeface="Arial"/>
              </a:rPr>
              <a:t>Transferable Knowledge:</a:t>
            </a:r>
            <a:endParaRPr b="1" i="0" sz="16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GB"/>
              <a:t>That </a:t>
            </a:r>
            <a:r>
              <a:rPr lang="en-GB"/>
              <a:t>festivals</a:t>
            </a:r>
            <a:r>
              <a:rPr lang="en-GB"/>
              <a:t> and events give people a sense of belonging</a:t>
            </a:r>
            <a:endParaRPr/>
          </a:p>
          <a:p>
            <a:pPr indent="0" lvl="0" marL="0" marR="0" rtl="0" algn="ctr">
              <a:lnSpc>
                <a:spcPct val="100000"/>
              </a:lnSpc>
              <a:spcBef>
                <a:spcPts val="0"/>
              </a:spcBef>
              <a:spcAft>
                <a:spcPts val="0"/>
              </a:spcAft>
              <a:buNone/>
            </a:pPr>
            <a:r>
              <a:rPr lang="en-GB"/>
              <a:t>That different </a:t>
            </a:r>
            <a:r>
              <a:rPr lang="en-GB"/>
              <a:t>communities</a:t>
            </a:r>
            <a:r>
              <a:rPr lang="en-GB"/>
              <a:t> celebrate in different ways</a:t>
            </a:r>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3"/>
          <p:cNvSpPr txBox="1"/>
          <p:nvPr/>
        </p:nvSpPr>
        <p:spPr>
          <a:xfrm>
            <a:off x="806825" y="3655817"/>
            <a:ext cx="10693800" cy="5314012"/>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GB" sz="1600">
                <a:solidFill>
                  <a:schemeClr val="dk1"/>
                </a:solidFill>
              </a:rPr>
              <a:t>Northumberland SACRE Curriculum Aims</a:t>
            </a:r>
            <a:endParaRPr b="1" sz="16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Northumberland’s Agreed Syllabus for RE aims to ensure that all pupils and students: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A. know about and understand a range of religions and worldviews, so that they can: describe, explain and analyse beliefs and practices, recognising the diversity which exists within and between communities and amongst individuals; identify, investigate and respond to questions posed and responses offered by some of the sources of wisdom found in religions and worldviews; appreciate and appraise the nature, significance and impact of different ways of expressing meaning.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B. express ideas and insights about the nature, significance and impact of religions and worldviews, so that they can: explain reasonably their ideas about how beliefs, practices and forms of expression influence individuals and communities; express with increasing discernment their personal reflections and critical responses to questions and teachings about identity, diversity, meaning and value, including ethical issues; appreciate and appraise different dimensions of a religion or worldview.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C.acquire and deploy the skills needed to engage seriously with religions and worldviews, so that they can: find out about and investigate key concepts and questions of belonging, meaning, purpose and truth, responding creatively; enquire into what enables different individuals and communities to live together respectfully for the well-being of all; articulate beliefs, values and commitments clearly in order to explain why they may be important in their own and other people’s lives..</a:t>
            </a:r>
            <a:endParaRPr b="1" sz="1600"/>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During this area of study students should be taught to:</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GB" sz="1600"/>
              <a:t>Recall and name beliefs and practices and the meaning behind them. </a:t>
            </a:r>
            <a:endParaRPr sz="1600"/>
          </a:p>
          <a:p>
            <a:pPr indent="0" lvl="0" marL="0" marR="0" rtl="0" algn="l">
              <a:lnSpc>
                <a:spcPct val="100000"/>
              </a:lnSpc>
              <a:spcBef>
                <a:spcPts val="0"/>
              </a:spcBef>
              <a:spcAft>
                <a:spcPts val="0"/>
              </a:spcAft>
              <a:buClr>
                <a:srgbClr val="000000"/>
              </a:buClr>
              <a:buSzPts val="1400"/>
              <a:buFont typeface="Arial"/>
              <a:buNone/>
            </a:pPr>
            <a:r>
              <a:rPr lang="en-GB" sz="1600"/>
              <a:t>Recognise symbols and actions that express community, identity and belonging and what difference these might make.</a:t>
            </a:r>
            <a:endParaRPr sz="1600"/>
          </a:p>
          <a:p>
            <a:pPr indent="0" lvl="0" marL="0" marR="0" rtl="0" algn="l">
              <a:lnSpc>
                <a:spcPct val="100000"/>
              </a:lnSpc>
              <a:spcBef>
                <a:spcPts val="0"/>
              </a:spcBef>
              <a:spcAft>
                <a:spcPts val="0"/>
              </a:spcAft>
              <a:buClr>
                <a:srgbClr val="000000"/>
              </a:buClr>
              <a:buSzPts val="1400"/>
              <a:buFont typeface="Arial"/>
              <a:buNone/>
            </a:pPr>
            <a:r>
              <a:rPr lang="en-GB" sz="1600"/>
              <a:t>Notice and respond sensitively to some similarities between religions, worldviews and communities. </a:t>
            </a:r>
            <a:endParaRPr sz="1600"/>
          </a:p>
          <a:p>
            <a:pPr indent="0" lvl="0" marL="0" marR="0" rtl="0" algn="l">
              <a:lnSpc>
                <a:spcPct val="100000"/>
              </a:lnSpc>
              <a:spcBef>
                <a:spcPts val="0"/>
              </a:spcBef>
              <a:spcAft>
                <a:spcPts val="0"/>
              </a:spcAft>
              <a:buClr>
                <a:srgbClr val="000000"/>
              </a:buClr>
              <a:buSzPts val="700"/>
              <a:buFont typeface="Arial"/>
              <a:buNone/>
            </a:pPr>
            <a:r>
              <a:t/>
            </a:r>
            <a:endParaRPr b="1" i="0" sz="700" u="sng" cap="none" strike="noStrike">
              <a:solidFill>
                <a:schemeClr val="dk1"/>
              </a:solidFill>
              <a:latin typeface="Arial"/>
              <a:ea typeface="Arial"/>
              <a:cs typeface="Arial"/>
              <a:sym typeface="Arial"/>
            </a:endParaRPr>
          </a:p>
          <a:p>
            <a:pPr indent="-114300" lvl="0" marL="171450" marR="0" rtl="0" algn="l">
              <a:lnSpc>
                <a:spcPct val="100000"/>
              </a:lnSpc>
              <a:spcBef>
                <a:spcPts val="0"/>
              </a:spcBef>
              <a:spcAft>
                <a:spcPts val="0"/>
              </a:spcAft>
              <a:buClr>
                <a:schemeClr val="dk1"/>
              </a:buClr>
              <a:buSzPts val="9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3"/>
          <p:cNvSpPr txBox="1"/>
          <p:nvPr/>
        </p:nvSpPr>
        <p:spPr>
          <a:xfrm>
            <a:off x="1654629" y="1152932"/>
            <a:ext cx="8955314" cy="1152000"/>
          </a:xfrm>
          <a:prstGeom prst="rect">
            <a:avLst/>
          </a:prstGeom>
          <a:solidFill>
            <a:srgbClr val="DDEAF6"/>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Medium Term Plan: </a:t>
            </a:r>
            <a:r>
              <a:rPr b="1" lang="en-GB"/>
              <a:t>Cultural Explorers: RE</a:t>
            </a:r>
            <a:endParaRPr/>
          </a:p>
          <a:p>
            <a:pPr indent="0" lvl="0" marL="0" marR="0" rtl="0" algn="ctr">
              <a:lnSpc>
                <a:spcPct val="100000"/>
              </a:lnSpc>
              <a:spcBef>
                <a:spcPts val="0"/>
              </a:spcBef>
              <a:spcAft>
                <a:spcPts val="0"/>
              </a:spcAft>
              <a:buNone/>
            </a:pPr>
            <a:r>
              <a:rPr lang="en-GB" u="sng"/>
              <a:t>How do festivals bring people together? </a:t>
            </a:r>
            <a:endParaRPr u="sng"/>
          </a:p>
          <a:p>
            <a:pPr indent="0" lvl="0" marL="0" marR="0" rtl="0" algn="ctr">
              <a:lnSpc>
                <a:spcPct val="100000"/>
              </a:lnSpc>
              <a:spcBef>
                <a:spcPts val="0"/>
              </a:spcBef>
              <a:spcAft>
                <a:spcPts val="0"/>
              </a:spcAft>
              <a:buNone/>
            </a:pPr>
            <a:r>
              <a:t/>
            </a:r>
            <a:endParaRPr sz="1200" u="sng"/>
          </a:p>
          <a:p>
            <a:pPr indent="0" lvl="0" marL="0" rtl="0" algn="ctr">
              <a:spcBef>
                <a:spcPts val="0"/>
              </a:spcBef>
              <a:spcAft>
                <a:spcPts val="0"/>
              </a:spcAft>
              <a:buClr>
                <a:schemeClr val="dk1"/>
              </a:buClr>
              <a:buFont typeface="Arial"/>
              <a:buNone/>
            </a:pPr>
            <a:r>
              <a:rPr lang="en-GB" sz="1200">
                <a:solidFill>
                  <a:schemeClr val="dk1"/>
                </a:solidFill>
              </a:rPr>
              <a:t>Using the K,S,U you have learnt in this unit of work, how do festivals bring people together?  Demonstrate your understanding of the festivals you have studied, community and belonging. </a:t>
            </a:r>
            <a:endParaRPr/>
          </a:p>
        </p:txBody>
      </p:sp>
      <p:sp>
        <p:nvSpPr>
          <p:cNvPr id="162" name="Google Shape;162;p23"/>
          <p:cNvSpPr txBox="1"/>
          <p:nvPr/>
        </p:nvSpPr>
        <p:spPr>
          <a:xfrm>
            <a:off x="806825" y="2410750"/>
            <a:ext cx="5271300" cy="1139400"/>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Aspect of Study</a:t>
            </a:r>
            <a:endParaRPr b="1" i="0" sz="18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GB"/>
              <a:t>Features of religion</a:t>
            </a:r>
            <a:endParaRPr/>
          </a:p>
          <a:p>
            <a:pPr indent="0" lvl="0" marL="0" marR="0" rtl="0" algn="ctr">
              <a:lnSpc>
                <a:spcPct val="100000"/>
              </a:lnSpc>
              <a:spcBef>
                <a:spcPts val="0"/>
              </a:spcBef>
              <a:spcAft>
                <a:spcPts val="0"/>
              </a:spcAft>
              <a:buNone/>
            </a:pPr>
            <a:r>
              <a:rPr lang="en-GB"/>
              <a:t>Faith communities and belonging</a:t>
            </a:r>
            <a:endParaRPr/>
          </a:p>
          <a:p>
            <a:pPr indent="0" lvl="0" marL="0" rtl="0" algn="ctr">
              <a:spcBef>
                <a:spcPts val="0"/>
              </a:spcBef>
              <a:spcAft>
                <a:spcPts val="0"/>
              </a:spcAft>
              <a:buClr>
                <a:schemeClr val="dk1"/>
              </a:buClr>
              <a:buFont typeface="Arial"/>
              <a:buNone/>
            </a:pPr>
            <a:r>
              <a:rPr lang="en-GB">
                <a:solidFill>
                  <a:schemeClr val="dk1"/>
                </a:solidFill>
              </a:rPr>
              <a:t>Comparing religious ideas and traditions</a:t>
            </a:r>
            <a:endParaRPr/>
          </a:p>
          <a:p>
            <a:pPr indent="0" lvl="0" marL="0" marR="0" rtl="0" algn="ctr">
              <a:lnSpc>
                <a:spcPct val="100000"/>
              </a:lnSpc>
              <a:spcBef>
                <a:spcPts val="0"/>
              </a:spcBef>
              <a:spcAft>
                <a:spcPts val="0"/>
              </a:spcAft>
              <a:buNone/>
            </a:pPr>
            <a:r>
              <a:rPr lang="en-GB"/>
              <a:t>Religions: Christinity, Judaism, Hinduism, Islam</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63" name="Google Shape;163;p23"/>
          <p:cNvPicPr preferRelativeResize="0"/>
          <p:nvPr/>
        </p:nvPicPr>
        <p:blipFill rotWithShape="1">
          <a:blip r:embed="rId4">
            <a:alphaModFix/>
          </a:blip>
          <a:srcRect b="0" l="0" r="0" t="0"/>
          <a:stretch/>
        </p:blipFill>
        <p:spPr>
          <a:xfrm>
            <a:off x="5300358" y="120036"/>
            <a:ext cx="1814680" cy="823455"/>
          </a:xfrm>
          <a:prstGeom prst="rect">
            <a:avLst/>
          </a:prstGeom>
          <a:noFill/>
          <a:ln>
            <a:noFill/>
          </a:ln>
        </p:spPr>
      </p:pic>
      <p:pic>
        <p:nvPicPr>
          <p:cNvPr id="164" name="Google Shape;164;p23"/>
          <p:cNvPicPr preferRelativeResize="0"/>
          <p:nvPr/>
        </p:nvPicPr>
        <p:blipFill rotWithShape="1">
          <a:blip r:embed="rId5">
            <a:alphaModFix/>
          </a:blip>
          <a:srcRect b="6665" l="8376" r="8376" t="7405"/>
          <a:stretch/>
        </p:blipFill>
        <p:spPr>
          <a:xfrm>
            <a:off x="1962273" y="89479"/>
            <a:ext cx="700803" cy="1023475"/>
          </a:xfrm>
          <a:prstGeom prst="rect">
            <a:avLst/>
          </a:prstGeom>
          <a:noFill/>
          <a:ln>
            <a:noFill/>
          </a:ln>
        </p:spPr>
      </p:pic>
      <p:pic>
        <p:nvPicPr>
          <p:cNvPr descr="C:\Users\James\Desktop\Logos\Global Enquirers Large no border.jpg" id="165" name="Google Shape;165;p23"/>
          <p:cNvPicPr preferRelativeResize="0"/>
          <p:nvPr/>
        </p:nvPicPr>
        <p:blipFill rotWithShape="1">
          <a:blip r:embed="rId6">
            <a:alphaModFix/>
          </a:blip>
          <a:srcRect b="6322" l="7170" r="7567" t="0"/>
          <a:stretch/>
        </p:blipFill>
        <p:spPr>
          <a:xfrm>
            <a:off x="2974957" y="89479"/>
            <a:ext cx="741770" cy="1035596"/>
          </a:xfrm>
          <a:prstGeom prst="rect">
            <a:avLst/>
          </a:prstGeom>
          <a:noFill/>
          <a:ln>
            <a:noFill/>
          </a:ln>
        </p:spPr>
      </p:pic>
      <p:pic>
        <p:nvPicPr>
          <p:cNvPr descr="C:\Users\James\Desktop\Logos\Sustainability Ambassadors Large no border.jpg" id="166" name="Google Shape;166;p23"/>
          <p:cNvPicPr preferRelativeResize="0"/>
          <p:nvPr/>
        </p:nvPicPr>
        <p:blipFill rotWithShape="1">
          <a:blip r:embed="rId7">
            <a:alphaModFix/>
          </a:blip>
          <a:srcRect b="7850" l="0" r="0" t="0"/>
          <a:stretch/>
        </p:blipFill>
        <p:spPr>
          <a:xfrm>
            <a:off x="8687704" y="92852"/>
            <a:ext cx="877679" cy="1032224"/>
          </a:xfrm>
          <a:prstGeom prst="rect">
            <a:avLst/>
          </a:prstGeom>
          <a:noFill/>
          <a:ln>
            <a:noFill/>
          </a:ln>
        </p:spPr>
      </p:pic>
      <p:pic>
        <p:nvPicPr>
          <p:cNvPr descr="C:\Users\James\Desktop\Logos\Designers Large no border.jpg" id="167" name="Google Shape;167;p23"/>
          <p:cNvPicPr preferRelativeResize="0"/>
          <p:nvPr/>
        </p:nvPicPr>
        <p:blipFill rotWithShape="1">
          <a:blip r:embed="rId8">
            <a:alphaModFix/>
          </a:blip>
          <a:srcRect b="4746" l="8376" r="8376" t="7196"/>
          <a:stretch/>
        </p:blipFill>
        <p:spPr>
          <a:xfrm>
            <a:off x="3935176" y="89479"/>
            <a:ext cx="742200" cy="1059571"/>
          </a:xfrm>
          <a:prstGeom prst="rect">
            <a:avLst/>
          </a:prstGeom>
          <a:noFill/>
          <a:ln>
            <a:noFill/>
          </a:ln>
        </p:spPr>
      </p:pic>
      <p:pic>
        <p:nvPicPr>
          <p:cNvPr id="168" name="Google Shape;168;p23"/>
          <p:cNvPicPr preferRelativeResize="0"/>
          <p:nvPr/>
        </p:nvPicPr>
        <p:blipFill rotWithShape="1">
          <a:blip r:embed="rId9">
            <a:alphaModFix/>
          </a:blip>
          <a:srcRect b="0" l="0" r="0" t="0"/>
          <a:stretch/>
        </p:blipFill>
        <p:spPr>
          <a:xfrm>
            <a:off x="949607" y="86818"/>
            <a:ext cx="700800" cy="1028798"/>
          </a:xfrm>
          <a:prstGeom prst="rect">
            <a:avLst/>
          </a:prstGeom>
          <a:noFill/>
          <a:ln>
            <a:noFill/>
          </a:ln>
        </p:spPr>
      </p:pic>
      <p:pic>
        <p:nvPicPr>
          <p:cNvPr id="169" name="Google Shape;169;p23"/>
          <p:cNvPicPr preferRelativeResize="0"/>
          <p:nvPr/>
        </p:nvPicPr>
        <p:blipFill rotWithShape="1">
          <a:blip r:embed="rId10">
            <a:alphaModFix/>
          </a:blip>
          <a:srcRect b="0" l="0" r="0" t="0"/>
          <a:stretch/>
        </p:blipFill>
        <p:spPr>
          <a:xfrm>
            <a:off x="7738020" y="83430"/>
            <a:ext cx="877676" cy="1032186"/>
          </a:xfrm>
          <a:prstGeom prst="rect">
            <a:avLst/>
          </a:prstGeom>
          <a:noFill/>
          <a:ln>
            <a:noFill/>
          </a:ln>
        </p:spPr>
      </p:pic>
      <p:pic>
        <p:nvPicPr>
          <p:cNvPr descr="C:\Users\James\Desktop\cultural explorers.jpg" id="170" name="Google Shape;170;p23"/>
          <p:cNvPicPr preferRelativeResize="0"/>
          <p:nvPr/>
        </p:nvPicPr>
        <p:blipFill rotWithShape="1">
          <a:blip r:embed="rId11">
            <a:alphaModFix/>
          </a:blip>
          <a:srcRect b="5291" l="7956" r="7309" t="0"/>
          <a:stretch/>
        </p:blipFill>
        <p:spPr>
          <a:xfrm>
            <a:off x="9695816" y="92851"/>
            <a:ext cx="723582" cy="1056199"/>
          </a:xfrm>
          <a:prstGeom prst="rect">
            <a:avLst/>
          </a:prstGeom>
          <a:noFill/>
          <a:ln>
            <a:noFill/>
          </a:ln>
        </p:spPr>
      </p:pic>
      <p:sp>
        <p:nvSpPr>
          <p:cNvPr id="171" name="Google Shape;171;p23"/>
          <p:cNvSpPr/>
          <p:nvPr/>
        </p:nvSpPr>
        <p:spPr>
          <a:xfrm>
            <a:off x="806175" y="1149051"/>
            <a:ext cx="848454" cy="1155882"/>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2" name="Google Shape;172;p23"/>
          <p:cNvSpPr/>
          <p:nvPr/>
        </p:nvSpPr>
        <p:spPr>
          <a:xfrm>
            <a:off x="10613990" y="1149051"/>
            <a:ext cx="848454" cy="1155882"/>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James\Desktop\cultural explorers.jpg" id="173" name="Google Shape;173;p23"/>
          <p:cNvPicPr preferRelativeResize="0"/>
          <p:nvPr/>
        </p:nvPicPr>
        <p:blipFill rotWithShape="1">
          <a:blip r:embed="rId11">
            <a:alphaModFix/>
          </a:blip>
          <a:srcRect b="5294" l="7956" r="7312" t="0"/>
          <a:stretch/>
        </p:blipFill>
        <p:spPr>
          <a:xfrm>
            <a:off x="10676441" y="1198888"/>
            <a:ext cx="723583" cy="1056200"/>
          </a:xfrm>
          <a:prstGeom prst="rect">
            <a:avLst/>
          </a:prstGeom>
          <a:noFill/>
          <a:ln>
            <a:noFill/>
          </a:ln>
        </p:spPr>
      </p:pic>
      <p:pic>
        <p:nvPicPr>
          <p:cNvPr descr="C:\Users\James\Desktop\cultural explorers.jpg" id="174" name="Google Shape;174;p23"/>
          <p:cNvPicPr preferRelativeResize="0"/>
          <p:nvPr/>
        </p:nvPicPr>
        <p:blipFill rotWithShape="1">
          <a:blip r:embed="rId11">
            <a:alphaModFix/>
          </a:blip>
          <a:srcRect b="5294" l="7956" r="7312" t="0"/>
          <a:stretch/>
        </p:blipFill>
        <p:spPr>
          <a:xfrm>
            <a:off x="864541" y="1200826"/>
            <a:ext cx="723583" cy="105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txBox="1"/>
          <p:nvPr/>
        </p:nvSpPr>
        <p:spPr>
          <a:xfrm>
            <a:off x="6191250" y="1344706"/>
            <a:ext cx="5309400" cy="7082118"/>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400" u="sng" cap="none" strike="noStrike">
                <a:solidFill>
                  <a:srgbClr val="000000"/>
                </a:solidFill>
                <a:latin typeface="Arial"/>
                <a:ea typeface="Arial"/>
                <a:cs typeface="Arial"/>
                <a:sym typeface="Arial"/>
              </a:rPr>
              <a:t>Disciplinary Knowledge?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181" name="Google Shape;181;p24"/>
          <p:cNvSpPr txBox="1"/>
          <p:nvPr/>
        </p:nvSpPr>
        <p:spPr>
          <a:xfrm>
            <a:off x="806825" y="1344706"/>
            <a:ext cx="5271300" cy="7082118"/>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400" u="sng" cap="none" strike="noStrike">
                <a:solidFill>
                  <a:srgbClr val="000000"/>
                </a:solidFill>
                <a:latin typeface="Arial"/>
                <a:ea typeface="Arial"/>
                <a:cs typeface="Arial"/>
                <a:sym typeface="Arial"/>
              </a:rPr>
              <a:t>Substantive Knowledge (subject-specific)</a:t>
            </a:r>
            <a:endParaRPr/>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rPr lang="en-GB" sz="1600"/>
              <a:t>That Christians celebrate Easter, the features of this festival and why it is celebrated. </a:t>
            </a:r>
            <a:endParaRPr sz="1600"/>
          </a:p>
          <a:p>
            <a:pPr indent="0" lvl="0" marL="0" marR="0" rtl="0" algn="l">
              <a:lnSpc>
                <a:spcPct val="100000"/>
              </a:lnSpc>
              <a:spcBef>
                <a:spcPts val="0"/>
              </a:spcBef>
              <a:spcAft>
                <a:spcPts val="0"/>
              </a:spcAft>
              <a:buNone/>
            </a:pPr>
            <a:r>
              <a:t/>
            </a:r>
            <a:endParaRPr sz="1600"/>
          </a:p>
          <a:p>
            <a:pPr indent="0" lvl="0" marL="0" rtl="0" algn="l">
              <a:spcBef>
                <a:spcPts val="0"/>
              </a:spcBef>
              <a:spcAft>
                <a:spcPts val="0"/>
              </a:spcAft>
              <a:buNone/>
            </a:pPr>
            <a:r>
              <a:rPr lang="en-GB" sz="1600">
                <a:solidFill>
                  <a:schemeClr val="dk1"/>
                </a:solidFill>
              </a:rPr>
              <a:t>That Jews celebrate Passover, the features of this festival and why it is celebrated.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GB" sz="1600">
                <a:solidFill>
                  <a:schemeClr val="dk1"/>
                </a:solidFill>
              </a:rPr>
              <a:t>That Muslims celebrate Eid, the features of these festivals and why they’re celebrated.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Clr>
                <a:schemeClr val="dk1"/>
              </a:buClr>
              <a:buFont typeface="Arial"/>
              <a:buNone/>
            </a:pPr>
            <a:r>
              <a:rPr lang="en-GB" sz="1600">
                <a:solidFill>
                  <a:schemeClr val="dk1"/>
                </a:solidFill>
              </a:rPr>
              <a:t>That Hindus celebrate Holi, the features of this festival and why it is celebrated. </a:t>
            </a:r>
            <a:endParaRPr sz="1600">
              <a:solidFill>
                <a:schemeClr val="dk1"/>
              </a:solidFill>
            </a:endParaRPr>
          </a:p>
        </p:txBody>
      </p:sp>
      <p:pic>
        <p:nvPicPr>
          <p:cNvPr id="182" name="Google Shape;182;p24"/>
          <p:cNvPicPr preferRelativeResize="0"/>
          <p:nvPr/>
        </p:nvPicPr>
        <p:blipFill rotWithShape="1">
          <a:blip r:embed="rId3">
            <a:alphaModFix/>
          </a:blip>
          <a:srcRect b="0" l="0" r="0" t="0"/>
          <a:stretch/>
        </p:blipFill>
        <p:spPr>
          <a:xfrm>
            <a:off x="5246385" y="76137"/>
            <a:ext cx="1814680" cy="823455"/>
          </a:xfrm>
          <a:prstGeom prst="rect">
            <a:avLst/>
          </a:prstGeom>
          <a:noFill/>
          <a:ln>
            <a:noFill/>
          </a:ln>
        </p:spPr>
      </p:pic>
      <p:pic>
        <p:nvPicPr>
          <p:cNvPr id="183" name="Google Shape;183;p24"/>
          <p:cNvPicPr preferRelativeResize="0"/>
          <p:nvPr/>
        </p:nvPicPr>
        <p:blipFill rotWithShape="1">
          <a:blip r:embed="rId4">
            <a:alphaModFix/>
          </a:blip>
          <a:srcRect b="6665" l="8376" r="8376" t="7405"/>
          <a:stretch/>
        </p:blipFill>
        <p:spPr>
          <a:xfrm>
            <a:off x="1818841" y="89479"/>
            <a:ext cx="700803" cy="1023475"/>
          </a:xfrm>
          <a:prstGeom prst="rect">
            <a:avLst/>
          </a:prstGeom>
          <a:noFill/>
          <a:ln>
            <a:noFill/>
          </a:ln>
        </p:spPr>
      </p:pic>
      <p:pic>
        <p:nvPicPr>
          <p:cNvPr descr="C:\Users\James\Desktop\Logos\Global Enquirers Large no border.jpg" id="184" name="Google Shape;184;p24"/>
          <p:cNvPicPr preferRelativeResize="0"/>
          <p:nvPr/>
        </p:nvPicPr>
        <p:blipFill rotWithShape="1">
          <a:blip r:embed="rId5">
            <a:alphaModFix/>
          </a:blip>
          <a:srcRect b="6322" l="7170" r="7567" t="0"/>
          <a:stretch/>
        </p:blipFill>
        <p:spPr>
          <a:xfrm>
            <a:off x="2831525" y="89479"/>
            <a:ext cx="741770" cy="1035596"/>
          </a:xfrm>
          <a:prstGeom prst="rect">
            <a:avLst/>
          </a:prstGeom>
          <a:noFill/>
          <a:ln>
            <a:noFill/>
          </a:ln>
        </p:spPr>
      </p:pic>
      <p:pic>
        <p:nvPicPr>
          <p:cNvPr descr="C:\Users\James\Desktop\Logos\Sustainability Ambassadors Large no border.jpg" id="185" name="Google Shape;185;p24"/>
          <p:cNvPicPr preferRelativeResize="0"/>
          <p:nvPr/>
        </p:nvPicPr>
        <p:blipFill rotWithShape="1">
          <a:blip r:embed="rId6">
            <a:alphaModFix/>
          </a:blip>
          <a:srcRect b="7850" l="0" r="0" t="0"/>
          <a:stretch/>
        </p:blipFill>
        <p:spPr>
          <a:xfrm>
            <a:off x="8544272" y="92852"/>
            <a:ext cx="877679" cy="1032224"/>
          </a:xfrm>
          <a:prstGeom prst="rect">
            <a:avLst/>
          </a:prstGeom>
          <a:noFill/>
          <a:ln>
            <a:noFill/>
          </a:ln>
        </p:spPr>
      </p:pic>
      <p:pic>
        <p:nvPicPr>
          <p:cNvPr descr="C:\Users\James\Desktop\Logos\Designers Large no border.jpg" id="186" name="Google Shape;186;p24"/>
          <p:cNvPicPr preferRelativeResize="0"/>
          <p:nvPr/>
        </p:nvPicPr>
        <p:blipFill rotWithShape="1">
          <a:blip r:embed="rId7">
            <a:alphaModFix/>
          </a:blip>
          <a:srcRect b="4746" l="8376" r="8376" t="7196"/>
          <a:stretch/>
        </p:blipFill>
        <p:spPr>
          <a:xfrm>
            <a:off x="3791744" y="89479"/>
            <a:ext cx="742200" cy="1059571"/>
          </a:xfrm>
          <a:prstGeom prst="rect">
            <a:avLst/>
          </a:prstGeom>
          <a:noFill/>
          <a:ln>
            <a:noFill/>
          </a:ln>
        </p:spPr>
      </p:pic>
      <p:pic>
        <p:nvPicPr>
          <p:cNvPr id="187" name="Google Shape;187;p24"/>
          <p:cNvPicPr preferRelativeResize="0"/>
          <p:nvPr/>
        </p:nvPicPr>
        <p:blipFill rotWithShape="1">
          <a:blip r:embed="rId8">
            <a:alphaModFix/>
          </a:blip>
          <a:srcRect b="0" l="0" r="0" t="0"/>
          <a:stretch/>
        </p:blipFill>
        <p:spPr>
          <a:xfrm>
            <a:off x="806175" y="86818"/>
            <a:ext cx="700800" cy="1028798"/>
          </a:xfrm>
          <a:prstGeom prst="rect">
            <a:avLst/>
          </a:prstGeom>
          <a:noFill/>
          <a:ln>
            <a:noFill/>
          </a:ln>
        </p:spPr>
      </p:pic>
      <p:pic>
        <p:nvPicPr>
          <p:cNvPr id="188" name="Google Shape;188;p24"/>
          <p:cNvPicPr preferRelativeResize="0"/>
          <p:nvPr/>
        </p:nvPicPr>
        <p:blipFill rotWithShape="1">
          <a:blip r:embed="rId9">
            <a:alphaModFix/>
          </a:blip>
          <a:srcRect b="0" l="0" r="0" t="0"/>
          <a:stretch/>
        </p:blipFill>
        <p:spPr>
          <a:xfrm>
            <a:off x="7594588" y="83430"/>
            <a:ext cx="877676" cy="1032186"/>
          </a:xfrm>
          <a:prstGeom prst="rect">
            <a:avLst/>
          </a:prstGeom>
          <a:noFill/>
          <a:ln>
            <a:noFill/>
          </a:ln>
        </p:spPr>
      </p:pic>
      <p:pic>
        <p:nvPicPr>
          <p:cNvPr descr="C:\Users\James\Desktop\cultural explorers.jpg" id="189" name="Google Shape;189;p24"/>
          <p:cNvPicPr preferRelativeResize="0"/>
          <p:nvPr/>
        </p:nvPicPr>
        <p:blipFill rotWithShape="1">
          <a:blip r:embed="rId10">
            <a:alphaModFix/>
          </a:blip>
          <a:srcRect b="5291" l="7956" r="7309" t="0"/>
          <a:stretch/>
        </p:blipFill>
        <p:spPr>
          <a:xfrm>
            <a:off x="9552384" y="92851"/>
            <a:ext cx="723582" cy="1056199"/>
          </a:xfrm>
          <a:prstGeom prst="rect">
            <a:avLst/>
          </a:prstGeom>
          <a:noFill/>
          <a:ln>
            <a:noFill/>
          </a:ln>
        </p:spPr>
      </p:pic>
      <p:sp>
        <p:nvSpPr>
          <p:cNvPr id="190" name="Google Shape;190;p24"/>
          <p:cNvSpPr/>
          <p:nvPr/>
        </p:nvSpPr>
        <p:spPr>
          <a:xfrm rot="10800000">
            <a:off x="5516867" y="972913"/>
            <a:ext cx="1089758" cy="355305"/>
          </a:xfrm>
          <a:prstGeom prst="curvedUpArrow">
            <a:avLst>
              <a:gd fmla="val 25000" name="adj1"/>
              <a:gd fmla="val 50000" name="adj2"/>
              <a:gd fmla="val 25000" name="adj3"/>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191" name="Google Shape;191;p24"/>
          <p:cNvPicPr preferRelativeResize="0"/>
          <p:nvPr/>
        </p:nvPicPr>
        <p:blipFill rotWithShape="1">
          <a:blip r:embed="rId11">
            <a:alphaModFix/>
          </a:blip>
          <a:srcRect b="0" l="0" r="0" t="0"/>
          <a:stretch/>
        </p:blipFill>
        <p:spPr>
          <a:xfrm rot="-10598011">
            <a:off x="5579903" y="8423180"/>
            <a:ext cx="1109568" cy="420660"/>
          </a:xfrm>
          <a:prstGeom prst="rect">
            <a:avLst/>
          </a:prstGeom>
          <a:noFill/>
          <a:ln>
            <a:noFill/>
          </a:ln>
        </p:spPr>
      </p:pic>
      <p:pic>
        <p:nvPicPr>
          <p:cNvPr id="192" name="Google Shape;192;p24"/>
          <p:cNvPicPr preferRelativeResize="0"/>
          <p:nvPr/>
        </p:nvPicPr>
        <p:blipFill rotWithShape="1">
          <a:blip r:embed="rId12">
            <a:alphaModFix/>
          </a:blip>
          <a:srcRect b="0" l="0" r="0" t="0"/>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7" name="Shape 197"/>
        <p:cNvGrpSpPr/>
        <p:nvPr/>
      </p:nvGrpSpPr>
      <p:grpSpPr>
        <a:xfrm>
          <a:off x="0" y="0"/>
          <a:ext cx="0" cy="0"/>
          <a:chOff x="0" y="0"/>
          <a:chExt cx="0" cy="0"/>
        </a:xfrm>
      </p:grpSpPr>
      <p:sp>
        <p:nvSpPr>
          <p:cNvPr id="198" name="Google Shape;198;p25"/>
          <p:cNvSpPr txBox="1"/>
          <p:nvPr/>
        </p:nvSpPr>
        <p:spPr>
          <a:xfrm>
            <a:off x="6191250" y="1520925"/>
            <a:ext cx="5309700" cy="32199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b="1" lang="en-GB" sz="1200">
                <a:solidFill>
                  <a:schemeClr val="dk1"/>
                </a:solidFill>
              </a:rPr>
              <a:t>Communication </a:t>
            </a:r>
            <a:r>
              <a:rPr lang="en-GB" sz="1200">
                <a:solidFill>
                  <a:schemeClr val="dk1"/>
                </a:solidFill>
              </a:rPr>
              <a:t>– understand and respect that people have different views.</a:t>
            </a:r>
            <a:endParaRPr sz="1500">
              <a:solidFill>
                <a:schemeClr val="dk1"/>
              </a:solidFill>
            </a:endParaRPr>
          </a:p>
          <a:p>
            <a:pPr indent="0" lvl="0" marL="0" rtl="0" algn="l">
              <a:spcBef>
                <a:spcPts val="0"/>
              </a:spcBef>
              <a:spcAft>
                <a:spcPts val="0"/>
              </a:spcAft>
              <a:buClr>
                <a:schemeClr val="dk1"/>
              </a:buClr>
              <a:buSzPts val="1200"/>
              <a:buFont typeface="Arial"/>
              <a:buNone/>
            </a:pPr>
            <a:r>
              <a:rPr b="1" lang="en-GB" sz="1200">
                <a:solidFill>
                  <a:schemeClr val="dk1"/>
                </a:solidFill>
              </a:rPr>
              <a:t>Team-working </a:t>
            </a:r>
            <a:r>
              <a:rPr lang="en-GB" sz="1200">
                <a:solidFill>
                  <a:schemeClr val="dk1"/>
                </a:solidFill>
              </a:rPr>
              <a:t>– respect and listen to other</a:t>
            </a:r>
            <a:endParaRPr b="1" sz="1200"/>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Opportunities to apply Skills for Life during enquiry learning lessons.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9" name="Google Shape;199;p25"/>
          <p:cNvSpPr txBox="1"/>
          <p:nvPr/>
        </p:nvSpPr>
        <p:spPr>
          <a:xfrm>
            <a:off x="768725" y="4883325"/>
            <a:ext cx="53097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Influential Figures</a:t>
            </a:r>
            <a:endParaRPr b="1" i="0" sz="1900" u="sng" cap="none" strike="noStrike">
              <a:solidFill>
                <a:schemeClr val="dk1"/>
              </a:solidFill>
              <a:latin typeface="Arial"/>
              <a:ea typeface="Arial"/>
              <a:cs typeface="Arial"/>
              <a:sym typeface="Arial"/>
            </a:endParaRPr>
          </a:p>
          <a:p>
            <a:pPr indent="-114300" lvl="0" marL="165100" marR="0" rtl="0" algn="l">
              <a:lnSpc>
                <a:spcPct val="100000"/>
              </a:lnSpc>
              <a:spcBef>
                <a:spcPts val="0"/>
              </a:spcBef>
              <a:spcAft>
                <a:spcPts val="0"/>
              </a:spcAft>
              <a:buClr>
                <a:schemeClr val="dk1"/>
              </a:buClr>
              <a:buSzPts val="900"/>
              <a:buFont typeface="Arial"/>
              <a:buNone/>
            </a:pPr>
            <a:r>
              <a:t/>
            </a:r>
            <a:endParaRPr sz="1200">
              <a:solidFill>
                <a:schemeClr val="dk1"/>
              </a:solidFill>
            </a:endParaRPr>
          </a:p>
          <a:p>
            <a:pPr indent="-342900" lvl="0" marL="457200" marR="0" rtl="0" algn="l">
              <a:lnSpc>
                <a:spcPct val="100000"/>
              </a:lnSpc>
              <a:spcBef>
                <a:spcPts val="0"/>
              </a:spcBef>
              <a:spcAft>
                <a:spcPts val="0"/>
              </a:spcAft>
              <a:buClr>
                <a:schemeClr val="dk1"/>
              </a:buClr>
              <a:buSzPts val="1800"/>
              <a:buChar char="●"/>
            </a:pPr>
            <a:r>
              <a:rPr lang="en-GB" sz="1800">
                <a:solidFill>
                  <a:schemeClr val="dk1"/>
                </a:solidFill>
              </a:rPr>
              <a:t>Jesus - why is he significant? </a:t>
            </a:r>
            <a:endParaRPr sz="1800">
              <a:solidFill>
                <a:schemeClr val="dk1"/>
              </a:solidFill>
            </a:endParaRPr>
          </a:p>
          <a:p>
            <a:pPr indent="-342900" lvl="0" marL="457200" marR="0" rtl="0" algn="l">
              <a:lnSpc>
                <a:spcPct val="100000"/>
              </a:lnSpc>
              <a:spcBef>
                <a:spcPts val="0"/>
              </a:spcBef>
              <a:spcAft>
                <a:spcPts val="0"/>
              </a:spcAft>
              <a:buClr>
                <a:schemeClr val="dk1"/>
              </a:buClr>
              <a:buSzPts val="1800"/>
              <a:buChar char="●"/>
            </a:pPr>
            <a:r>
              <a:rPr lang="en-GB" sz="1800">
                <a:solidFill>
                  <a:schemeClr val="dk1"/>
                </a:solidFill>
              </a:rPr>
              <a:t>Moses - why do Jews remember him?</a:t>
            </a:r>
            <a:endParaRPr sz="1800">
              <a:solidFill>
                <a:schemeClr val="dk1"/>
              </a:solidFill>
            </a:endParaRPr>
          </a:p>
          <a:p>
            <a:pPr indent="-342900" lvl="0" marL="457200" marR="0" rtl="0" algn="l">
              <a:lnSpc>
                <a:spcPct val="100000"/>
              </a:lnSpc>
              <a:spcBef>
                <a:spcPts val="0"/>
              </a:spcBef>
              <a:spcAft>
                <a:spcPts val="0"/>
              </a:spcAft>
              <a:buClr>
                <a:schemeClr val="dk1"/>
              </a:buClr>
              <a:buSzPts val="1800"/>
              <a:buChar char="●"/>
            </a:pPr>
            <a:r>
              <a:rPr lang="en-GB" sz="1800">
                <a:solidFill>
                  <a:schemeClr val="dk1"/>
                </a:solidFill>
              </a:rPr>
              <a:t>Mohammad - why is he signficant?  </a:t>
            </a:r>
            <a:endParaRPr sz="1800">
              <a:solidFill>
                <a:schemeClr val="dk1"/>
              </a:solidFill>
            </a:endParaRPr>
          </a:p>
        </p:txBody>
      </p:sp>
      <p:sp>
        <p:nvSpPr>
          <p:cNvPr id="200" name="Google Shape;200;p25"/>
          <p:cNvSpPr txBox="1"/>
          <p:nvPr/>
        </p:nvSpPr>
        <p:spPr>
          <a:xfrm>
            <a:off x="771225" y="1520925"/>
            <a:ext cx="5309700" cy="32199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Real World Links:</a:t>
            </a:r>
            <a:endParaRPr b="1" i="0" sz="19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900"/>
              <a:buFont typeface="Arial"/>
              <a:buNone/>
            </a:pPr>
            <a:r>
              <a:rPr lang="en-GB" sz="1900">
                <a:solidFill>
                  <a:schemeClr val="dk1"/>
                </a:solidFill>
              </a:rPr>
              <a:t>Pupils will explore festivals celebrated and  traditions shared by children in the Trust.</a:t>
            </a:r>
            <a:endParaRPr sz="1900">
              <a:solidFill>
                <a:schemeClr val="dk1"/>
              </a:solidFill>
            </a:endParaRPr>
          </a:p>
          <a:p>
            <a:pPr indent="0" lvl="0" marL="0" rtl="0" algn="l">
              <a:spcBef>
                <a:spcPts val="0"/>
              </a:spcBef>
              <a:spcAft>
                <a:spcPts val="0"/>
              </a:spcAft>
              <a:buClr>
                <a:schemeClr val="dk1"/>
              </a:buClr>
              <a:buSzPts val="1900"/>
              <a:buFont typeface="Arial"/>
              <a:buNone/>
            </a:pPr>
            <a:r>
              <a:rPr lang="en-GB" sz="1900">
                <a:solidFill>
                  <a:schemeClr val="dk1"/>
                </a:solidFill>
              </a:rPr>
              <a:t>Opportunities to discuss people who have different beliefs - what to do when we disagree and how to react responsibly (Thrive). </a:t>
            </a:r>
            <a:endParaRPr sz="1900">
              <a:solidFill>
                <a:schemeClr val="dk1"/>
              </a:solidFill>
            </a:endParaRPr>
          </a:p>
          <a:p>
            <a:pPr indent="0" lvl="0" marL="0" rtl="0" algn="l">
              <a:spcBef>
                <a:spcPts val="0"/>
              </a:spcBef>
              <a:spcAft>
                <a:spcPts val="0"/>
              </a:spcAft>
              <a:buClr>
                <a:schemeClr val="dk1"/>
              </a:buClr>
              <a:buSzPts val="1900"/>
              <a:buFont typeface="Arial"/>
              <a:buNone/>
            </a:pPr>
            <a:r>
              <a:t/>
            </a:r>
            <a:endParaRPr sz="1900">
              <a:solidFill>
                <a:schemeClr val="dk1"/>
              </a:solidFill>
            </a:endParaRPr>
          </a:p>
          <a:p>
            <a:pPr indent="0" lvl="0" marL="0" rtl="0" algn="l">
              <a:spcBef>
                <a:spcPts val="0"/>
              </a:spcBef>
              <a:spcAft>
                <a:spcPts val="0"/>
              </a:spcAft>
              <a:buClr>
                <a:schemeClr val="dk1"/>
              </a:buClr>
              <a:buSzPts val="1900"/>
              <a:buFont typeface="Arial"/>
              <a:buNone/>
            </a:pPr>
            <a:r>
              <a:rPr lang="en-GB" sz="1900">
                <a:solidFill>
                  <a:schemeClr val="dk1"/>
                </a:solidFill>
              </a:rPr>
              <a:t>Pupils to learn about festivals from around the world. </a:t>
            </a:r>
            <a:endParaRPr sz="1900">
              <a:solidFill>
                <a:schemeClr val="dk1"/>
              </a:solidFill>
            </a:endParaRPr>
          </a:p>
        </p:txBody>
      </p:sp>
      <p:pic>
        <p:nvPicPr>
          <p:cNvPr id="201" name="Google Shape;201;p25"/>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02" name="Google Shape;202;p25"/>
          <p:cNvSpPr txBox="1"/>
          <p:nvPr/>
        </p:nvSpPr>
        <p:spPr>
          <a:xfrm>
            <a:off x="6210300" y="4854825"/>
            <a:ext cx="52713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OPAL links</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lang="en-GB" sz="1900"/>
              <a:t>Pupils to explore and use brightly coloured chalks replicating the holi festival. </a:t>
            </a:r>
            <a:endParaRPr b="0" i="0" sz="1900" u="none" cap="none" strike="noStrike">
              <a:solidFill>
                <a:srgbClr val="000000"/>
              </a:solidFill>
              <a:latin typeface="Arial"/>
              <a:ea typeface="Arial"/>
              <a:cs typeface="Arial"/>
              <a:sym typeface="Arial"/>
            </a:endParaRPr>
          </a:p>
        </p:txBody>
      </p:sp>
      <p:pic>
        <p:nvPicPr>
          <p:cNvPr id="203" name="Google Shape;203;p25"/>
          <p:cNvPicPr preferRelativeResize="0"/>
          <p:nvPr/>
        </p:nvPicPr>
        <p:blipFill rotWithShape="1">
          <a:blip r:embed="rId4">
            <a:alphaModFix/>
          </a:blip>
          <a:srcRect b="0" l="0" r="0" t="0"/>
          <a:stretch/>
        </p:blipFill>
        <p:spPr>
          <a:xfrm>
            <a:off x="7538387" y="1557825"/>
            <a:ext cx="2615125" cy="1979400"/>
          </a:xfrm>
          <a:prstGeom prst="rect">
            <a:avLst/>
          </a:prstGeom>
          <a:noFill/>
          <a:ln>
            <a:noFill/>
          </a:ln>
        </p:spPr>
      </p:pic>
      <p:pic>
        <p:nvPicPr>
          <p:cNvPr id="204" name="Google Shape;204;p25"/>
          <p:cNvPicPr preferRelativeResize="0"/>
          <p:nvPr/>
        </p:nvPicPr>
        <p:blipFill rotWithShape="1">
          <a:blip r:embed="rId3">
            <a:alphaModFix/>
          </a:blip>
          <a:srcRect b="0" l="0" r="0" t="0"/>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9" name="Shape 209"/>
        <p:cNvGrpSpPr/>
        <p:nvPr/>
      </p:nvGrpSpPr>
      <p:grpSpPr>
        <a:xfrm>
          <a:off x="0" y="0"/>
          <a:ext cx="0" cy="0"/>
          <a:chOff x="0" y="0"/>
          <a:chExt cx="0" cy="0"/>
        </a:xfrm>
      </p:grpSpPr>
      <p:sp>
        <p:nvSpPr>
          <p:cNvPr id="210" name="Google Shape;210;p26"/>
          <p:cNvSpPr txBox="1"/>
          <p:nvPr/>
        </p:nvSpPr>
        <p:spPr>
          <a:xfrm>
            <a:off x="755800" y="34339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60350" lvl="0" marL="215900" marR="0" rtl="0" algn="l">
              <a:lnSpc>
                <a:spcPct val="100000"/>
              </a:lnSpc>
              <a:spcBef>
                <a:spcPts val="0"/>
              </a:spcBef>
              <a:spcAft>
                <a:spcPts val="0"/>
              </a:spcAft>
              <a:buClr>
                <a:schemeClr val="dk1"/>
              </a:buClr>
              <a:buSzPts val="1800"/>
              <a:buChar char="•"/>
            </a:pPr>
            <a:r>
              <a:rPr lang="en-GB" sz="1800">
                <a:solidFill>
                  <a:schemeClr val="dk1"/>
                </a:solidFill>
              </a:rPr>
              <a:t>How do people celebrate? [Reception: Hindus and Christians]</a:t>
            </a:r>
            <a:endParaRPr sz="1800">
              <a:solidFill>
                <a:schemeClr val="dk1"/>
              </a:solidFill>
            </a:endParaRPr>
          </a:p>
          <a:p>
            <a:pPr indent="-260350" lvl="0" marL="215900" marR="0" rtl="0" algn="l">
              <a:lnSpc>
                <a:spcPct val="100000"/>
              </a:lnSpc>
              <a:spcBef>
                <a:spcPts val="0"/>
              </a:spcBef>
              <a:spcAft>
                <a:spcPts val="0"/>
              </a:spcAft>
              <a:buClr>
                <a:schemeClr val="dk1"/>
              </a:buClr>
              <a:buSzPts val="1800"/>
              <a:buChar char="•"/>
            </a:pPr>
            <a:r>
              <a:rPr lang="en-GB" sz="1800">
                <a:solidFill>
                  <a:schemeClr val="dk1"/>
                </a:solidFill>
              </a:rPr>
              <a:t>The features of Easter and Palm Sunday [Y1]</a:t>
            </a:r>
            <a:endParaRPr sz="1800">
              <a:solidFill>
                <a:schemeClr val="dk1"/>
              </a:solidFill>
            </a:endParaRPr>
          </a:p>
          <a:p>
            <a:pPr indent="-260350" lvl="0" marL="215900" marR="0" rtl="0" algn="l">
              <a:lnSpc>
                <a:spcPct val="100000"/>
              </a:lnSpc>
              <a:spcBef>
                <a:spcPts val="0"/>
              </a:spcBef>
              <a:spcAft>
                <a:spcPts val="0"/>
              </a:spcAft>
              <a:buClr>
                <a:schemeClr val="dk1"/>
              </a:buClr>
              <a:buSzPts val="1800"/>
              <a:buChar char="•"/>
            </a:pPr>
            <a:r>
              <a:rPr lang="en-GB" sz="1800">
                <a:solidFill>
                  <a:schemeClr val="dk1"/>
                </a:solidFill>
              </a:rPr>
              <a:t>Rosh Hashanah and Yom Kippur [Y1]</a:t>
            </a:r>
            <a:endParaRPr sz="1800">
              <a:solidFill>
                <a:schemeClr val="dk1"/>
              </a:solidFill>
            </a:endParaRPr>
          </a:p>
        </p:txBody>
      </p:sp>
      <p:pic>
        <p:nvPicPr>
          <p:cNvPr id="211" name="Google Shape;211;p26"/>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12" name="Google Shape;212;p26"/>
          <p:cNvSpPr txBox="1"/>
          <p:nvPr/>
        </p:nvSpPr>
        <p:spPr>
          <a:xfrm>
            <a:off x="43063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GB" sz="1800">
                <a:solidFill>
                  <a:schemeClr val="dk1"/>
                </a:solidFill>
              </a:rPr>
              <a:t>That Christians celebrate Easter, the features of this festival and why it is celebrated. </a:t>
            </a:r>
            <a:endParaRPr sz="1800">
              <a:solidFill>
                <a:schemeClr val="dk1"/>
              </a:solidFill>
            </a:endParaRPr>
          </a:p>
          <a:p>
            <a:pPr indent="0" lvl="0" marL="0" rtl="0" algn="l">
              <a:spcBef>
                <a:spcPts val="0"/>
              </a:spcBef>
              <a:spcAft>
                <a:spcPts val="0"/>
              </a:spcAft>
              <a:buClr>
                <a:schemeClr val="dk1"/>
              </a:buClr>
              <a:buFont typeface="Arial"/>
              <a:buNone/>
            </a:pPr>
            <a:r>
              <a:t/>
            </a:r>
            <a:endParaRPr sz="1800">
              <a:solidFill>
                <a:schemeClr val="dk1"/>
              </a:solidFill>
            </a:endParaRPr>
          </a:p>
          <a:p>
            <a:pPr indent="0" lvl="0" marL="0" rtl="0" algn="l">
              <a:spcBef>
                <a:spcPts val="0"/>
              </a:spcBef>
              <a:spcAft>
                <a:spcPts val="0"/>
              </a:spcAft>
              <a:buClr>
                <a:schemeClr val="dk1"/>
              </a:buClr>
              <a:buFont typeface="Arial"/>
              <a:buNone/>
            </a:pPr>
            <a:r>
              <a:rPr lang="en-GB" sz="1800">
                <a:solidFill>
                  <a:schemeClr val="dk1"/>
                </a:solidFill>
              </a:rPr>
              <a:t>That Jews celebrate Passover, the features of this festival and why it is celebrated. </a:t>
            </a:r>
            <a:endParaRPr sz="1800">
              <a:solidFill>
                <a:schemeClr val="dk1"/>
              </a:solidFill>
            </a:endParaRPr>
          </a:p>
          <a:p>
            <a:pPr indent="0" lvl="0" marL="0" rtl="0" algn="l">
              <a:spcBef>
                <a:spcPts val="0"/>
              </a:spcBef>
              <a:spcAft>
                <a:spcPts val="0"/>
              </a:spcAft>
              <a:buClr>
                <a:schemeClr val="dk1"/>
              </a:buClr>
              <a:buFont typeface="Arial"/>
              <a:buNone/>
            </a:pPr>
            <a:r>
              <a:t/>
            </a:r>
            <a:endParaRPr sz="1800">
              <a:solidFill>
                <a:schemeClr val="dk1"/>
              </a:solidFill>
            </a:endParaRPr>
          </a:p>
          <a:p>
            <a:pPr indent="0" lvl="0" marL="0" rtl="0" algn="l">
              <a:spcBef>
                <a:spcPts val="0"/>
              </a:spcBef>
              <a:spcAft>
                <a:spcPts val="0"/>
              </a:spcAft>
              <a:buClr>
                <a:schemeClr val="dk1"/>
              </a:buClr>
              <a:buFont typeface="Arial"/>
              <a:buNone/>
            </a:pPr>
            <a:r>
              <a:rPr lang="en-GB" sz="1800">
                <a:solidFill>
                  <a:schemeClr val="dk1"/>
                </a:solidFill>
              </a:rPr>
              <a:t>That Muslims celebrate Eid, the features of these festivals and why they’re celebrated. </a:t>
            </a:r>
            <a:endParaRPr sz="1800">
              <a:solidFill>
                <a:schemeClr val="dk1"/>
              </a:solidFill>
            </a:endParaRPr>
          </a:p>
          <a:p>
            <a:pPr indent="0" lvl="0" marL="0" rtl="0" algn="l">
              <a:spcBef>
                <a:spcPts val="0"/>
              </a:spcBef>
              <a:spcAft>
                <a:spcPts val="0"/>
              </a:spcAft>
              <a:buClr>
                <a:schemeClr val="dk1"/>
              </a:buClr>
              <a:buFont typeface="Arial"/>
              <a:buNone/>
            </a:pPr>
            <a:r>
              <a:t/>
            </a:r>
            <a:endParaRPr sz="1800">
              <a:solidFill>
                <a:schemeClr val="dk1"/>
              </a:solidFill>
            </a:endParaRPr>
          </a:p>
          <a:p>
            <a:pPr indent="0" lvl="0" marL="0" rtl="0" algn="l">
              <a:spcBef>
                <a:spcPts val="0"/>
              </a:spcBef>
              <a:spcAft>
                <a:spcPts val="0"/>
              </a:spcAft>
              <a:buClr>
                <a:schemeClr val="dk1"/>
              </a:buClr>
              <a:buFont typeface="Arial"/>
              <a:buNone/>
            </a:pPr>
            <a:r>
              <a:rPr lang="en-GB" sz="1800">
                <a:solidFill>
                  <a:schemeClr val="dk1"/>
                </a:solidFill>
              </a:rPr>
              <a:t>That Hindus celebrate Holi, the features of this festival and why it is celebrated. </a:t>
            </a:r>
            <a:endParaRPr b="1" i="1" sz="1800"/>
          </a:p>
          <a:p>
            <a:pPr indent="0" lvl="0" marL="0" marR="0" rtl="0" algn="ctr">
              <a:lnSpc>
                <a:spcPct val="100000"/>
              </a:lnSpc>
              <a:spcBef>
                <a:spcPts val="0"/>
              </a:spcBef>
              <a:spcAft>
                <a:spcPts val="0"/>
              </a:spcAft>
              <a:buClr>
                <a:srgbClr val="000000"/>
              </a:buClr>
              <a:buSzPts val="1200"/>
              <a:buFont typeface="Arial"/>
              <a:buNone/>
            </a:pPr>
            <a:r>
              <a:t/>
            </a:r>
            <a:endParaRPr b="1" i="0" sz="18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3" name="Google Shape;213;p26"/>
          <p:cNvSpPr txBox="1"/>
          <p:nvPr/>
        </p:nvSpPr>
        <p:spPr>
          <a:xfrm>
            <a:off x="78568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60350" lvl="0" marL="215900" marR="0" rtl="0" algn="l">
              <a:lnSpc>
                <a:spcPct val="100000"/>
              </a:lnSpc>
              <a:spcBef>
                <a:spcPts val="0"/>
              </a:spcBef>
              <a:spcAft>
                <a:spcPts val="0"/>
              </a:spcAft>
              <a:buClr>
                <a:srgbClr val="000000"/>
              </a:buClr>
              <a:buSzPts val="1800"/>
              <a:buFont typeface="Arial"/>
              <a:buChar char="•"/>
            </a:pPr>
            <a:r>
              <a:rPr lang="en-GB" sz="1800"/>
              <a:t>Features and significance of Diwali [Y2] .</a:t>
            </a:r>
            <a:endParaRPr sz="1800"/>
          </a:p>
          <a:p>
            <a:pPr indent="-260350" lvl="0" marL="215900" marR="0" rtl="0" algn="l">
              <a:lnSpc>
                <a:spcPct val="100000"/>
              </a:lnSpc>
              <a:spcBef>
                <a:spcPts val="0"/>
              </a:spcBef>
              <a:spcAft>
                <a:spcPts val="0"/>
              </a:spcAft>
              <a:buSzPts val="1800"/>
              <a:buChar char="•"/>
            </a:pPr>
            <a:r>
              <a:rPr lang="en-GB" sz="1800"/>
              <a:t>Features and significance of the Christmas story [R-Y6]</a:t>
            </a:r>
            <a:endParaRPr sz="1800"/>
          </a:p>
          <a:p>
            <a:pPr indent="-260350" lvl="0" marL="215900" marR="0" rtl="0" algn="l">
              <a:lnSpc>
                <a:spcPct val="100000"/>
              </a:lnSpc>
              <a:spcBef>
                <a:spcPts val="0"/>
              </a:spcBef>
              <a:spcAft>
                <a:spcPts val="0"/>
              </a:spcAft>
              <a:buSzPts val="1800"/>
              <a:buChar char="•"/>
            </a:pPr>
            <a:r>
              <a:rPr lang="en-GB" sz="1800"/>
              <a:t>Jewish commitment to God [Y2]</a:t>
            </a:r>
            <a:endParaRPr sz="1800"/>
          </a:p>
          <a:p>
            <a:pPr indent="-260350" lvl="0" marL="215900" marR="0" rtl="0" algn="l">
              <a:lnSpc>
                <a:spcPct val="100000"/>
              </a:lnSpc>
              <a:spcBef>
                <a:spcPts val="0"/>
              </a:spcBef>
              <a:spcAft>
                <a:spcPts val="0"/>
              </a:spcAft>
              <a:buSzPts val="1800"/>
              <a:buChar char="•"/>
            </a:pPr>
            <a:r>
              <a:rPr lang="en-GB" sz="1800"/>
              <a:t>Buddhist beliefs on kindness [Y2]</a:t>
            </a:r>
            <a:endParaRPr sz="1800"/>
          </a:p>
          <a:p>
            <a:pPr indent="-260350" lvl="0" marL="215900" marR="0" rtl="0" algn="l">
              <a:lnSpc>
                <a:spcPct val="100000"/>
              </a:lnSpc>
              <a:spcBef>
                <a:spcPts val="0"/>
              </a:spcBef>
              <a:spcAft>
                <a:spcPts val="0"/>
              </a:spcAft>
              <a:buSzPts val="1800"/>
              <a:buChar char="•"/>
            </a:pPr>
            <a:r>
              <a:rPr lang="en-GB" sz="1800"/>
              <a:t>Belonging and commitment in Islam [Y3]</a:t>
            </a:r>
            <a:endParaRPr sz="1800"/>
          </a:p>
          <a:p>
            <a:pPr indent="-260350" lvl="0" marL="215900" marR="0" rtl="0" algn="l">
              <a:lnSpc>
                <a:spcPct val="100000"/>
              </a:lnSpc>
              <a:spcBef>
                <a:spcPts val="0"/>
              </a:spcBef>
              <a:spcAft>
                <a:spcPts val="0"/>
              </a:spcAft>
              <a:buSzPts val="1800"/>
              <a:buChar char="•"/>
            </a:pPr>
            <a:r>
              <a:rPr lang="en-GB" sz="1800"/>
              <a:t>Hindu texts [Y3]</a:t>
            </a:r>
            <a:endParaRPr sz="1800"/>
          </a:p>
        </p:txBody>
      </p:sp>
      <p:sp>
        <p:nvSpPr>
          <p:cNvPr id="214" name="Google Shape;214;p26"/>
          <p:cNvSpPr txBox="1"/>
          <p:nvPr/>
        </p:nvSpPr>
        <p:spPr>
          <a:xfrm>
            <a:off x="755700" y="2539400"/>
            <a:ext cx="3550500" cy="894300"/>
          </a:xfrm>
          <a:prstGeom prst="rect">
            <a:avLst/>
          </a:prstGeom>
          <a:solidFill>
            <a:srgbClr val="FFF2CC"/>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Prior </a:t>
            </a:r>
            <a:r>
              <a:rPr b="1" lang="en-GB" sz="1500">
                <a:solidFill>
                  <a:schemeClr val="dk1"/>
                </a:solidFill>
              </a:rPr>
              <a:t>Religion-specific</a:t>
            </a:r>
            <a:r>
              <a:rPr b="1" i="0" lang="en-GB" sz="1500" u="none" cap="none" strike="noStrike">
                <a:solidFill>
                  <a:schemeClr val="dk1"/>
                </a:solidFill>
                <a:latin typeface="Arial"/>
                <a:ea typeface="Arial"/>
                <a:cs typeface="Arial"/>
                <a:sym typeface="Arial"/>
              </a:rPr>
              <a:t> Coverage</a:t>
            </a:r>
            <a:endParaRPr b="0" i="0" sz="1500" u="none" cap="none" strike="noStrike">
              <a:solidFill>
                <a:srgbClr val="000000"/>
              </a:solidFill>
              <a:latin typeface="Arial"/>
              <a:ea typeface="Arial"/>
              <a:cs typeface="Arial"/>
              <a:sym typeface="Arial"/>
            </a:endParaRPr>
          </a:p>
        </p:txBody>
      </p:sp>
      <p:sp>
        <p:nvSpPr>
          <p:cNvPr id="215" name="Google Shape;215;p26"/>
          <p:cNvSpPr txBox="1"/>
          <p:nvPr/>
        </p:nvSpPr>
        <p:spPr>
          <a:xfrm>
            <a:off x="4306300" y="2539400"/>
            <a:ext cx="3550500" cy="894300"/>
          </a:xfrm>
          <a:prstGeom prst="rect">
            <a:avLst/>
          </a:prstGeom>
          <a:solidFill>
            <a:srgbClr val="CFE2F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lang="en-GB" sz="1500">
                <a:solidFill>
                  <a:schemeClr val="dk1"/>
                </a:solidFill>
              </a:rPr>
              <a:t>Religion-specific </a:t>
            </a:r>
            <a:r>
              <a:rPr b="1" i="0" lang="en-GB" sz="1500" u="none" cap="none" strike="noStrike">
                <a:solidFill>
                  <a:schemeClr val="dk1"/>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6" name="Google Shape;216;p26"/>
          <p:cNvSpPr txBox="1"/>
          <p:nvPr/>
        </p:nvSpPr>
        <p:spPr>
          <a:xfrm>
            <a:off x="7856800" y="2539400"/>
            <a:ext cx="3550500" cy="894300"/>
          </a:xfrm>
          <a:prstGeom prst="rect">
            <a:avLst/>
          </a:prstGeom>
          <a:solidFill>
            <a:srgbClr val="D9EAD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Subsequent</a:t>
            </a:r>
            <a:r>
              <a:rPr b="0" i="0" lang="en-GB" sz="1500" u="none" cap="none" strike="noStrike">
                <a:solidFill>
                  <a:srgbClr val="0C0C0C"/>
                </a:solidFill>
                <a:latin typeface="Arial"/>
                <a:ea typeface="Arial"/>
                <a:cs typeface="Arial"/>
                <a:sym typeface="Arial"/>
              </a:rPr>
              <a:t> </a:t>
            </a:r>
            <a:r>
              <a:rPr b="1" lang="en-GB" sz="1500">
                <a:solidFill>
                  <a:schemeClr val="dk1"/>
                </a:solidFill>
              </a:rPr>
              <a:t>Religion-specific</a:t>
            </a:r>
            <a:endParaRPr b="0" i="0" sz="1500" u="none" cap="none" strike="noStrike">
              <a:solidFill>
                <a:srgbClr val="0C0C0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7" name="Google Shape;217;p26"/>
          <p:cNvSpPr txBox="1"/>
          <p:nvPr/>
        </p:nvSpPr>
        <p:spPr>
          <a:xfrm>
            <a:off x="755800" y="1442800"/>
            <a:ext cx="106515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20124D"/>
                </a:solidFill>
                <a:latin typeface="Arial"/>
                <a:ea typeface="Arial"/>
                <a:cs typeface="Arial"/>
                <a:sym typeface="Arial"/>
              </a:rPr>
              <a:t>Curriculum Coverage</a:t>
            </a:r>
            <a:endParaRPr b="0" i="0" sz="1900" u="none"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rgbClr val="20124D"/>
                </a:solidFill>
                <a:latin typeface="Arial"/>
                <a:ea typeface="Arial"/>
                <a:cs typeface="Arial"/>
                <a:sym typeface="Arial"/>
              </a:rPr>
              <a:t>(Previous, expected and what follows on)</a:t>
            </a:r>
            <a:endParaRPr b="0" i="0" sz="1900" u="none" cap="none" strike="noStrik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2" name="Shape 222"/>
        <p:cNvGrpSpPr/>
        <p:nvPr/>
      </p:nvGrpSpPr>
      <p:grpSpPr>
        <a:xfrm>
          <a:off x="0" y="0"/>
          <a:ext cx="0" cy="0"/>
          <a:chOff x="0" y="0"/>
          <a:chExt cx="0" cy="0"/>
        </a:xfrm>
      </p:grpSpPr>
      <p:pic>
        <p:nvPicPr>
          <p:cNvPr id="223" name="Google Shape;223;p27"/>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24" name="Google Shape;224;p27"/>
          <p:cNvSpPr txBox="1"/>
          <p:nvPr/>
        </p:nvSpPr>
        <p:spPr>
          <a:xfrm>
            <a:off x="755800" y="1442800"/>
            <a:ext cx="10651500" cy="1023600"/>
          </a:xfrm>
          <a:prstGeom prst="rect">
            <a:avLst/>
          </a:prstGeom>
          <a:solidFill>
            <a:srgbClr val="D8E2F3"/>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20124D"/>
                </a:solidFill>
                <a:latin typeface="Arial"/>
                <a:ea typeface="Arial"/>
                <a:cs typeface="Arial"/>
                <a:sym typeface="Arial"/>
              </a:rPr>
              <a:t>Language Plan</a:t>
            </a:r>
            <a:endParaRPr b="0" i="0" sz="1800" u="none" cap="none" strike="noStrike">
              <a:solidFill>
                <a:srgbClr val="20124D"/>
              </a:solidFill>
              <a:latin typeface="Arial"/>
              <a:ea typeface="Arial"/>
              <a:cs typeface="Arial"/>
              <a:sym typeface="Arial"/>
            </a:endParaRPr>
          </a:p>
        </p:txBody>
      </p:sp>
      <p:graphicFrame>
        <p:nvGraphicFramePr>
          <p:cNvPr id="225" name="Google Shape;225;p27"/>
          <p:cNvGraphicFramePr/>
          <p:nvPr/>
        </p:nvGraphicFramePr>
        <p:xfrm>
          <a:off x="775768" y="2482672"/>
          <a:ext cx="3000000" cy="3000000"/>
        </p:xfrm>
        <a:graphic>
          <a:graphicData uri="http://schemas.openxmlformats.org/drawingml/2006/table">
            <a:tbl>
              <a:tblPr bandRow="1" firstRow="1">
                <a:noFill/>
                <a:tableStyleId>{1D7240C4-F596-441E-9249-6942454E06CD}</a:tableStyleId>
              </a:tblPr>
              <a:tblGrid>
                <a:gridCol w="3543850"/>
                <a:gridCol w="3543850"/>
                <a:gridCol w="3543850"/>
              </a:tblGrid>
              <a:tr h="4908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Key vocabulary</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Concepts</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Speaking and Listening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r>
              <a:tr h="5929625">
                <a:tc>
                  <a:txBody>
                    <a:bodyPr/>
                    <a:lstStyle/>
                    <a:p>
                      <a:pPr indent="0" lvl="0" marL="0" rtl="0" algn="l">
                        <a:spcBef>
                          <a:spcPts val="0"/>
                        </a:spcBef>
                        <a:spcAft>
                          <a:spcPts val="0"/>
                        </a:spcAft>
                        <a:buClr>
                          <a:schemeClr val="dk1"/>
                        </a:buClr>
                        <a:buSzPts val="1100"/>
                        <a:buFont typeface="Arial"/>
                        <a:buNone/>
                      </a:pPr>
                      <a:r>
                        <a:rPr lang="en-GB" sz="2400">
                          <a:solidFill>
                            <a:schemeClr val="dk1"/>
                          </a:solidFill>
                        </a:rPr>
                        <a:t>Christian</a:t>
                      </a:r>
                      <a:endParaRPr sz="2400">
                        <a:solidFill>
                          <a:schemeClr val="dk1"/>
                        </a:solidFill>
                      </a:endParaRPr>
                    </a:p>
                    <a:p>
                      <a:pPr indent="0" lvl="0" marL="0" rtl="0" algn="l">
                        <a:spcBef>
                          <a:spcPts val="0"/>
                        </a:spcBef>
                        <a:spcAft>
                          <a:spcPts val="0"/>
                        </a:spcAft>
                        <a:buClr>
                          <a:schemeClr val="dk1"/>
                        </a:buClr>
                        <a:buSzPts val="1100"/>
                        <a:buFont typeface="Arial"/>
                        <a:buNone/>
                      </a:pPr>
                      <a:r>
                        <a:rPr lang="en-GB" sz="2400">
                          <a:solidFill>
                            <a:schemeClr val="dk1"/>
                          </a:solidFill>
                        </a:rPr>
                        <a:t>Jew</a:t>
                      </a:r>
                      <a:endParaRPr sz="2400">
                        <a:solidFill>
                          <a:schemeClr val="dk1"/>
                        </a:solidFill>
                      </a:endParaRPr>
                    </a:p>
                    <a:p>
                      <a:pPr indent="0" lvl="0" marL="0" rtl="0" algn="l">
                        <a:spcBef>
                          <a:spcPts val="0"/>
                        </a:spcBef>
                        <a:spcAft>
                          <a:spcPts val="0"/>
                        </a:spcAft>
                        <a:buClr>
                          <a:schemeClr val="dk1"/>
                        </a:buClr>
                        <a:buSzPts val="1100"/>
                        <a:buFont typeface="Arial"/>
                        <a:buNone/>
                      </a:pPr>
                      <a:r>
                        <a:rPr lang="en-GB" sz="2400">
                          <a:solidFill>
                            <a:schemeClr val="dk1"/>
                          </a:solidFill>
                        </a:rPr>
                        <a:t>Muslim</a:t>
                      </a:r>
                      <a:endParaRPr sz="2400">
                        <a:solidFill>
                          <a:schemeClr val="dk1"/>
                        </a:solidFill>
                      </a:endParaRPr>
                    </a:p>
                    <a:p>
                      <a:pPr indent="0" lvl="0" marL="0" rtl="0" algn="l">
                        <a:spcBef>
                          <a:spcPts val="0"/>
                        </a:spcBef>
                        <a:spcAft>
                          <a:spcPts val="0"/>
                        </a:spcAft>
                        <a:buNone/>
                      </a:pPr>
                      <a:r>
                        <a:rPr lang="en-GB" sz="2400">
                          <a:solidFill>
                            <a:schemeClr val="dk1"/>
                          </a:solidFill>
                        </a:rPr>
                        <a:t>Hindu</a:t>
                      </a:r>
                      <a:endParaRPr sz="2400">
                        <a:solidFill>
                          <a:schemeClr val="dk1"/>
                        </a:solidFill>
                      </a:endParaRPr>
                    </a:p>
                    <a:p>
                      <a:pPr indent="0" lvl="0" marL="0" rtl="0" algn="l">
                        <a:spcBef>
                          <a:spcPts val="0"/>
                        </a:spcBef>
                        <a:spcAft>
                          <a:spcPts val="0"/>
                        </a:spcAft>
                        <a:buNone/>
                      </a:pPr>
                      <a:r>
                        <a:rPr lang="en-GB" sz="2400">
                          <a:solidFill>
                            <a:schemeClr val="dk1"/>
                          </a:solidFill>
                        </a:rPr>
                        <a:t>Easter</a:t>
                      </a:r>
                      <a:endParaRPr sz="2400">
                        <a:solidFill>
                          <a:schemeClr val="dk1"/>
                        </a:solidFill>
                      </a:endParaRPr>
                    </a:p>
                    <a:p>
                      <a:pPr indent="0" lvl="0" marL="0" rtl="0" algn="l">
                        <a:spcBef>
                          <a:spcPts val="0"/>
                        </a:spcBef>
                        <a:spcAft>
                          <a:spcPts val="0"/>
                        </a:spcAft>
                        <a:buNone/>
                      </a:pPr>
                      <a:r>
                        <a:rPr lang="en-GB" sz="2400">
                          <a:solidFill>
                            <a:schemeClr val="dk1"/>
                          </a:solidFill>
                        </a:rPr>
                        <a:t>Passover</a:t>
                      </a:r>
                      <a:endParaRPr sz="2400">
                        <a:solidFill>
                          <a:schemeClr val="dk1"/>
                        </a:solidFill>
                      </a:endParaRPr>
                    </a:p>
                    <a:p>
                      <a:pPr indent="0" lvl="0" marL="0" rtl="0" algn="l">
                        <a:spcBef>
                          <a:spcPts val="0"/>
                        </a:spcBef>
                        <a:spcAft>
                          <a:spcPts val="0"/>
                        </a:spcAft>
                        <a:buNone/>
                      </a:pPr>
                      <a:r>
                        <a:rPr lang="en-GB" sz="2400">
                          <a:solidFill>
                            <a:schemeClr val="dk1"/>
                          </a:solidFill>
                        </a:rPr>
                        <a:t>Holi</a:t>
                      </a:r>
                      <a:endParaRPr sz="2400">
                        <a:solidFill>
                          <a:schemeClr val="dk1"/>
                        </a:solidFill>
                      </a:endParaRPr>
                    </a:p>
                    <a:p>
                      <a:pPr indent="0" lvl="0" marL="0" rtl="0" algn="l">
                        <a:spcBef>
                          <a:spcPts val="0"/>
                        </a:spcBef>
                        <a:spcAft>
                          <a:spcPts val="0"/>
                        </a:spcAft>
                        <a:buNone/>
                      </a:pPr>
                      <a:r>
                        <a:rPr lang="en-GB" sz="2400">
                          <a:solidFill>
                            <a:schemeClr val="dk1"/>
                          </a:solidFill>
                        </a:rPr>
                        <a:t>Eid-al-Fitr</a:t>
                      </a:r>
                      <a:endParaRPr sz="2400">
                        <a:solidFill>
                          <a:schemeClr val="dk1"/>
                        </a:solidFill>
                      </a:endParaRPr>
                    </a:p>
                    <a:p>
                      <a:pPr indent="0" lvl="0" marL="0" rtl="0" algn="l">
                        <a:spcBef>
                          <a:spcPts val="0"/>
                        </a:spcBef>
                        <a:spcAft>
                          <a:spcPts val="0"/>
                        </a:spcAft>
                        <a:buNone/>
                      </a:pPr>
                      <a:r>
                        <a:rPr lang="en-GB" sz="2400">
                          <a:solidFill>
                            <a:schemeClr val="dk1"/>
                          </a:solidFill>
                        </a:rPr>
                        <a:t>Eid al-Adha</a:t>
                      </a:r>
                      <a:endParaRPr sz="2400">
                        <a:solidFill>
                          <a:schemeClr val="dk1"/>
                        </a:solidFill>
                      </a:endParaRPr>
                    </a:p>
                    <a:p>
                      <a:pPr indent="0" lvl="0" marL="0" rtl="0" algn="l">
                        <a:spcBef>
                          <a:spcPts val="0"/>
                        </a:spcBef>
                        <a:spcAft>
                          <a:spcPts val="0"/>
                        </a:spcAft>
                        <a:buNone/>
                      </a:pPr>
                      <a:r>
                        <a:rPr lang="en-GB" sz="2400">
                          <a:solidFill>
                            <a:schemeClr val="dk1"/>
                          </a:solidFill>
                        </a:rPr>
                        <a:t>Sacred text</a:t>
                      </a:r>
                      <a:endParaRPr sz="24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2400"/>
                        <a:t>Festival </a:t>
                      </a:r>
                      <a:endParaRPr sz="2400"/>
                    </a:p>
                    <a:p>
                      <a:pPr indent="0" lvl="0" marL="0" rtl="0" algn="l">
                        <a:spcBef>
                          <a:spcPts val="0"/>
                        </a:spcBef>
                        <a:spcAft>
                          <a:spcPts val="0"/>
                        </a:spcAft>
                        <a:buNone/>
                      </a:pPr>
                      <a:r>
                        <a:rPr lang="en-GB" sz="2400"/>
                        <a:t>Community</a:t>
                      </a:r>
                      <a:endParaRPr sz="2400"/>
                    </a:p>
                    <a:p>
                      <a:pPr indent="0" lvl="0" marL="0" rtl="0" algn="l">
                        <a:spcBef>
                          <a:spcPts val="0"/>
                        </a:spcBef>
                        <a:spcAft>
                          <a:spcPts val="0"/>
                        </a:spcAft>
                        <a:buNone/>
                      </a:pPr>
                      <a:r>
                        <a:rPr lang="en-GB" sz="2400"/>
                        <a:t>Belonging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ORACY FRAMEWORK STRANDS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9" name="Shape 229"/>
        <p:cNvGrpSpPr/>
        <p:nvPr/>
      </p:nvGrpSpPr>
      <p:grpSpPr>
        <a:xfrm>
          <a:off x="0" y="0"/>
          <a:ext cx="0" cy="0"/>
          <a:chOff x="0" y="0"/>
          <a:chExt cx="0" cy="0"/>
        </a:xfrm>
      </p:grpSpPr>
      <p:graphicFrame>
        <p:nvGraphicFramePr>
          <p:cNvPr id="230" name="Google Shape;230;p28"/>
          <p:cNvGraphicFramePr/>
          <p:nvPr/>
        </p:nvGraphicFramePr>
        <p:xfrm>
          <a:off x="284191" y="1344384"/>
          <a:ext cx="3000000" cy="3000000"/>
        </p:xfrm>
        <a:graphic>
          <a:graphicData uri="http://schemas.openxmlformats.org/drawingml/2006/table">
            <a:tbl>
              <a:tblPr bandRow="1" firstRow="1">
                <a:noFill/>
                <a:tableStyleId>{1D7240C4-F596-441E-9249-6942454E06CD}</a:tableStyleId>
              </a:tblPr>
              <a:tblGrid>
                <a:gridCol w="1094025"/>
                <a:gridCol w="2522225"/>
                <a:gridCol w="5848700"/>
                <a:gridCol w="2287825"/>
              </a:tblGrid>
              <a:tr h="1056100">
                <a:tc gridSpan="4">
                  <a:txBody>
                    <a:bodyPr/>
                    <a:lstStyle/>
                    <a:p>
                      <a:pPr indent="0" lvl="0" marL="0" rtl="0" algn="l">
                        <a:spcBef>
                          <a:spcPts val="0"/>
                        </a:spcBef>
                        <a:spcAft>
                          <a:spcPts val="0"/>
                        </a:spcAft>
                        <a:buNone/>
                      </a:pPr>
                      <a:r>
                        <a:rPr b="1" lang="en-GB" sz="1500">
                          <a:solidFill>
                            <a:schemeClr val="dk1"/>
                          </a:solidFill>
                        </a:rPr>
                        <a:t>At the start of the topic, recap the names of the major world faiths and their followers. Show children the symbol associated with each. Repeatedly return to this throughout the module. </a:t>
                      </a:r>
                      <a:endParaRPr b="1" sz="1500">
                        <a:solidFill>
                          <a:schemeClr val="dk1"/>
                        </a:solidFill>
                      </a:endParaRPr>
                    </a:p>
                    <a:p>
                      <a:pPr indent="0" lvl="0" marL="0" rtl="0" algn="l">
                        <a:spcBef>
                          <a:spcPts val="0"/>
                        </a:spcBef>
                        <a:spcAft>
                          <a:spcPts val="0"/>
                        </a:spcAft>
                        <a:buNone/>
                      </a:pPr>
                      <a:r>
                        <a:rPr b="1" lang="en-GB" sz="1500">
                          <a:solidFill>
                            <a:schemeClr val="dk1"/>
                          </a:solidFill>
                        </a:rPr>
                        <a:t>Christianity (Christian, the cross), Islam (Muslim, the crescent and star), Judaism (Jew, and the term Jewish, the star of David), Hinduism (Hindu and the term Hindi, Aum), Sikhism (Sikh, Khanda), Buddhism (Buddhist, Dharmachakra). </a:t>
                      </a:r>
                      <a:endParaRPr b="1" sz="1500"/>
                    </a:p>
                  </a:txBody>
                  <a:tcPr marT="45725" marB="45725" marR="91475" marL="91475">
                    <a:lnB cap="flat" cmpd="sng" w="9525">
                      <a:solidFill>
                        <a:srgbClr val="0C0C0C"/>
                      </a:solidFill>
                      <a:prstDash val="solid"/>
                      <a:round/>
                      <a:headEnd len="sm" w="sm" type="none"/>
                      <a:tailEnd len="sm" w="sm" type="none"/>
                    </a:lnB>
                    <a:solidFill>
                      <a:schemeClr val="lt2"/>
                    </a:solidFill>
                  </a:tcPr>
                </a:tc>
                <a:tc hMerge="1"/>
                <a:tc hMerge="1"/>
                <a:tc hMerge="1"/>
              </a:tr>
              <a:tr h="2588400">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1</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a:t>
                      </a:r>
                      <a:r>
                        <a:rPr lang="en-GB">
                          <a:solidFill>
                            <a:schemeClr val="dk1"/>
                          </a:solidFill>
                        </a:rPr>
                        <a:t>Recognise symbols and actions that express community, identity and belonging and what difference these might make.</a:t>
                      </a:r>
                      <a:endParaRPr>
                        <a:solidFill>
                          <a:schemeClr val="dk1"/>
                        </a:solidFill>
                      </a:endParaRPr>
                    </a:p>
                    <a:p>
                      <a:pPr indent="0" lvl="0" marL="0" rtl="0" algn="l">
                        <a:spcBef>
                          <a:spcPts val="0"/>
                        </a:spcBef>
                        <a:spcAft>
                          <a:spcPts val="0"/>
                        </a:spcAft>
                        <a:buClr>
                          <a:schemeClr val="dk1"/>
                        </a:buClr>
                        <a:buSzPts val="1500"/>
                        <a:buFont typeface="Arial"/>
                        <a:buNone/>
                      </a:pPr>
                      <a:r>
                        <a:t/>
                      </a:r>
                      <a:endParaRPr sz="1500">
                        <a:solidFill>
                          <a:schemeClr val="dk1"/>
                        </a:solidFill>
                      </a:endParaRPr>
                    </a:p>
                    <a:p>
                      <a:pPr indent="0" lvl="0" marL="0" marR="0" rtl="0" algn="l">
                        <a:lnSpc>
                          <a:spcPct val="100000"/>
                        </a:lnSpc>
                        <a:spcBef>
                          <a:spcPts val="0"/>
                        </a:spcBef>
                        <a:spcAft>
                          <a:spcPts val="0"/>
                        </a:spcAft>
                        <a:buClr>
                          <a:srgbClr val="000000"/>
                        </a:buClr>
                        <a:buSzPts val="1500"/>
                        <a:buFont typeface="Arial"/>
                        <a:buNone/>
                      </a:pPr>
                      <a:r>
                        <a:rPr b="1" lang="en-GB" sz="1500">
                          <a:solidFill>
                            <a:schemeClr val="dk1"/>
                          </a:solidFill>
                        </a:rPr>
                        <a:t>LO: Why do people celebrate different things?</a:t>
                      </a:r>
                      <a:endParaRPr sz="1500" u="none" cap="none" strike="noStrike"/>
                    </a:p>
                    <a:p>
                      <a:pPr indent="0" lvl="0" marL="0" marR="0" rtl="0" algn="l">
                        <a:lnSpc>
                          <a:spcPct val="100000"/>
                        </a:lnSpc>
                        <a:spcBef>
                          <a:spcPts val="0"/>
                        </a:spcBef>
                        <a:spcAft>
                          <a:spcPts val="0"/>
                        </a:spcAft>
                        <a:buClr>
                          <a:srgbClr val="000000"/>
                        </a:buClr>
                        <a:buSzPts val="700"/>
                        <a:buFont typeface="Arial"/>
                        <a:buNone/>
                      </a:pPr>
                      <a:r>
                        <a:t/>
                      </a:r>
                      <a:endParaRPr b="1" sz="7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None/>
                      </a:pPr>
                      <a:r>
                        <a:rPr b="1" i="1" lang="en-GB">
                          <a:solidFill>
                            <a:schemeClr val="dk1"/>
                          </a:solidFill>
                        </a:rPr>
                        <a:t>Note:</a:t>
                      </a:r>
                      <a:r>
                        <a:rPr i="1" lang="en-GB">
                          <a:solidFill>
                            <a:schemeClr val="dk1"/>
                          </a:solidFill>
                        </a:rPr>
                        <a:t> Children will have encountered several festivals from a range of traditions already. There is an opportunity to assess working memory. There may need to be a conversation about what the words festival and sacred mean before the learning starts. </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rPr lang="en-GB">
                          <a:solidFill>
                            <a:schemeClr val="dk1"/>
                          </a:solidFill>
                        </a:rPr>
                        <a:t>Introduce </a:t>
                      </a:r>
                      <a:r>
                        <a:rPr lang="en-GB">
                          <a:solidFill>
                            <a:schemeClr val="dk1"/>
                          </a:solidFill>
                        </a:rPr>
                        <a:t>children</a:t>
                      </a:r>
                      <a:r>
                        <a:rPr lang="en-GB">
                          <a:solidFill>
                            <a:schemeClr val="dk1"/>
                          </a:solidFill>
                        </a:rPr>
                        <a:t> to a tradition that you have for Christmas or Easter. Ask the children who else does this and guide them towards realising that different people have different ways of celebrating the same event/festival. </a:t>
                      </a:r>
                      <a:r>
                        <a:rPr lang="en-GB">
                          <a:solidFill>
                            <a:srgbClr val="FF0000"/>
                          </a:solidFill>
                        </a:rPr>
                        <a:t>Equalities: celebrating difference. </a:t>
                      </a:r>
                      <a:endParaRPr>
                        <a:solidFill>
                          <a:srgbClr val="FF0000"/>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Children discuss why this is. Explore idea of a festival - sometimes to celebrate, sometimes to remember something that has happened.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u="sng">
                          <a:solidFill>
                            <a:schemeClr val="dk1"/>
                          </a:solidFill>
                        </a:rPr>
                        <a:t>Opportunities for: </a:t>
                      </a:r>
                      <a:endParaRPr u="sng">
                        <a:solidFill>
                          <a:schemeClr val="dk1"/>
                        </a:solidFill>
                      </a:endParaRPr>
                    </a:p>
                    <a:p>
                      <a:pPr indent="0" lvl="0" marL="0" rtl="0" algn="l">
                        <a:spcBef>
                          <a:spcPts val="0"/>
                        </a:spcBef>
                        <a:spcAft>
                          <a:spcPts val="0"/>
                        </a:spcAft>
                        <a:buNone/>
                      </a:pPr>
                      <a:r>
                        <a:rPr b="1" lang="en-GB">
                          <a:solidFill>
                            <a:schemeClr val="dk1"/>
                          </a:solidFill>
                        </a:rPr>
                        <a:t>Knowledge</a:t>
                      </a:r>
                      <a:r>
                        <a:rPr lang="en-GB">
                          <a:solidFill>
                            <a:schemeClr val="dk1"/>
                          </a:solidFill>
                        </a:rPr>
                        <a:t> -  </a:t>
                      </a:r>
                      <a:r>
                        <a:rPr lang="en-GB">
                          <a:solidFill>
                            <a:schemeClr val="dk1"/>
                          </a:solidFill>
                        </a:rPr>
                        <a:t>Identify some of the features of a festival. </a:t>
                      </a:r>
                      <a:endParaRPr>
                        <a:solidFill>
                          <a:schemeClr val="dk1"/>
                        </a:solidFill>
                      </a:endParaRPr>
                    </a:p>
                    <a:p>
                      <a:pPr indent="0" lvl="0" marL="0" rtl="0" algn="l">
                        <a:spcBef>
                          <a:spcPts val="0"/>
                        </a:spcBef>
                        <a:spcAft>
                          <a:spcPts val="0"/>
                        </a:spcAft>
                        <a:buNone/>
                      </a:pPr>
                      <a:r>
                        <a:rPr b="1" lang="en-GB">
                          <a:solidFill>
                            <a:schemeClr val="dk1"/>
                          </a:solidFill>
                        </a:rPr>
                        <a:t>Empathy</a:t>
                      </a:r>
                      <a:r>
                        <a:rPr lang="en-GB">
                          <a:solidFill>
                            <a:schemeClr val="dk1"/>
                          </a:solidFill>
                        </a:rPr>
                        <a:t> - Identify how being part of a festival might make somebody feel. </a:t>
                      </a:r>
                      <a:endParaRPr>
                        <a:solidFill>
                          <a:schemeClr val="dk1"/>
                        </a:solidFill>
                      </a:endParaRPr>
                    </a:p>
                    <a:p>
                      <a:pPr indent="0" lvl="0" marL="0" rtl="0" algn="l">
                        <a:spcBef>
                          <a:spcPts val="0"/>
                        </a:spcBef>
                        <a:spcAft>
                          <a:spcPts val="0"/>
                        </a:spcAft>
                        <a:buNone/>
                      </a:pPr>
                      <a:r>
                        <a:rPr b="1" lang="en-GB">
                          <a:solidFill>
                            <a:schemeClr val="dk1"/>
                          </a:solidFill>
                        </a:rPr>
                        <a:t>Response</a:t>
                      </a:r>
                      <a:r>
                        <a:rPr lang="en-GB">
                          <a:solidFill>
                            <a:schemeClr val="dk1"/>
                          </a:solidFill>
                        </a:rPr>
                        <a:t> - Discuss festivals that are important to me and why this is. </a:t>
                      </a:r>
                      <a:endParaRPr>
                        <a:solidFill>
                          <a:schemeClr val="dk1"/>
                        </a:solidFill>
                      </a:endParaRPr>
                    </a:p>
                    <a:p>
                      <a:pPr indent="0" lvl="0" marL="0" rtl="0" algn="l">
                        <a:spcBef>
                          <a:spcPts val="0"/>
                        </a:spcBef>
                        <a:spcAft>
                          <a:spcPts val="0"/>
                        </a:spcAft>
                        <a:buNone/>
                      </a:pPr>
                      <a:r>
                        <a:rPr b="1" lang="en-GB">
                          <a:solidFill>
                            <a:schemeClr val="dk1"/>
                          </a:solidFill>
                        </a:rPr>
                        <a:t>Comparison</a:t>
                      </a:r>
                      <a:r>
                        <a:rPr lang="en-GB">
                          <a:solidFill>
                            <a:schemeClr val="dk1"/>
                          </a:solidFill>
                        </a:rPr>
                        <a:t> - Recognise the differences between different people’s ways of celebrating.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24986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2</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Recognise symbols and actions that express community, identity and belonging and what difference these might make.</a:t>
                      </a:r>
                      <a:endParaRPr>
                        <a:solidFill>
                          <a:schemeClr val="dk1"/>
                        </a:solidFill>
                      </a:endParaRPr>
                    </a:p>
                    <a:p>
                      <a:pPr indent="-158750" lvl="0" marL="165100" rtl="0" algn="l">
                        <a:spcBef>
                          <a:spcPts val="0"/>
                        </a:spcBef>
                        <a:spcAft>
                          <a:spcPts val="0"/>
                        </a:spcAft>
                        <a:buClr>
                          <a:schemeClr val="dk1"/>
                        </a:buClr>
                        <a:buSzPts val="1400"/>
                        <a:buChar char="•"/>
                      </a:pPr>
                      <a:r>
                        <a:rPr lang="en-GB">
                          <a:solidFill>
                            <a:schemeClr val="dk1"/>
                          </a:solidFill>
                        </a:rPr>
                        <a:t>Recall and name beliefs and practices and the meaning behind them.</a:t>
                      </a:r>
                      <a:endParaRPr>
                        <a:solidFill>
                          <a:schemeClr val="dk1"/>
                        </a:solidFill>
                      </a:endParaRPr>
                    </a:p>
                    <a:p>
                      <a:pPr indent="0" lvl="0" marL="0" rtl="0" algn="l">
                        <a:spcBef>
                          <a:spcPts val="0"/>
                        </a:spcBef>
                        <a:spcAft>
                          <a:spcPts val="0"/>
                        </a:spcAft>
                        <a:buClr>
                          <a:schemeClr val="dk1"/>
                        </a:buClr>
                        <a:buSzPts val="1500"/>
                        <a:buFont typeface="Arial"/>
                        <a:buNone/>
                      </a:pPr>
                      <a:r>
                        <a:t/>
                      </a:r>
                      <a:endParaRPr sz="1500">
                        <a:solidFill>
                          <a:schemeClr val="dk1"/>
                        </a:solidFill>
                      </a:endParaRPr>
                    </a:p>
                    <a:p>
                      <a:pPr indent="0" lvl="0" marL="0" rtl="0" algn="l">
                        <a:spcBef>
                          <a:spcPts val="0"/>
                        </a:spcBef>
                        <a:spcAft>
                          <a:spcPts val="0"/>
                        </a:spcAft>
                        <a:buClr>
                          <a:schemeClr val="dk1"/>
                        </a:buClr>
                        <a:buSzPts val="1500"/>
                        <a:buFont typeface="Arial"/>
                        <a:buNone/>
                      </a:pPr>
                      <a:r>
                        <a:rPr b="1" lang="en-GB" sz="1500">
                          <a:solidFill>
                            <a:schemeClr val="dk1"/>
                          </a:solidFill>
                        </a:rPr>
                        <a:t>LO: How can a festival come from a story?</a:t>
                      </a:r>
                      <a:endParaRPr sz="1500">
                        <a:solidFill>
                          <a:schemeClr val="dk1"/>
                        </a:solidFill>
                      </a:endParaRPr>
                    </a:p>
                    <a:p>
                      <a:pPr indent="0" lvl="0" marL="0" marR="0" rtl="0" algn="l">
                        <a:lnSpc>
                          <a:spcPct val="100000"/>
                        </a:lnSpc>
                        <a:spcBef>
                          <a:spcPts val="0"/>
                        </a:spcBef>
                        <a:spcAft>
                          <a:spcPts val="0"/>
                        </a:spcAft>
                        <a:buClr>
                          <a:srgbClr val="000000"/>
                        </a:buClr>
                        <a:buSzPts val="1500"/>
                        <a:buFont typeface="Arial"/>
                        <a:buNone/>
                      </a:pPr>
                      <a:r>
                        <a:t/>
                      </a:r>
                      <a:endParaRPr b="1" sz="15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None/>
                      </a:pPr>
                      <a:r>
                        <a:rPr lang="en-GB">
                          <a:solidFill>
                            <a:schemeClr val="dk1"/>
                          </a:solidFill>
                        </a:rPr>
                        <a:t>Recap some of the festivals discussed last week. Help children understand that often, a festival comes from a story. Discuss the festivals of Easter and Passover with brief overviews of the story (they have already studied both). Why would Christians and Jews wants to remember and celebrate these stories?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Explain that stories create belonging by giving people something they share together every time they celebrate the </a:t>
                      </a:r>
                      <a:r>
                        <a:rPr lang="en-GB">
                          <a:solidFill>
                            <a:schemeClr val="dk1"/>
                          </a:solidFill>
                        </a:rPr>
                        <a:t>festival. </a:t>
                      </a:r>
                      <a:r>
                        <a:rPr lang="en-GB">
                          <a:solidFill>
                            <a:srgbClr val="FF0000"/>
                          </a:solidFill>
                        </a:rPr>
                        <a:t>PSHE link: Community and belonging. </a:t>
                      </a:r>
                      <a:endParaRPr>
                        <a:solidFill>
                          <a:srgbClr val="FF0000"/>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GB" u="sng">
                          <a:solidFill>
                            <a:schemeClr val="dk1"/>
                          </a:solidFill>
                        </a:rPr>
                        <a:t>Opportunities for: </a:t>
                      </a:r>
                      <a:endParaRPr u="sng">
                        <a:solidFill>
                          <a:schemeClr val="dk1"/>
                        </a:solidFill>
                      </a:endParaRPr>
                    </a:p>
                    <a:p>
                      <a:pPr indent="0" lvl="0" marL="0" rtl="0" algn="l">
                        <a:spcBef>
                          <a:spcPts val="0"/>
                        </a:spcBef>
                        <a:spcAft>
                          <a:spcPts val="0"/>
                        </a:spcAft>
                        <a:buNone/>
                      </a:pPr>
                      <a:r>
                        <a:rPr b="1" lang="en-GB">
                          <a:solidFill>
                            <a:schemeClr val="dk1"/>
                          </a:solidFill>
                        </a:rPr>
                        <a:t>Knowledge</a:t>
                      </a:r>
                      <a:r>
                        <a:rPr lang="en-GB">
                          <a:solidFill>
                            <a:schemeClr val="dk1"/>
                          </a:solidFill>
                        </a:rPr>
                        <a:t> -  Identify that festivals create belonging and a sense of community. </a:t>
                      </a:r>
                      <a:endParaRPr>
                        <a:solidFill>
                          <a:schemeClr val="dk1"/>
                        </a:solidFill>
                      </a:endParaRPr>
                    </a:p>
                    <a:p>
                      <a:pPr indent="0" lvl="0" marL="0" rtl="0" algn="l">
                        <a:spcBef>
                          <a:spcPts val="0"/>
                        </a:spcBef>
                        <a:spcAft>
                          <a:spcPts val="0"/>
                        </a:spcAft>
                        <a:buNone/>
                      </a:pPr>
                      <a:r>
                        <a:rPr b="1" lang="en-GB">
                          <a:solidFill>
                            <a:schemeClr val="dk1"/>
                          </a:solidFill>
                        </a:rPr>
                        <a:t>Empathy</a:t>
                      </a:r>
                      <a:r>
                        <a:rPr lang="en-GB">
                          <a:solidFill>
                            <a:schemeClr val="dk1"/>
                          </a:solidFill>
                        </a:rPr>
                        <a:t> - How would celebrating Passover with other Jews help them feel a sense of belonging?</a:t>
                      </a:r>
                      <a:endParaRPr>
                        <a:solidFill>
                          <a:schemeClr val="dk1"/>
                        </a:solidFill>
                      </a:endParaRPr>
                    </a:p>
                    <a:p>
                      <a:pPr indent="0" lvl="0" marL="0" rtl="0" algn="l">
                        <a:spcBef>
                          <a:spcPts val="0"/>
                        </a:spcBef>
                        <a:spcAft>
                          <a:spcPts val="0"/>
                        </a:spcAft>
                        <a:buNone/>
                      </a:pPr>
                      <a:r>
                        <a:rPr b="1" lang="en-GB">
                          <a:solidFill>
                            <a:schemeClr val="dk1"/>
                          </a:solidFill>
                        </a:rPr>
                        <a:t>Response</a:t>
                      </a:r>
                      <a:r>
                        <a:rPr lang="en-GB">
                          <a:solidFill>
                            <a:schemeClr val="dk1"/>
                          </a:solidFill>
                        </a:rPr>
                        <a:t> - Express how belonging to a group or community makes me feel.</a:t>
                      </a:r>
                      <a:endParaRPr>
                        <a:solidFill>
                          <a:schemeClr val="dk1"/>
                        </a:solidFill>
                      </a:endParaRPr>
                    </a:p>
                    <a:p>
                      <a:pPr indent="0" lvl="0" marL="0" rtl="0" algn="l">
                        <a:spcBef>
                          <a:spcPts val="0"/>
                        </a:spcBef>
                        <a:spcAft>
                          <a:spcPts val="0"/>
                        </a:spcAft>
                        <a:buNone/>
                      </a:pPr>
                      <a:r>
                        <a:rPr b="1" lang="en-GB">
                          <a:solidFill>
                            <a:schemeClr val="dk1"/>
                          </a:solidFill>
                        </a:rPr>
                        <a:t>Comparison</a:t>
                      </a:r>
                      <a:r>
                        <a:rPr lang="en-GB">
                          <a:solidFill>
                            <a:schemeClr val="dk1"/>
                          </a:solidFill>
                        </a:rPr>
                        <a:t> - Recognise the similarities between Christian and Jewish traditions.</a:t>
                      </a:r>
                      <a:endParaRPr>
                        <a:solidFill>
                          <a:schemeClr val="dk1"/>
                        </a:solidFill>
                      </a:endParaRPr>
                    </a:p>
                    <a:p>
                      <a:pPr indent="0" lvl="0" marL="0" rtl="0" algn="l">
                        <a:spcBef>
                          <a:spcPts val="0"/>
                        </a:spcBef>
                        <a:spcAft>
                          <a:spcPts val="0"/>
                        </a:spcAft>
                        <a:buNone/>
                      </a:pPr>
                      <a:r>
                        <a:t/>
                      </a:r>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31" name="Google Shape;231;p28"/>
          <p:cNvSpPr txBox="1"/>
          <p:nvPr/>
        </p:nvSpPr>
        <p:spPr>
          <a:xfrm>
            <a:off x="284125" y="264875"/>
            <a:ext cx="117528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32" name="Google Shape;232;p28"/>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33" name="Google Shape;233;p28"/>
          <p:cNvPicPr preferRelativeResize="0"/>
          <p:nvPr/>
        </p:nvPicPr>
        <p:blipFill rotWithShape="1">
          <a:blip r:embed="rId4">
            <a:alphaModFix/>
          </a:blip>
          <a:srcRect b="0" l="0" r="0" t="0"/>
          <a:stretch/>
        </p:blipFill>
        <p:spPr>
          <a:xfrm>
            <a:off x="10582917" y="8342522"/>
            <a:ext cx="1454015" cy="603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7" name="Shape 237"/>
        <p:cNvGrpSpPr/>
        <p:nvPr/>
      </p:nvGrpSpPr>
      <p:grpSpPr>
        <a:xfrm>
          <a:off x="0" y="0"/>
          <a:ext cx="0" cy="0"/>
          <a:chOff x="0" y="0"/>
          <a:chExt cx="0" cy="0"/>
        </a:xfrm>
      </p:grpSpPr>
      <p:graphicFrame>
        <p:nvGraphicFramePr>
          <p:cNvPr id="238" name="Google Shape;238;p29"/>
          <p:cNvGraphicFramePr/>
          <p:nvPr/>
        </p:nvGraphicFramePr>
        <p:xfrm>
          <a:off x="452492" y="1344383"/>
          <a:ext cx="3000000" cy="3000000"/>
        </p:xfrm>
        <a:graphic>
          <a:graphicData uri="http://schemas.openxmlformats.org/drawingml/2006/table">
            <a:tbl>
              <a:tblPr bandRow="1" firstRow="1">
                <a:noFill/>
                <a:tableStyleId>{1D7240C4-F596-441E-9249-6942454E06CD}</a:tableStyleId>
              </a:tblPr>
              <a:tblGrid>
                <a:gridCol w="1135000"/>
                <a:gridCol w="2362000"/>
                <a:gridCol w="5750075"/>
                <a:gridCol w="2118175"/>
              </a:tblGrid>
              <a:tr h="35270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t>3</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Recognise symbols and actions that express community, identity and belonging and what difference these might make.</a:t>
                      </a:r>
                      <a:endParaRPr>
                        <a:solidFill>
                          <a:schemeClr val="dk1"/>
                        </a:solidFill>
                      </a:endParaRPr>
                    </a:p>
                    <a:p>
                      <a:pPr indent="-158750" lvl="0" marL="165100" rtl="0" algn="l">
                        <a:spcBef>
                          <a:spcPts val="0"/>
                        </a:spcBef>
                        <a:spcAft>
                          <a:spcPts val="0"/>
                        </a:spcAft>
                        <a:buClr>
                          <a:schemeClr val="dk1"/>
                        </a:buClr>
                        <a:buSzPts val="1400"/>
                        <a:buChar char="•"/>
                      </a:pPr>
                      <a:r>
                        <a:rPr lang="en-GB">
                          <a:solidFill>
                            <a:schemeClr val="dk1"/>
                          </a:solidFill>
                        </a:rPr>
                        <a:t>Notice and respond sensitively to some similarities between religions, worldviews and communities. </a:t>
                      </a:r>
                      <a:endParaRPr>
                        <a:solidFill>
                          <a:schemeClr val="dk1"/>
                        </a:solidFill>
                      </a:endParaRPr>
                    </a:p>
                    <a:p>
                      <a:pPr indent="0" lvl="0" marL="0" rtl="0" algn="l">
                        <a:spcBef>
                          <a:spcPts val="0"/>
                        </a:spcBef>
                        <a:spcAft>
                          <a:spcPts val="0"/>
                        </a:spcAft>
                        <a:buClr>
                          <a:schemeClr val="dk1"/>
                        </a:buClr>
                        <a:buSzPts val="1500"/>
                        <a:buFont typeface="Arial"/>
                        <a:buNone/>
                      </a:pPr>
                      <a:r>
                        <a:t/>
                      </a:r>
                      <a:endParaRPr sz="1500">
                        <a:solidFill>
                          <a:schemeClr val="dk1"/>
                        </a:solidFill>
                      </a:endParaRPr>
                    </a:p>
                    <a:p>
                      <a:pPr indent="0" lvl="0" marL="0" rtl="0" algn="l">
                        <a:spcBef>
                          <a:spcPts val="0"/>
                        </a:spcBef>
                        <a:spcAft>
                          <a:spcPts val="0"/>
                        </a:spcAft>
                        <a:buClr>
                          <a:schemeClr val="dk1"/>
                        </a:buClr>
                        <a:buSzPts val="1500"/>
                        <a:buFont typeface="Arial"/>
                        <a:buNone/>
                      </a:pPr>
                      <a:r>
                        <a:rPr b="1" lang="en-GB" sz="1500">
                          <a:solidFill>
                            <a:schemeClr val="dk1"/>
                          </a:solidFill>
                        </a:rPr>
                        <a:t>LO:  How can a festival come from a season? </a:t>
                      </a:r>
                      <a:endParaRPr b="1"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rgbClr val="000000"/>
                        </a:buClr>
                        <a:buSzPts val="1500"/>
                        <a:buFont typeface="Arial"/>
                        <a:buNone/>
                      </a:pPr>
                      <a:r>
                        <a:rPr lang="en-GB"/>
                        <a:t>Recap the festivals of Easter and Passover and how they impact the lives of Christians and Jews. </a:t>
                      </a:r>
                      <a:endParaRPr/>
                    </a:p>
                    <a:p>
                      <a:pPr indent="0" lvl="0" marL="0" marR="0" rtl="0" algn="l">
                        <a:lnSpc>
                          <a:spcPct val="100000"/>
                        </a:lnSpc>
                        <a:spcBef>
                          <a:spcPts val="0"/>
                        </a:spcBef>
                        <a:spcAft>
                          <a:spcPts val="0"/>
                        </a:spcAft>
                        <a:buClr>
                          <a:srgbClr val="000000"/>
                        </a:buClr>
                        <a:buSzPts val="1500"/>
                        <a:buFont typeface="Arial"/>
                        <a:buNone/>
                      </a:pPr>
                      <a:r>
                        <a:t/>
                      </a:r>
                      <a:endParaRPr/>
                    </a:p>
                    <a:p>
                      <a:pPr indent="0" lvl="0" marL="0" marR="0" rtl="0" algn="l">
                        <a:lnSpc>
                          <a:spcPct val="100000"/>
                        </a:lnSpc>
                        <a:spcBef>
                          <a:spcPts val="0"/>
                        </a:spcBef>
                        <a:spcAft>
                          <a:spcPts val="0"/>
                        </a:spcAft>
                        <a:buClr>
                          <a:srgbClr val="000000"/>
                        </a:buClr>
                        <a:buSzPts val="1500"/>
                        <a:buFont typeface="Arial"/>
                        <a:buNone/>
                      </a:pPr>
                      <a:r>
                        <a:rPr lang="en-GB"/>
                        <a:t>Identify with children that festivals don’t always have a story but instead help a community to mark an important time. Give the examples of Eid-al-Fitr and Holi. Explore these festivals and why they’re marked by Muslims and Hindus. </a:t>
                      </a:r>
                      <a:r>
                        <a:rPr lang="en-GB">
                          <a:solidFill>
                            <a:srgbClr val="FF0000"/>
                          </a:solidFill>
                        </a:rPr>
                        <a:t>Geography Link: Both are celebrated in India. Identify India and Asia on a map. </a:t>
                      </a:r>
                      <a:endParaRPr b="1">
                        <a:solidFill>
                          <a:srgbClr val="00B050"/>
                        </a:solidFill>
                      </a:endParaRPr>
                    </a:p>
                    <a:p>
                      <a:pPr indent="0" lvl="0" marL="0" marR="0" rtl="0" algn="l">
                        <a:lnSpc>
                          <a:spcPct val="100000"/>
                        </a:lnSpc>
                        <a:spcBef>
                          <a:spcPts val="0"/>
                        </a:spcBef>
                        <a:spcAft>
                          <a:spcPts val="0"/>
                        </a:spcAft>
                        <a:buClr>
                          <a:srgbClr val="000000"/>
                        </a:buClr>
                        <a:buSzPts val="1500"/>
                        <a:buFont typeface="Arial"/>
                        <a:buNone/>
                      </a:pPr>
                      <a:r>
                        <a:t/>
                      </a:r>
                      <a:endParaRPr/>
                    </a:p>
                    <a:p>
                      <a:pPr indent="0" lvl="0" marL="0" marR="0" rtl="0" algn="l">
                        <a:lnSpc>
                          <a:spcPct val="100000"/>
                        </a:lnSpc>
                        <a:spcBef>
                          <a:spcPts val="0"/>
                        </a:spcBef>
                        <a:spcAft>
                          <a:spcPts val="0"/>
                        </a:spcAft>
                        <a:buClr>
                          <a:srgbClr val="000000"/>
                        </a:buClr>
                        <a:buSzPts val="1500"/>
                        <a:buFont typeface="Arial"/>
                        <a:buNone/>
                      </a:pPr>
                      <a:r>
                        <a:rPr lang="en-GB"/>
                        <a:t>Compare the two types o festivals - those that originate from a sacred text (use this terminology) and those that originate from a season or time of year. </a:t>
                      </a:r>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the features of Eid and Holi and how they are celebrated.</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Explore how it might feel to be a part of Eid or Holi - community and belonging</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Explain what festivals are celebrated together in the Ashington community. Is it the same for everyone?</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Explore the similarities and differences between the festivals studied.</a:t>
                      </a:r>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3323425">
                <a:tc>
                  <a:txBody>
                    <a:bodyPr/>
                    <a:lstStyle/>
                    <a:p>
                      <a:pPr indent="0" lvl="0" marL="0" marR="0" rtl="0" algn="l">
                        <a:lnSpc>
                          <a:spcPct val="100000"/>
                        </a:lnSpc>
                        <a:spcBef>
                          <a:spcPts val="0"/>
                        </a:spcBef>
                        <a:spcAft>
                          <a:spcPts val="0"/>
                        </a:spcAft>
                        <a:buClr>
                          <a:srgbClr val="000000"/>
                        </a:buClr>
                        <a:buSzPts val="6700"/>
                        <a:buFont typeface="Arial"/>
                        <a:buNone/>
                      </a:pPr>
                      <a:r>
                        <a:rPr b="1" lang="en-GB" sz="3600" u="none" cap="none" strike="noStrike"/>
                        <a:t>  4</a:t>
                      </a:r>
                      <a:endParaRPr b="1" sz="36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Notice and respond sensitively to some similarities between religions, worldviews and communities.</a:t>
                      </a:r>
                      <a:endParaRPr>
                        <a:solidFill>
                          <a:schemeClr val="dk1"/>
                        </a:solidFill>
                      </a:endParaRPr>
                    </a:p>
                    <a:p>
                      <a:pPr indent="0" lvl="0" marL="0" rtl="0" algn="l">
                        <a:spcBef>
                          <a:spcPts val="0"/>
                        </a:spcBef>
                        <a:spcAft>
                          <a:spcPts val="0"/>
                        </a:spcAft>
                        <a:buClr>
                          <a:schemeClr val="dk1"/>
                        </a:buClr>
                        <a:buSzPts val="1500"/>
                        <a:buFont typeface="Arial"/>
                        <a:buNone/>
                      </a:pPr>
                      <a:r>
                        <a:t/>
                      </a:r>
                      <a:endParaRPr sz="1500">
                        <a:solidFill>
                          <a:schemeClr val="dk1"/>
                        </a:solidFill>
                      </a:endParaRPr>
                    </a:p>
                    <a:p>
                      <a:pPr indent="0" lvl="0" marL="0" rtl="0" algn="l">
                        <a:spcBef>
                          <a:spcPts val="0"/>
                        </a:spcBef>
                        <a:spcAft>
                          <a:spcPts val="0"/>
                        </a:spcAft>
                        <a:buClr>
                          <a:schemeClr val="dk1"/>
                        </a:buClr>
                        <a:buSzPts val="1500"/>
                        <a:buFont typeface="Arial"/>
                        <a:buNone/>
                      </a:pPr>
                      <a:r>
                        <a:rPr b="1" lang="en-GB" sz="1500">
                          <a:solidFill>
                            <a:schemeClr val="dk1"/>
                          </a:solidFill>
                        </a:rPr>
                        <a:t>LO: How do festivals bring people together?</a:t>
                      </a:r>
                      <a:endParaRPr sz="1500"/>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knowledge of different types of festivals and why people celebrate.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with children in more depth the ideas of community and belonging. Festivals are not the only religious traditions that bring people these ideas. Children might also identify and discuss; worship, sacred texts, sacred spaces/buildings and rituals.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Answer the enquiry question - that festivals give religious communities an opportunity to celebrate together and bring a sense of belonging and identity.</a:t>
                      </a:r>
                      <a:r>
                        <a:rPr lang="en-GB">
                          <a:solidFill>
                            <a:srgbClr val="FF0000"/>
                          </a:solidFill>
                        </a:rPr>
                        <a:t> Discuss: British identity and British values.</a:t>
                      </a:r>
                      <a:endParaRPr>
                        <a:solidFill>
                          <a:srgbClr val="FF0000"/>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the features of a range of festivals and how they are celebrated.</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Explore how it might feel to take part in a festivali - community and belonging</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Explain what festivals are celebrated together in the Ashington community. Is it the same for everyone?</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Explore the similarities and differences between the festivals studied.</a:t>
                      </a:r>
                      <a:endParaRPr b="1">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39" name="Google Shape;239;p29"/>
          <p:cNvSpPr txBox="1"/>
          <p:nvPr/>
        </p:nvSpPr>
        <p:spPr>
          <a:xfrm>
            <a:off x="438300" y="264885"/>
            <a:ext cx="113727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40" name="Google Shape;240;p29"/>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41" name="Google Shape;241;p29"/>
          <p:cNvPicPr preferRelativeResize="0"/>
          <p:nvPr/>
        </p:nvPicPr>
        <p:blipFill rotWithShape="1">
          <a:blip r:embed="rId4">
            <a:alphaModFix/>
          </a:blip>
          <a:srcRect b="0" l="0" r="0" t="0"/>
          <a:stretch/>
        </p:blipFill>
        <p:spPr>
          <a:xfrm>
            <a:off x="10087767" y="82936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