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8"/>
  </p:notesMasterIdLst>
  <p:sldIdLst>
    <p:sldId id="256" r:id="rId3"/>
    <p:sldId id="257" r:id="rId4"/>
    <p:sldId id="258" r:id="rId5"/>
    <p:sldId id="259" r:id="rId6"/>
    <p:sldId id="260"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 roundtripDataSignature="AMtx7mgR0tItCOxQ902ZJZl7EgyG8VmH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999044-B150-4D22-8312-6E9BF1D6BB75}">
  <a:tblStyle styleId="{44999044-B150-4D22-8312-6E9BF1D6BB7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5386b573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c5386b57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5c5386b57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5c5386b573_0_2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0" name="Google Shape;90;g5c5386b573_0_26"/>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91" name="Google Shape;91;g5c5386b573_0_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2" name="Google Shape;92;g5c5386b573_0_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3" name="Google Shape;93;g5c5386b573_0_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5386b573_0_32"/>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8000"/>
              <a:buFont typeface="Calibri"/>
              <a:buNone/>
              <a:defRPr sz="8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6" name="Google Shape;96;g5c5386b573_0_32"/>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300"/>
              </a:spcBef>
              <a:spcAft>
                <a:spcPts val="0"/>
              </a:spcAft>
              <a:buClr>
                <a:schemeClr val="dk1"/>
              </a:buClr>
              <a:buSzPts val="3200"/>
              <a:buNone/>
              <a:defRPr sz="3200"/>
            </a:lvl1pPr>
            <a:lvl2pPr lvl="1" algn="ctr" rtl="0">
              <a:lnSpc>
                <a:spcPct val="90000"/>
              </a:lnSpc>
              <a:spcBef>
                <a:spcPts val="700"/>
              </a:spcBef>
              <a:spcAft>
                <a:spcPts val="0"/>
              </a:spcAft>
              <a:buClr>
                <a:schemeClr val="dk1"/>
              </a:buClr>
              <a:buSzPts val="2700"/>
              <a:buNone/>
              <a:defRPr sz="2700"/>
            </a:lvl2pPr>
            <a:lvl3pPr lvl="2" algn="ctr" rtl="0">
              <a:lnSpc>
                <a:spcPct val="90000"/>
              </a:lnSpc>
              <a:spcBef>
                <a:spcPts val="700"/>
              </a:spcBef>
              <a:spcAft>
                <a:spcPts val="0"/>
              </a:spcAft>
              <a:buClr>
                <a:schemeClr val="dk1"/>
              </a:buClr>
              <a:buSzPts val="2400"/>
              <a:buNone/>
              <a:defRPr sz="2400"/>
            </a:lvl3pPr>
            <a:lvl4pPr lvl="3" algn="ctr" rtl="0">
              <a:lnSpc>
                <a:spcPct val="90000"/>
              </a:lnSpc>
              <a:spcBef>
                <a:spcPts val="700"/>
              </a:spcBef>
              <a:spcAft>
                <a:spcPts val="0"/>
              </a:spcAft>
              <a:buClr>
                <a:schemeClr val="dk1"/>
              </a:buClr>
              <a:buSzPts val="2100"/>
              <a:buNone/>
              <a:defRPr sz="2100"/>
            </a:lvl4pPr>
            <a:lvl5pPr lvl="4" algn="ctr" rtl="0">
              <a:lnSpc>
                <a:spcPct val="90000"/>
              </a:lnSpc>
              <a:spcBef>
                <a:spcPts val="700"/>
              </a:spcBef>
              <a:spcAft>
                <a:spcPts val="0"/>
              </a:spcAft>
              <a:buClr>
                <a:schemeClr val="dk1"/>
              </a:buClr>
              <a:buSzPts val="2100"/>
              <a:buNone/>
              <a:defRPr sz="2100"/>
            </a:lvl5pPr>
            <a:lvl6pPr lvl="5" algn="ctr" rtl="0">
              <a:lnSpc>
                <a:spcPct val="90000"/>
              </a:lnSpc>
              <a:spcBef>
                <a:spcPts val="700"/>
              </a:spcBef>
              <a:spcAft>
                <a:spcPts val="0"/>
              </a:spcAft>
              <a:buClr>
                <a:schemeClr val="dk1"/>
              </a:buClr>
              <a:buSzPts val="2100"/>
              <a:buNone/>
              <a:defRPr sz="2100"/>
            </a:lvl6pPr>
            <a:lvl7pPr lvl="6" algn="ctr" rtl="0">
              <a:lnSpc>
                <a:spcPct val="90000"/>
              </a:lnSpc>
              <a:spcBef>
                <a:spcPts val="700"/>
              </a:spcBef>
              <a:spcAft>
                <a:spcPts val="0"/>
              </a:spcAft>
              <a:buClr>
                <a:schemeClr val="dk1"/>
              </a:buClr>
              <a:buSzPts val="2100"/>
              <a:buNone/>
              <a:defRPr sz="2100"/>
            </a:lvl7pPr>
            <a:lvl8pPr lvl="7" algn="ctr" rtl="0">
              <a:lnSpc>
                <a:spcPct val="90000"/>
              </a:lnSpc>
              <a:spcBef>
                <a:spcPts val="700"/>
              </a:spcBef>
              <a:spcAft>
                <a:spcPts val="0"/>
              </a:spcAft>
              <a:buClr>
                <a:schemeClr val="dk1"/>
              </a:buClr>
              <a:buSzPts val="2100"/>
              <a:buNone/>
              <a:defRPr sz="2100"/>
            </a:lvl8pPr>
            <a:lvl9pPr lvl="8" algn="ctr" rtl="0">
              <a:lnSpc>
                <a:spcPct val="90000"/>
              </a:lnSpc>
              <a:spcBef>
                <a:spcPts val="700"/>
              </a:spcBef>
              <a:spcAft>
                <a:spcPts val="0"/>
              </a:spcAft>
              <a:buClr>
                <a:schemeClr val="dk1"/>
              </a:buClr>
              <a:buSzPts val="2100"/>
              <a:buNone/>
              <a:defRPr sz="2100"/>
            </a:lvl9pPr>
          </a:lstStyle>
          <a:p>
            <a:endParaRPr/>
          </a:p>
        </p:txBody>
      </p:sp>
      <p:sp>
        <p:nvSpPr>
          <p:cNvPr id="97" name="Google Shape;97;g5c5386b573_0_3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8" name="Google Shape;98;g5c5386b573_0_3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9" name="Google Shape;99;g5c5386b573_0_3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g5c5386b573_0_38"/>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8000"/>
              <a:buFont typeface="Calibri"/>
              <a:buNone/>
              <a:defRPr sz="8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2" name="Google Shape;102;g5c5386b573_0_38"/>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300"/>
              </a:spcBef>
              <a:spcAft>
                <a:spcPts val="0"/>
              </a:spcAft>
              <a:buClr>
                <a:schemeClr val="dk1"/>
              </a:buClr>
              <a:buSzPts val="3200"/>
              <a:buNone/>
              <a:defRPr sz="3200">
                <a:solidFill>
                  <a:schemeClr val="dk1"/>
                </a:solidFill>
              </a:defRPr>
            </a:lvl1pPr>
            <a:lvl2pPr marL="914400" lvl="1" indent="-228600" algn="l" rtl="0">
              <a:lnSpc>
                <a:spcPct val="90000"/>
              </a:lnSpc>
              <a:spcBef>
                <a:spcPts val="700"/>
              </a:spcBef>
              <a:spcAft>
                <a:spcPts val="0"/>
              </a:spcAft>
              <a:buClr>
                <a:srgbClr val="888888"/>
              </a:buClr>
              <a:buSzPts val="2700"/>
              <a:buNone/>
              <a:defRPr sz="2700">
                <a:solidFill>
                  <a:srgbClr val="888888"/>
                </a:solidFill>
              </a:defRPr>
            </a:lvl2pPr>
            <a:lvl3pPr marL="1371600" lvl="2" indent="-228600" algn="l" rtl="0">
              <a:lnSpc>
                <a:spcPct val="90000"/>
              </a:lnSpc>
              <a:spcBef>
                <a:spcPts val="700"/>
              </a:spcBef>
              <a:spcAft>
                <a:spcPts val="0"/>
              </a:spcAft>
              <a:buClr>
                <a:srgbClr val="888888"/>
              </a:buClr>
              <a:buSzPts val="2400"/>
              <a:buNone/>
              <a:defRPr sz="2400">
                <a:solidFill>
                  <a:srgbClr val="888888"/>
                </a:solidFill>
              </a:defRPr>
            </a:lvl3pPr>
            <a:lvl4pPr marL="1828800" lvl="3" indent="-228600" algn="l" rtl="0">
              <a:lnSpc>
                <a:spcPct val="90000"/>
              </a:lnSpc>
              <a:spcBef>
                <a:spcPts val="700"/>
              </a:spcBef>
              <a:spcAft>
                <a:spcPts val="0"/>
              </a:spcAft>
              <a:buClr>
                <a:srgbClr val="888888"/>
              </a:buClr>
              <a:buSzPts val="2100"/>
              <a:buNone/>
              <a:defRPr sz="2100">
                <a:solidFill>
                  <a:srgbClr val="888888"/>
                </a:solidFill>
              </a:defRPr>
            </a:lvl4pPr>
            <a:lvl5pPr marL="2286000" lvl="4" indent="-228600" algn="l" rtl="0">
              <a:lnSpc>
                <a:spcPct val="90000"/>
              </a:lnSpc>
              <a:spcBef>
                <a:spcPts val="700"/>
              </a:spcBef>
              <a:spcAft>
                <a:spcPts val="0"/>
              </a:spcAft>
              <a:buClr>
                <a:srgbClr val="888888"/>
              </a:buClr>
              <a:buSzPts val="2100"/>
              <a:buNone/>
              <a:defRPr sz="2100">
                <a:solidFill>
                  <a:srgbClr val="888888"/>
                </a:solidFill>
              </a:defRPr>
            </a:lvl5pPr>
            <a:lvl6pPr marL="2743200" lvl="5" indent="-228600" algn="l" rtl="0">
              <a:lnSpc>
                <a:spcPct val="90000"/>
              </a:lnSpc>
              <a:spcBef>
                <a:spcPts val="700"/>
              </a:spcBef>
              <a:spcAft>
                <a:spcPts val="0"/>
              </a:spcAft>
              <a:buClr>
                <a:srgbClr val="888888"/>
              </a:buClr>
              <a:buSzPts val="2100"/>
              <a:buNone/>
              <a:defRPr sz="2100">
                <a:solidFill>
                  <a:srgbClr val="888888"/>
                </a:solidFill>
              </a:defRPr>
            </a:lvl6pPr>
            <a:lvl7pPr marL="3200400" lvl="6" indent="-228600" algn="l" rtl="0">
              <a:lnSpc>
                <a:spcPct val="90000"/>
              </a:lnSpc>
              <a:spcBef>
                <a:spcPts val="700"/>
              </a:spcBef>
              <a:spcAft>
                <a:spcPts val="0"/>
              </a:spcAft>
              <a:buClr>
                <a:srgbClr val="888888"/>
              </a:buClr>
              <a:buSzPts val="2100"/>
              <a:buNone/>
              <a:defRPr sz="2100">
                <a:solidFill>
                  <a:srgbClr val="888888"/>
                </a:solidFill>
              </a:defRPr>
            </a:lvl7pPr>
            <a:lvl8pPr marL="3657600" lvl="7" indent="-228600" algn="l" rtl="0">
              <a:lnSpc>
                <a:spcPct val="90000"/>
              </a:lnSpc>
              <a:spcBef>
                <a:spcPts val="700"/>
              </a:spcBef>
              <a:spcAft>
                <a:spcPts val="0"/>
              </a:spcAft>
              <a:buClr>
                <a:srgbClr val="888888"/>
              </a:buClr>
              <a:buSzPts val="2100"/>
              <a:buNone/>
              <a:defRPr sz="2100">
                <a:solidFill>
                  <a:srgbClr val="888888"/>
                </a:solidFill>
              </a:defRPr>
            </a:lvl8pPr>
            <a:lvl9pPr marL="4114800" lvl="8" indent="-228600" algn="l" rtl="0">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103" name="Google Shape;103;g5c5386b573_0_3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4" name="Google Shape;104;g5c5386b573_0_3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5" name="Google Shape;105;g5c5386b573_0_3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5c5386b573_0_44"/>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8" name="Google Shape;108;g5c5386b573_0_44"/>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09" name="Google Shape;109;g5c5386b573_0_44"/>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10" name="Google Shape;110;g5c5386b573_0_4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1" name="Google Shape;111;g5c5386b573_0_4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2" name="Google Shape;112;g5c5386b573_0_4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5c5386b573_0_51"/>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5" name="Google Shape;115;g5c5386b573_0_51"/>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300"/>
              </a:spcBef>
              <a:spcAft>
                <a:spcPts val="0"/>
              </a:spcAft>
              <a:buClr>
                <a:schemeClr val="dk1"/>
              </a:buClr>
              <a:buSzPts val="3200"/>
              <a:buNone/>
              <a:defRPr sz="3200" b="1"/>
            </a:lvl1pPr>
            <a:lvl2pPr marL="914400" lvl="1" indent="-228600" algn="l" rtl="0">
              <a:lnSpc>
                <a:spcPct val="90000"/>
              </a:lnSpc>
              <a:spcBef>
                <a:spcPts val="700"/>
              </a:spcBef>
              <a:spcAft>
                <a:spcPts val="0"/>
              </a:spcAft>
              <a:buClr>
                <a:schemeClr val="dk1"/>
              </a:buClr>
              <a:buSzPts val="2700"/>
              <a:buNone/>
              <a:defRPr sz="2700" b="1"/>
            </a:lvl2pPr>
            <a:lvl3pPr marL="1371600" lvl="2" indent="-228600" algn="l" rtl="0">
              <a:lnSpc>
                <a:spcPct val="90000"/>
              </a:lnSpc>
              <a:spcBef>
                <a:spcPts val="700"/>
              </a:spcBef>
              <a:spcAft>
                <a:spcPts val="0"/>
              </a:spcAft>
              <a:buClr>
                <a:schemeClr val="dk1"/>
              </a:buClr>
              <a:buSzPts val="2400"/>
              <a:buNone/>
              <a:defRPr sz="2400" b="1"/>
            </a:lvl3pPr>
            <a:lvl4pPr marL="1828800" lvl="3" indent="-228600" algn="l" rtl="0">
              <a:lnSpc>
                <a:spcPct val="90000"/>
              </a:lnSpc>
              <a:spcBef>
                <a:spcPts val="700"/>
              </a:spcBef>
              <a:spcAft>
                <a:spcPts val="0"/>
              </a:spcAft>
              <a:buClr>
                <a:schemeClr val="dk1"/>
              </a:buClr>
              <a:buSzPts val="2100"/>
              <a:buNone/>
              <a:defRPr sz="2100" b="1"/>
            </a:lvl4pPr>
            <a:lvl5pPr marL="2286000" lvl="4" indent="-228600" algn="l" rtl="0">
              <a:lnSpc>
                <a:spcPct val="90000"/>
              </a:lnSpc>
              <a:spcBef>
                <a:spcPts val="700"/>
              </a:spcBef>
              <a:spcAft>
                <a:spcPts val="0"/>
              </a:spcAft>
              <a:buClr>
                <a:schemeClr val="dk1"/>
              </a:buClr>
              <a:buSzPts val="2100"/>
              <a:buNone/>
              <a:defRPr sz="2100" b="1"/>
            </a:lvl5pPr>
            <a:lvl6pPr marL="2743200" lvl="5" indent="-228600" algn="l" rtl="0">
              <a:lnSpc>
                <a:spcPct val="90000"/>
              </a:lnSpc>
              <a:spcBef>
                <a:spcPts val="700"/>
              </a:spcBef>
              <a:spcAft>
                <a:spcPts val="0"/>
              </a:spcAft>
              <a:buClr>
                <a:schemeClr val="dk1"/>
              </a:buClr>
              <a:buSzPts val="2100"/>
              <a:buNone/>
              <a:defRPr sz="2100" b="1"/>
            </a:lvl6pPr>
            <a:lvl7pPr marL="3200400" lvl="6" indent="-228600" algn="l" rtl="0">
              <a:lnSpc>
                <a:spcPct val="90000"/>
              </a:lnSpc>
              <a:spcBef>
                <a:spcPts val="700"/>
              </a:spcBef>
              <a:spcAft>
                <a:spcPts val="0"/>
              </a:spcAft>
              <a:buClr>
                <a:schemeClr val="dk1"/>
              </a:buClr>
              <a:buSzPts val="2100"/>
              <a:buNone/>
              <a:defRPr sz="2100" b="1"/>
            </a:lvl7pPr>
            <a:lvl8pPr marL="3657600" lvl="7" indent="-228600" algn="l" rtl="0">
              <a:lnSpc>
                <a:spcPct val="90000"/>
              </a:lnSpc>
              <a:spcBef>
                <a:spcPts val="700"/>
              </a:spcBef>
              <a:spcAft>
                <a:spcPts val="0"/>
              </a:spcAft>
              <a:buClr>
                <a:schemeClr val="dk1"/>
              </a:buClr>
              <a:buSzPts val="2100"/>
              <a:buNone/>
              <a:defRPr sz="2100" b="1"/>
            </a:lvl8pPr>
            <a:lvl9pPr marL="4114800" lvl="8" indent="-228600" algn="l" rtl="0">
              <a:lnSpc>
                <a:spcPct val="90000"/>
              </a:lnSpc>
              <a:spcBef>
                <a:spcPts val="700"/>
              </a:spcBef>
              <a:spcAft>
                <a:spcPts val="0"/>
              </a:spcAft>
              <a:buClr>
                <a:schemeClr val="dk1"/>
              </a:buClr>
              <a:buSzPts val="2100"/>
              <a:buNone/>
              <a:defRPr sz="2100" b="1"/>
            </a:lvl9pPr>
          </a:lstStyle>
          <a:p>
            <a:endParaRPr/>
          </a:p>
        </p:txBody>
      </p:sp>
      <p:sp>
        <p:nvSpPr>
          <p:cNvPr id="116" name="Google Shape;116;g5c5386b573_0_51"/>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17" name="Google Shape;117;g5c5386b573_0_51"/>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300"/>
              </a:spcBef>
              <a:spcAft>
                <a:spcPts val="0"/>
              </a:spcAft>
              <a:buClr>
                <a:schemeClr val="dk1"/>
              </a:buClr>
              <a:buSzPts val="3200"/>
              <a:buNone/>
              <a:defRPr sz="3200" b="1"/>
            </a:lvl1pPr>
            <a:lvl2pPr marL="914400" lvl="1" indent="-228600" algn="l" rtl="0">
              <a:lnSpc>
                <a:spcPct val="90000"/>
              </a:lnSpc>
              <a:spcBef>
                <a:spcPts val="700"/>
              </a:spcBef>
              <a:spcAft>
                <a:spcPts val="0"/>
              </a:spcAft>
              <a:buClr>
                <a:schemeClr val="dk1"/>
              </a:buClr>
              <a:buSzPts val="2700"/>
              <a:buNone/>
              <a:defRPr sz="2700" b="1"/>
            </a:lvl2pPr>
            <a:lvl3pPr marL="1371600" lvl="2" indent="-228600" algn="l" rtl="0">
              <a:lnSpc>
                <a:spcPct val="90000"/>
              </a:lnSpc>
              <a:spcBef>
                <a:spcPts val="700"/>
              </a:spcBef>
              <a:spcAft>
                <a:spcPts val="0"/>
              </a:spcAft>
              <a:buClr>
                <a:schemeClr val="dk1"/>
              </a:buClr>
              <a:buSzPts val="2400"/>
              <a:buNone/>
              <a:defRPr sz="2400" b="1"/>
            </a:lvl3pPr>
            <a:lvl4pPr marL="1828800" lvl="3" indent="-228600" algn="l" rtl="0">
              <a:lnSpc>
                <a:spcPct val="90000"/>
              </a:lnSpc>
              <a:spcBef>
                <a:spcPts val="700"/>
              </a:spcBef>
              <a:spcAft>
                <a:spcPts val="0"/>
              </a:spcAft>
              <a:buClr>
                <a:schemeClr val="dk1"/>
              </a:buClr>
              <a:buSzPts val="2100"/>
              <a:buNone/>
              <a:defRPr sz="2100" b="1"/>
            </a:lvl4pPr>
            <a:lvl5pPr marL="2286000" lvl="4" indent="-228600" algn="l" rtl="0">
              <a:lnSpc>
                <a:spcPct val="90000"/>
              </a:lnSpc>
              <a:spcBef>
                <a:spcPts val="700"/>
              </a:spcBef>
              <a:spcAft>
                <a:spcPts val="0"/>
              </a:spcAft>
              <a:buClr>
                <a:schemeClr val="dk1"/>
              </a:buClr>
              <a:buSzPts val="2100"/>
              <a:buNone/>
              <a:defRPr sz="2100" b="1"/>
            </a:lvl5pPr>
            <a:lvl6pPr marL="2743200" lvl="5" indent="-228600" algn="l" rtl="0">
              <a:lnSpc>
                <a:spcPct val="90000"/>
              </a:lnSpc>
              <a:spcBef>
                <a:spcPts val="700"/>
              </a:spcBef>
              <a:spcAft>
                <a:spcPts val="0"/>
              </a:spcAft>
              <a:buClr>
                <a:schemeClr val="dk1"/>
              </a:buClr>
              <a:buSzPts val="2100"/>
              <a:buNone/>
              <a:defRPr sz="2100" b="1"/>
            </a:lvl6pPr>
            <a:lvl7pPr marL="3200400" lvl="6" indent="-228600" algn="l" rtl="0">
              <a:lnSpc>
                <a:spcPct val="90000"/>
              </a:lnSpc>
              <a:spcBef>
                <a:spcPts val="700"/>
              </a:spcBef>
              <a:spcAft>
                <a:spcPts val="0"/>
              </a:spcAft>
              <a:buClr>
                <a:schemeClr val="dk1"/>
              </a:buClr>
              <a:buSzPts val="2100"/>
              <a:buNone/>
              <a:defRPr sz="2100" b="1"/>
            </a:lvl7pPr>
            <a:lvl8pPr marL="3657600" lvl="7" indent="-228600" algn="l" rtl="0">
              <a:lnSpc>
                <a:spcPct val="90000"/>
              </a:lnSpc>
              <a:spcBef>
                <a:spcPts val="700"/>
              </a:spcBef>
              <a:spcAft>
                <a:spcPts val="0"/>
              </a:spcAft>
              <a:buClr>
                <a:schemeClr val="dk1"/>
              </a:buClr>
              <a:buSzPts val="2100"/>
              <a:buNone/>
              <a:defRPr sz="2100" b="1"/>
            </a:lvl8pPr>
            <a:lvl9pPr marL="4114800" lvl="8" indent="-228600" algn="l" rtl="0">
              <a:lnSpc>
                <a:spcPct val="90000"/>
              </a:lnSpc>
              <a:spcBef>
                <a:spcPts val="700"/>
              </a:spcBef>
              <a:spcAft>
                <a:spcPts val="0"/>
              </a:spcAft>
              <a:buClr>
                <a:schemeClr val="dk1"/>
              </a:buClr>
              <a:buSzPts val="2100"/>
              <a:buNone/>
              <a:defRPr sz="2100" b="1"/>
            </a:lvl9pPr>
          </a:lstStyle>
          <a:p>
            <a:endParaRPr/>
          </a:p>
        </p:txBody>
      </p:sp>
      <p:sp>
        <p:nvSpPr>
          <p:cNvPr id="118" name="Google Shape;118;g5c5386b573_0_51"/>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19" name="Google Shape;119;g5c5386b573_0_5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0" name="Google Shape;120;g5c5386b573_0_5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1" name="Google Shape;121;g5c5386b573_0_5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5c5386b573_0_6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4" name="Google Shape;124;g5c5386b573_0_6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5" name="Google Shape;125;g5c5386b573_0_6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6" name="Google Shape;126;g5c5386b573_0_6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5c5386b573_0_65"/>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300"/>
              <a:buFont typeface="Calibri"/>
              <a:buNone/>
              <a:defRPr sz="43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9" name="Google Shape;129;g5c5386b573_0_65"/>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rtl="0">
              <a:lnSpc>
                <a:spcPct val="90000"/>
              </a:lnSpc>
              <a:spcBef>
                <a:spcPts val="1300"/>
              </a:spcBef>
              <a:spcAft>
                <a:spcPts val="0"/>
              </a:spcAft>
              <a:buClr>
                <a:schemeClr val="dk1"/>
              </a:buClr>
              <a:buSzPts val="4300"/>
              <a:buChar char="•"/>
              <a:defRPr sz="4300"/>
            </a:lvl1pPr>
            <a:lvl2pPr marL="914400" lvl="1" indent="-463550" algn="l" rtl="0">
              <a:lnSpc>
                <a:spcPct val="90000"/>
              </a:lnSpc>
              <a:spcBef>
                <a:spcPts val="700"/>
              </a:spcBef>
              <a:spcAft>
                <a:spcPts val="0"/>
              </a:spcAft>
              <a:buClr>
                <a:schemeClr val="dk1"/>
              </a:buClr>
              <a:buSzPts val="3700"/>
              <a:buChar char="•"/>
              <a:defRPr sz="3700"/>
            </a:lvl2pPr>
            <a:lvl3pPr marL="1371600" lvl="2" indent="-431800" algn="l" rtl="0">
              <a:lnSpc>
                <a:spcPct val="90000"/>
              </a:lnSpc>
              <a:spcBef>
                <a:spcPts val="700"/>
              </a:spcBef>
              <a:spcAft>
                <a:spcPts val="0"/>
              </a:spcAft>
              <a:buClr>
                <a:schemeClr val="dk1"/>
              </a:buClr>
              <a:buSzPts val="3200"/>
              <a:buChar char="•"/>
              <a:defRPr sz="3200"/>
            </a:lvl3pPr>
            <a:lvl4pPr marL="1828800" lvl="3" indent="-400050" algn="l" rtl="0">
              <a:lnSpc>
                <a:spcPct val="90000"/>
              </a:lnSpc>
              <a:spcBef>
                <a:spcPts val="700"/>
              </a:spcBef>
              <a:spcAft>
                <a:spcPts val="0"/>
              </a:spcAft>
              <a:buClr>
                <a:schemeClr val="dk1"/>
              </a:buClr>
              <a:buSzPts val="2700"/>
              <a:buChar char="•"/>
              <a:defRPr sz="2700"/>
            </a:lvl4pPr>
            <a:lvl5pPr marL="2286000" lvl="4" indent="-400050" algn="l" rtl="0">
              <a:lnSpc>
                <a:spcPct val="90000"/>
              </a:lnSpc>
              <a:spcBef>
                <a:spcPts val="700"/>
              </a:spcBef>
              <a:spcAft>
                <a:spcPts val="0"/>
              </a:spcAft>
              <a:buClr>
                <a:schemeClr val="dk1"/>
              </a:buClr>
              <a:buSzPts val="2700"/>
              <a:buChar char="•"/>
              <a:defRPr sz="2700"/>
            </a:lvl5pPr>
            <a:lvl6pPr marL="2743200" lvl="5" indent="-400050" algn="l" rtl="0">
              <a:lnSpc>
                <a:spcPct val="90000"/>
              </a:lnSpc>
              <a:spcBef>
                <a:spcPts val="700"/>
              </a:spcBef>
              <a:spcAft>
                <a:spcPts val="0"/>
              </a:spcAft>
              <a:buClr>
                <a:schemeClr val="dk1"/>
              </a:buClr>
              <a:buSzPts val="2700"/>
              <a:buChar char="•"/>
              <a:defRPr sz="2700"/>
            </a:lvl6pPr>
            <a:lvl7pPr marL="3200400" lvl="6" indent="-400050" algn="l" rtl="0">
              <a:lnSpc>
                <a:spcPct val="90000"/>
              </a:lnSpc>
              <a:spcBef>
                <a:spcPts val="700"/>
              </a:spcBef>
              <a:spcAft>
                <a:spcPts val="0"/>
              </a:spcAft>
              <a:buClr>
                <a:schemeClr val="dk1"/>
              </a:buClr>
              <a:buSzPts val="2700"/>
              <a:buChar char="•"/>
              <a:defRPr sz="2700"/>
            </a:lvl7pPr>
            <a:lvl8pPr marL="3657600" lvl="7" indent="-400050" algn="l" rtl="0">
              <a:lnSpc>
                <a:spcPct val="90000"/>
              </a:lnSpc>
              <a:spcBef>
                <a:spcPts val="700"/>
              </a:spcBef>
              <a:spcAft>
                <a:spcPts val="0"/>
              </a:spcAft>
              <a:buClr>
                <a:schemeClr val="dk1"/>
              </a:buClr>
              <a:buSzPts val="2700"/>
              <a:buChar char="•"/>
              <a:defRPr sz="2700"/>
            </a:lvl8pPr>
            <a:lvl9pPr marL="4114800" lvl="8" indent="-400050" algn="l" rtl="0">
              <a:lnSpc>
                <a:spcPct val="90000"/>
              </a:lnSpc>
              <a:spcBef>
                <a:spcPts val="700"/>
              </a:spcBef>
              <a:spcAft>
                <a:spcPts val="0"/>
              </a:spcAft>
              <a:buClr>
                <a:schemeClr val="dk1"/>
              </a:buClr>
              <a:buSzPts val="2700"/>
              <a:buChar char="•"/>
              <a:defRPr sz="2700"/>
            </a:lvl9pPr>
          </a:lstStyle>
          <a:p>
            <a:endParaRPr/>
          </a:p>
        </p:txBody>
      </p:sp>
      <p:sp>
        <p:nvSpPr>
          <p:cNvPr id="130" name="Google Shape;130;g5c5386b573_0_65"/>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300"/>
              </a:spcBef>
              <a:spcAft>
                <a:spcPts val="0"/>
              </a:spcAft>
              <a:buClr>
                <a:schemeClr val="dk1"/>
              </a:buClr>
              <a:buSzPts val="2100"/>
              <a:buNone/>
              <a:defRPr sz="2100"/>
            </a:lvl1pPr>
            <a:lvl2pPr marL="914400" lvl="1" indent="-228600" algn="l" rtl="0">
              <a:lnSpc>
                <a:spcPct val="90000"/>
              </a:lnSpc>
              <a:spcBef>
                <a:spcPts val="700"/>
              </a:spcBef>
              <a:spcAft>
                <a:spcPts val="0"/>
              </a:spcAft>
              <a:buClr>
                <a:schemeClr val="dk1"/>
              </a:buClr>
              <a:buSzPts val="1900"/>
              <a:buNone/>
              <a:defRPr sz="1900"/>
            </a:lvl2pPr>
            <a:lvl3pPr marL="1371600" lvl="2" indent="-228600" algn="l" rtl="0">
              <a:lnSpc>
                <a:spcPct val="90000"/>
              </a:lnSpc>
              <a:spcBef>
                <a:spcPts val="700"/>
              </a:spcBef>
              <a:spcAft>
                <a:spcPts val="0"/>
              </a:spcAft>
              <a:buClr>
                <a:schemeClr val="dk1"/>
              </a:buClr>
              <a:buSzPts val="1600"/>
              <a:buNone/>
              <a:defRPr sz="1600"/>
            </a:lvl3pPr>
            <a:lvl4pPr marL="1828800" lvl="3" indent="-228600" algn="l" rtl="0">
              <a:lnSpc>
                <a:spcPct val="90000"/>
              </a:lnSpc>
              <a:spcBef>
                <a:spcPts val="700"/>
              </a:spcBef>
              <a:spcAft>
                <a:spcPts val="0"/>
              </a:spcAft>
              <a:buClr>
                <a:schemeClr val="dk1"/>
              </a:buClr>
              <a:buSzPts val="1300"/>
              <a:buNone/>
              <a:defRPr sz="1300"/>
            </a:lvl4pPr>
            <a:lvl5pPr marL="2286000" lvl="4" indent="-228600" algn="l" rtl="0">
              <a:lnSpc>
                <a:spcPct val="90000"/>
              </a:lnSpc>
              <a:spcBef>
                <a:spcPts val="700"/>
              </a:spcBef>
              <a:spcAft>
                <a:spcPts val="0"/>
              </a:spcAft>
              <a:buClr>
                <a:schemeClr val="dk1"/>
              </a:buClr>
              <a:buSzPts val="1300"/>
              <a:buNone/>
              <a:defRPr sz="1300"/>
            </a:lvl5pPr>
            <a:lvl6pPr marL="2743200" lvl="5" indent="-228600" algn="l" rtl="0">
              <a:lnSpc>
                <a:spcPct val="90000"/>
              </a:lnSpc>
              <a:spcBef>
                <a:spcPts val="700"/>
              </a:spcBef>
              <a:spcAft>
                <a:spcPts val="0"/>
              </a:spcAft>
              <a:buClr>
                <a:schemeClr val="dk1"/>
              </a:buClr>
              <a:buSzPts val="1300"/>
              <a:buNone/>
              <a:defRPr sz="1300"/>
            </a:lvl6pPr>
            <a:lvl7pPr marL="3200400" lvl="6" indent="-228600" algn="l" rtl="0">
              <a:lnSpc>
                <a:spcPct val="90000"/>
              </a:lnSpc>
              <a:spcBef>
                <a:spcPts val="700"/>
              </a:spcBef>
              <a:spcAft>
                <a:spcPts val="0"/>
              </a:spcAft>
              <a:buClr>
                <a:schemeClr val="dk1"/>
              </a:buClr>
              <a:buSzPts val="1300"/>
              <a:buNone/>
              <a:defRPr sz="1300"/>
            </a:lvl7pPr>
            <a:lvl8pPr marL="3657600" lvl="7" indent="-228600" algn="l" rtl="0">
              <a:lnSpc>
                <a:spcPct val="90000"/>
              </a:lnSpc>
              <a:spcBef>
                <a:spcPts val="700"/>
              </a:spcBef>
              <a:spcAft>
                <a:spcPts val="0"/>
              </a:spcAft>
              <a:buClr>
                <a:schemeClr val="dk1"/>
              </a:buClr>
              <a:buSzPts val="1300"/>
              <a:buNone/>
              <a:defRPr sz="1300"/>
            </a:lvl8pPr>
            <a:lvl9pPr marL="4114800" lvl="8" indent="-228600" algn="l" rtl="0">
              <a:lnSpc>
                <a:spcPct val="90000"/>
              </a:lnSpc>
              <a:spcBef>
                <a:spcPts val="700"/>
              </a:spcBef>
              <a:spcAft>
                <a:spcPts val="0"/>
              </a:spcAft>
              <a:buClr>
                <a:schemeClr val="dk1"/>
              </a:buClr>
              <a:buSzPts val="1300"/>
              <a:buNone/>
              <a:defRPr sz="1300"/>
            </a:lvl9pPr>
          </a:lstStyle>
          <a:p>
            <a:endParaRPr/>
          </a:p>
        </p:txBody>
      </p:sp>
      <p:sp>
        <p:nvSpPr>
          <p:cNvPr id="131" name="Google Shape;131;g5c5386b573_0_6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2" name="Google Shape;132;g5c5386b573_0_6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3" name="Google Shape;133;g5c5386b573_0_6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5c5386b573_0_72"/>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300"/>
              <a:buFont typeface="Calibri"/>
              <a:buNone/>
              <a:defRPr sz="43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6" name="Google Shape;136;g5c5386b573_0_72"/>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7" name="Google Shape;137;g5c5386b573_0_72"/>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300"/>
              </a:spcBef>
              <a:spcAft>
                <a:spcPts val="0"/>
              </a:spcAft>
              <a:buClr>
                <a:schemeClr val="dk1"/>
              </a:buClr>
              <a:buSzPts val="2100"/>
              <a:buNone/>
              <a:defRPr sz="2100"/>
            </a:lvl1pPr>
            <a:lvl2pPr marL="914400" lvl="1" indent="-228600" algn="l" rtl="0">
              <a:lnSpc>
                <a:spcPct val="90000"/>
              </a:lnSpc>
              <a:spcBef>
                <a:spcPts val="700"/>
              </a:spcBef>
              <a:spcAft>
                <a:spcPts val="0"/>
              </a:spcAft>
              <a:buClr>
                <a:schemeClr val="dk1"/>
              </a:buClr>
              <a:buSzPts val="1900"/>
              <a:buNone/>
              <a:defRPr sz="1900"/>
            </a:lvl2pPr>
            <a:lvl3pPr marL="1371600" lvl="2" indent="-228600" algn="l" rtl="0">
              <a:lnSpc>
                <a:spcPct val="90000"/>
              </a:lnSpc>
              <a:spcBef>
                <a:spcPts val="700"/>
              </a:spcBef>
              <a:spcAft>
                <a:spcPts val="0"/>
              </a:spcAft>
              <a:buClr>
                <a:schemeClr val="dk1"/>
              </a:buClr>
              <a:buSzPts val="1600"/>
              <a:buNone/>
              <a:defRPr sz="1600"/>
            </a:lvl3pPr>
            <a:lvl4pPr marL="1828800" lvl="3" indent="-228600" algn="l" rtl="0">
              <a:lnSpc>
                <a:spcPct val="90000"/>
              </a:lnSpc>
              <a:spcBef>
                <a:spcPts val="700"/>
              </a:spcBef>
              <a:spcAft>
                <a:spcPts val="0"/>
              </a:spcAft>
              <a:buClr>
                <a:schemeClr val="dk1"/>
              </a:buClr>
              <a:buSzPts val="1300"/>
              <a:buNone/>
              <a:defRPr sz="1300"/>
            </a:lvl4pPr>
            <a:lvl5pPr marL="2286000" lvl="4" indent="-228600" algn="l" rtl="0">
              <a:lnSpc>
                <a:spcPct val="90000"/>
              </a:lnSpc>
              <a:spcBef>
                <a:spcPts val="700"/>
              </a:spcBef>
              <a:spcAft>
                <a:spcPts val="0"/>
              </a:spcAft>
              <a:buClr>
                <a:schemeClr val="dk1"/>
              </a:buClr>
              <a:buSzPts val="1300"/>
              <a:buNone/>
              <a:defRPr sz="1300"/>
            </a:lvl5pPr>
            <a:lvl6pPr marL="2743200" lvl="5" indent="-228600" algn="l" rtl="0">
              <a:lnSpc>
                <a:spcPct val="90000"/>
              </a:lnSpc>
              <a:spcBef>
                <a:spcPts val="700"/>
              </a:spcBef>
              <a:spcAft>
                <a:spcPts val="0"/>
              </a:spcAft>
              <a:buClr>
                <a:schemeClr val="dk1"/>
              </a:buClr>
              <a:buSzPts val="1300"/>
              <a:buNone/>
              <a:defRPr sz="1300"/>
            </a:lvl6pPr>
            <a:lvl7pPr marL="3200400" lvl="6" indent="-228600" algn="l" rtl="0">
              <a:lnSpc>
                <a:spcPct val="90000"/>
              </a:lnSpc>
              <a:spcBef>
                <a:spcPts val="700"/>
              </a:spcBef>
              <a:spcAft>
                <a:spcPts val="0"/>
              </a:spcAft>
              <a:buClr>
                <a:schemeClr val="dk1"/>
              </a:buClr>
              <a:buSzPts val="1300"/>
              <a:buNone/>
              <a:defRPr sz="1300"/>
            </a:lvl7pPr>
            <a:lvl8pPr marL="3657600" lvl="7" indent="-228600" algn="l" rtl="0">
              <a:lnSpc>
                <a:spcPct val="90000"/>
              </a:lnSpc>
              <a:spcBef>
                <a:spcPts val="700"/>
              </a:spcBef>
              <a:spcAft>
                <a:spcPts val="0"/>
              </a:spcAft>
              <a:buClr>
                <a:schemeClr val="dk1"/>
              </a:buClr>
              <a:buSzPts val="1300"/>
              <a:buNone/>
              <a:defRPr sz="1300"/>
            </a:lvl8pPr>
            <a:lvl9pPr marL="4114800" lvl="8" indent="-228600" algn="l" rtl="0">
              <a:lnSpc>
                <a:spcPct val="90000"/>
              </a:lnSpc>
              <a:spcBef>
                <a:spcPts val="700"/>
              </a:spcBef>
              <a:spcAft>
                <a:spcPts val="0"/>
              </a:spcAft>
              <a:buClr>
                <a:schemeClr val="dk1"/>
              </a:buClr>
              <a:buSzPts val="1300"/>
              <a:buNone/>
              <a:defRPr sz="1300"/>
            </a:lvl9pPr>
          </a:lstStyle>
          <a:p>
            <a:endParaRPr/>
          </a:p>
        </p:txBody>
      </p:sp>
      <p:sp>
        <p:nvSpPr>
          <p:cNvPr id="138" name="Google Shape;138;g5c5386b573_0_7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9" name="Google Shape;139;g5c5386b573_0_7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0" name="Google Shape;140;g5c5386b573_0_7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5c5386b573_0_7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3" name="Google Shape;143;g5c5386b573_0_79"/>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44" name="Google Shape;144;g5c5386b573_0_7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5" name="Google Shape;145;g5c5386b573_0_7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6" name="Google Shape;146;g5c5386b573_0_7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5c5386b573_0_85"/>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9" name="Google Shape;149;g5c5386b573_0_85"/>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300"/>
              </a:spcBef>
              <a:spcAft>
                <a:spcPts val="0"/>
              </a:spcAft>
              <a:buClr>
                <a:schemeClr val="dk1"/>
              </a:buClr>
              <a:buSzPts val="1900"/>
              <a:buChar char="•"/>
              <a:defRPr/>
            </a:lvl1pPr>
            <a:lvl2pPr marL="914400" lvl="1" indent="-349250" algn="l" rtl="0">
              <a:lnSpc>
                <a:spcPct val="90000"/>
              </a:lnSpc>
              <a:spcBef>
                <a:spcPts val="700"/>
              </a:spcBef>
              <a:spcAft>
                <a:spcPts val="0"/>
              </a:spcAft>
              <a:buClr>
                <a:schemeClr val="dk1"/>
              </a:buClr>
              <a:buSzPts val="1900"/>
              <a:buChar char="•"/>
              <a:defRPr/>
            </a:lvl2pPr>
            <a:lvl3pPr marL="1371600" lvl="2" indent="-349250" algn="l" rtl="0">
              <a:lnSpc>
                <a:spcPct val="90000"/>
              </a:lnSpc>
              <a:spcBef>
                <a:spcPts val="700"/>
              </a:spcBef>
              <a:spcAft>
                <a:spcPts val="0"/>
              </a:spcAft>
              <a:buClr>
                <a:schemeClr val="dk1"/>
              </a:buClr>
              <a:buSzPts val="1900"/>
              <a:buChar char="•"/>
              <a:defRPr/>
            </a:lvl3pPr>
            <a:lvl4pPr marL="1828800" lvl="3" indent="-349250" algn="l" rtl="0">
              <a:lnSpc>
                <a:spcPct val="90000"/>
              </a:lnSpc>
              <a:spcBef>
                <a:spcPts val="700"/>
              </a:spcBef>
              <a:spcAft>
                <a:spcPts val="0"/>
              </a:spcAft>
              <a:buClr>
                <a:schemeClr val="dk1"/>
              </a:buClr>
              <a:buSzPts val="1900"/>
              <a:buChar char="•"/>
              <a:defRPr/>
            </a:lvl4pPr>
            <a:lvl5pPr marL="2286000" lvl="4" indent="-349250" algn="l" rtl="0">
              <a:lnSpc>
                <a:spcPct val="90000"/>
              </a:lnSpc>
              <a:spcBef>
                <a:spcPts val="700"/>
              </a:spcBef>
              <a:spcAft>
                <a:spcPts val="0"/>
              </a:spcAft>
              <a:buClr>
                <a:schemeClr val="dk1"/>
              </a:buClr>
              <a:buSzPts val="1900"/>
              <a:buChar char="•"/>
              <a:defRPr/>
            </a:lvl5pPr>
            <a:lvl6pPr marL="2743200" lvl="5" indent="-349250" algn="l" rtl="0">
              <a:lnSpc>
                <a:spcPct val="90000"/>
              </a:lnSpc>
              <a:spcBef>
                <a:spcPts val="700"/>
              </a:spcBef>
              <a:spcAft>
                <a:spcPts val="0"/>
              </a:spcAft>
              <a:buClr>
                <a:schemeClr val="dk1"/>
              </a:buClr>
              <a:buSzPts val="1900"/>
              <a:buChar char="•"/>
              <a:defRPr/>
            </a:lvl6pPr>
            <a:lvl7pPr marL="3200400" lvl="6" indent="-349250" algn="l" rtl="0">
              <a:lnSpc>
                <a:spcPct val="90000"/>
              </a:lnSpc>
              <a:spcBef>
                <a:spcPts val="700"/>
              </a:spcBef>
              <a:spcAft>
                <a:spcPts val="0"/>
              </a:spcAft>
              <a:buClr>
                <a:schemeClr val="dk1"/>
              </a:buClr>
              <a:buSzPts val="1900"/>
              <a:buChar char="•"/>
              <a:defRPr/>
            </a:lvl7pPr>
            <a:lvl8pPr marL="3657600" lvl="7" indent="-349250" algn="l" rtl="0">
              <a:lnSpc>
                <a:spcPct val="90000"/>
              </a:lnSpc>
              <a:spcBef>
                <a:spcPts val="700"/>
              </a:spcBef>
              <a:spcAft>
                <a:spcPts val="0"/>
              </a:spcAft>
              <a:buClr>
                <a:schemeClr val="dk1"/>
              </a:buClr>
              <a:buSzPts val="1900"/>
              <a:buChar char="•"/>
              <a:defRPr/>
            </a:lvl8pPr>
            <a:lvl9pPr marL="4114800" lvl="8" indent="-349250" algn="l" rtl="0">
              <a:lnSpc>
                <a:spcPct val="90000"/>
              </a:lnSpc>
              <a:spcBef>
                <a:spcPts val="700"/>
              </a:spcBef>
              <a:spcAft>
                <a:spcPts val="0"/>
              </a:spcAft>
              <a:buClr>
                <a:schemeClr val="dk1"/>
              </a:buClr>
              <a:buSzPts val="1900"/>
              <a:buChar char="•"/>
              <a:defRPr/>
            </a:lvl9pPr>
          </a:lstStyle>
          <a:p>
            <a:endParaRPr/>
          </a:p>
        </p:txBody>
      </p:sp>
      <p:sp>
        <p:nvSpPr>
          <p:cNvPr id="150" name="Google Shape;150;g5c5386b573_0_8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1" name="Google Shape;151;g5c5386b573_0_8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2" name="Google Shape;152;g5c5386b573_0_8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13"/>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13"/>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15"/>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1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1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8"/>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5c5386b573_0_1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3" name="Google Shape;83;g5c5386b573_0_19"/>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g5c5386b573_0_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5" name="Google Shape;85;g5c5386b573_0_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5c5386b573_0_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5c5386b573_0_19"/>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Understanding of responsible use of technology, how to report concerns and presenting information using appropriate software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200" dirty="0">
                <a:solidFill>
                  <a:srgbClr val="0B0C0C"/>
                </a:solidFill>
                <a:highlight>
                  <a:srgbClr val="FFFFFF"/>
                </a:highlight>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sz="1200" b="1" u="sng"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200" b="1" u="sng"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200" b="1" i="0" u="sng" strike="noStrike" cap="none" dirty="0">
                <a:solidFill>
                  <a:schemeClr val="dk1"/>
                </a:solidFill>
                <a:latin typeface="Arial"/>
                <a:ea typeface="Arial"/>
                <a:cs typeface="Arial"/>
                <a:sym typeface="Arial"/>
              </a:rPr>
              <a:t>During this area of study students should be taught </a:t>
            </a:r>
            <a:r>
              <a:rPr lang="en-GB" sz="1200" b="1" u="sng" dirty="0">
                <a:solidFill>
                  <a:schemeClr val="dk1"/>
                </a:solidFill>
              </a:rPr>
              <a:t>to:</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200" dirty="0"/>
              <a:t>Use technology respectfully and responsibly</a:t>
            </a:r>
            <a:endParaRPr sz="1200" dirty="0"/>
          </a:p>
          <a:p>
            <a:pPr marL="0" marR="0" lvl="0" indent="0" algn="l" rtl="0">
              <a:lnSpc>
                <a:spcPct val="100000"/>
              </a:lnSpc>
              <a:spcBef>
                <a:spcPts val="0"/>
              </a:spcBef>
              <a:spcAft>
                <a:spcPts val="0"/>
              </a:spcAft>
              <a:buClr>
                <a:srgbClr val="000000"/>
              </a:buClr>
              <a:buSzPts val="1800"/>
              <a:buFont typeface="Arial"/>
              <a:buNone/>
            </a:pPr>
            <a:r>
              <a:rPr lang="en-GB" sz="1200" dirty="0"/>
              <a:t>Identify a range of ways to report concerns about content, contact and conduct in and out of school. </a:t>
            </a:r>
            <a:endParaRPr sz="1200" dirty="0"/>
          </a:p>
          <a:p>
            <a:pPr marL="0" marR="0" lvl="0" indent="0" algn="l" rtl="0">
              <a:lnSpc>
                <a:spcPct val="100000"/>
              </a:lnSpc>
              <a:spcBef>
                <a:spcPts val="0"/>
              </a:spcBef>
              <a:spcAft>
                <a:spcPts val="0"/>
              </a:spcAft>
              <a:buClr>
                <a:srgbClr val="000000"/>
              </a:buClr>
              <a:buSzPts val="1800"/>
              <a:buFont typeface="Arial"/>
              <a:buNone/>
            </a:pPr>
            <a:r>
              <a:rPr lang="en-GB" sz="1200" dirty="0"/>
              <a:t>Be discerning in evaluating digital content </a:t>
            </a:r>
            <a:endParaRPr sz="1200" dirty="0"/>
          </a:p>
          <a:p>
            <a:pPr marL="0" marR="0" lvl="0" indent="0" algn="l" rtl="0">
              <a:lnSpc>
                <a:spcPct val="100000"/>
              </a:lnSpc>
              <a:spcBef>
                <a:spcPts val="0"/>
              </a:spcBef>
              <a:spcAft>
                <a:spcPts val="0"/>
              </a:spcAft>
              <a:buClr>
                <a:srgbClr val="000000"/>
              </a:buClr>
              <a:buSzPts val="1400"/>
              <a:buFont typeface="Arial"/>
              <a:buNone/>
            </a:pPr>
            <a:r>
              <a:rPr lang="en-GB" sz="1200" dirty="0"/>
              <a:t>Independently select and use software to create content for a given audience. </a:t>
            </a:r>
            <a:endParaRPr sz="1200" i="0" u="none" strike="noStrike" cap="none" dirty="0">
              <a:solidFill>
                <a:srgbClr val="000000"/>
              </a:solidFil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dirty="0"/>
          </a:p>
          <a:p>
            <a:pPr marL="0" marR="0" lvl="0" indent="0" algn="l" rtl="0">
              <a:lnSpc>
                <a:spcPct val="100000"/>
              </a:lnSpc>
              <a:spcBef>
                <a:spcPts val="0"/>
              </a:spcBef>
              <a:spcAft>
                <a:spcPts val="0"/>
              </a:spcAft>
              <a:buClr>
                <a:schemeClr val="dk1"/>
              </a:buClr>
              <a:buSzPts val="900"/>
              <a:buFont typeface="Arial"/>
              <a:buNone/>
            </a:pPr>
            <a:r>
              <a:rPr lang="en-GB" sz="1200" dirty="0"/>
              <a:t>The majority of this unit of work is delivered using the Be Internet Legends resources produced by Google and </a:t>
            </a:r>
            <a:r>
              <a:rPr lang="en-GB" sz="1200" dirty="0" err="1"/>
              <a:t>Parentzone</a:t>
            </a:r>
            <a:r>
              <a:rPr lang="en-GB" sz="1200" dirty="0"/>
              <a:t>. The pdf of the scheme of works is in the google drive folder. </a:t>
            </a:r>
            <a:r>
              <a:rPr lang="en-GB" sz="1200" dirty="0" smtClean="0"/>
              <a:t>Look </a:t>
            </a:r>
            <a:r>
              <a:rPr lang="en-GB" sz="1200" dirty="0"/>
              <a:t>at opportunities in the lessons for pupils to record understanding using the computers rather than on paper, as this will develop IT skills as well as providing evidence towards IT strands. </a:t>
            </a:r>
            <a:endParaRPr sz="1200" dirty="0"/>
          </a:p>
        </p:txBody>
      </p:sp>
      <p:sp>
        <p:nvSpPr>
          <p:cNvPr id="160" name="Google Shape;160;p1"/>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a:t>
            </a:r>
            <a:r>
              <a:rPr lang="en-GB" sz="1800" b="1"/>
              <a:t>Digital Learners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200" b="1">
                <a:solidFill>
                  <a:srgbClr val="2F5496"/>
                </a:solidFill>
              </a:rPr>
              <a:t>Using the K,S,U you have learnt in this unit, what different ways can you report concerns</a:t>
            </a:r>
            <a:endParaRPr sz="1200" b="1">
              <a:solidFill>
                <a:srgbClr val="2F5496"/>
              </a:solidFill>
            </a:endParaRPr>
          </a:p>
          <a:p>
            <a:pPr marL="0" marR="0" lvl="0" indent="0" algn="ctr" rtl="0">
              <a:lnSpc>
                <a:spcPct val="100000"/>
              </a:lnSpc>
              <a:spcBef>
                <a:spcPts val="0"/>
              </a:spcBef>
              <a:spcAft>
                <a:spcPts val="0"/>
              </a:spcAft>
              <a:buClr>
                <a:srgbClr val="000000"/>
              </a:buClr>
              <a:buSzPts val="1800"/>
              <a:buFont typeface="Arial"/>
              <a:buNone/>
            </a:pPr>
            <a:r>
              <a:rPr lang="en-GB" sz="1200" b="1">
                <a:solidFill>
                  <a:srgbClr val="2F5496"/>
                </a:solidFill>
              </a:rPr>
              <a:t> about online content, contact and conduct in and out of school?</a:t>
            </a:r>
            <a:endParaRPr sz="1200" b="1">
              <a:solidFill>
                <a:srgbClr val="2F5496"/>
              </a:solidFill>
            </a:endParaRPr>
          </a:p>
          <a:p>
            <a:pPr marL="0" marR="0" lvl="0" indent="0" algn="ctr" rtl="0">
              <a:lnSpc>
                <a:spcPct val="100000"/>
              </a:lnSpc>
              <a:spcBef>
                <a:spcPts val="0"/>
              </a:spcBef>
              <a:spcAft>
                <a:spcPts val="0"/>
              </a:spcAft>
              <a:buClr>
                <a:srgbClr val="000000"/>
              </a:buClr>
              <a:buSzPts val="1800"/>
              <a:buFont typeface="Arial"/>
              <a:buNone/>
            </a:pPr>
            <a:r>
              <a:rPr lang="en-GB" sz="1200" b="1">
                <a:solidFill>
                  <a:srgbClr val="2F5496"/>
                </a:solidFill>
              </a:rPr>
              <a:t>Independently select appropriate software to present your </a:t>
            </a:r>
            <a:endParaRPr sz="1200" b="1">
              <a:solidFill>
                <a:srgbClr val="2F5496"/>
              </a:solidFill>
            </a:endParaRPr>
          </a:p>
          <a:p>
            <a:pPr marL="0" marR="0" lvl="0" indent="0" algn="ctr" rtl="0">
              <a:lnSpc>
                <a:spcPct val="100000"/>
              </a:lnSpc>
              <a:spcBef>
                <a:spcPts val="0"/>
              </a:spcBef>
              <a:spcAft>
                <a:spcPts val="0"/>
              </a:spcAft>
              <a:buClr>
                <a:srgbClr val="000000"/>
              </a:buClr>
              <a:buSzPts val="1800"/>
              <a:buFont typeface="Arial"/>
              <a:buNone/>
            </a:pPr>
            <a:endParaRPr sz="1200" b="1">
              <a:solidFill>
                <a:srgbClr val="2F5496"/>
              </a:solidFil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F5496"/>
                </a:solidFill>
              </a:rPr>
              <a:t> </a:t>
            </a:r>
            <a:endParaRPr sz="1800" b="1" i="0" u="none" strike="noStrike" cap="none">
              <a:solidFill>
                <a:srgbClr val="2F5496"/>
              </a:solidFill>
              <a:latin typeface="Arial"/>
              <a:ea typeface="Arial"/>
              <a:cs typeface="Arial"/>
              <a:sym typeface="Arial"/>
            </a:endParaRPr>
          </a:p>
        </p:txBody>
      </p:sp>
      <p:sp>
        <p:nvSpPr>
          <p:cNvPr id="161" name="Google Shape;161;p1"/>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u="sng"/>
          </a:p>
          <a:p>
            <a:pPr marL="0" marR="0" lvl="0" indent="0" algn="ctr" rtl="0">
              <a:lnSpc>
                <a:spcPct val="100000"/>
              </a:lnSpc>
              <a:spcBef>
                <a:spcPts val="0"/>
              </a:spcBef>
              <a:spcAft>
                <a:spcPts val="0"/>
              </a:spcAft>
              <a:buClr>
                <a:srgbClr val="000000"/>
              </a:buClr>
              <a:buSzPts val="1800"/>
              <a:buFont typeface="Arial"/>
              <a:buNone/>
            </a:pPr>
            <a:r>
              <a:rPr lang="en-GB" sz="1800"/>
              <a:t>E-safety</a:t>
            </a:r>
            <a:endParaRPr sz="1800"/>
          </a:p>
          <a:p>
            <a:pPr marL="0" marR="0" lvl="0" indent="0" algn="ctr" rtl="0">
              <a:lnSpc>
                <a:spcPct val="100000"/>
              </a:lnSpc>
              <a:spcBef>
                <a:spcPts val="0"/>
              </a:spcBef>
              <a:spcAft>
                <a:spcPts val="0"/>
              </a:spcAft>
              <a:buClr>
                <a:srgbClr val="000000"/>
              </a:buClr>
              <a:buSzPts val="1800"/>
              <a:buFont typeface="Arial"/>
              <a:buNone/>
            </a:pPr>
            <a:r>
              <a:rPr lang="en-GB" sz="1800"/>
              <a:t>IT - Independently selecting, using software</a:t>
            </a:r>
            <a:endParaRPr sz="1800"/>
          </a:p>
        </p:txBody>
      </p:sp>
      <p:pic>
        <p:nvPicPr>
          <p:cNvPr id="162" name="Google Shape;162;p1"/>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63" name="Google Shape;163;p1"/>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64" name="Google Shape;164;p1"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65" name="Google Shape;165;p1"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66" name="Google Shape;166;p1"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67" name="Google Shape;167;p1"/>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9" name="Google Shape;169;p1"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0" name="Google Shape;170;p1"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71" name="Google Shape;171;p1"/>
          <p:cNvPicPr preferRelativeResize="0"/>
          <p:nvPr/>
        </p:nvPicPr>
        <p:blipFill rotWithShape="1">
          <a:blip r:embed="rId8">
            <a:alphaModFix/>
          </a:blip>
          <a:srcRect/>
          <a:stretch/>
        </p:blipFill>
        <p:spPr>
          <a:xfrm>
            <a:off x="830600" y="1187998"/>
            <a:ext cx="742200" cy="1089576"/>
          </a:xfrm>
          <a:prstGeom prst="rect">
            <a:avLst/>
          </a:prstGeom>
          <a:noFill/>
          <a:ln w="9525" cap="flat" cmpd="sng">
            <a:solidFill>
              <a:srgbClr val="000000"/>
            </a:solidFill>
            <a:prstDash val="solid"/>
            <a:round/>
            <a:headEnd type="none" w="sm" len="sm"/>
            <a:tailEnd type="none" w="sm" len="sm"/>
          </a:ln>
        </p:spPr>
      </p:pic>
      <p:pic>
        <p:nvPicPr>
          <p:cNvPr id="172" name="Google Shape;172;p1"/>
          <p:cNvPicPr preferRelativeResize="0"/>
          <p:nvPr/>
        </p:nvPicPr>
        <p:blipFill rotWithShape="1">
          <a:blip r:embed="rId8">
            <a:alphaModFix/>
          </a:blip>
          <a:srcRect/>
          <a:stretch/>
        </p:blipFill>
        <p:spPr>
          <a:xfrm>
            <a:off x="10715903" y="1149001"/>
            <a:ext cx="784722" cy="115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5386b573_0_2"/>
          <p:cNvSpPr txBox="1"/>
          <p:nvPr/>
        </p:nvSpPr>
        <p:spPr>
          <a:xfrm>
            <a:off x="6191250" y="1344706"/>
            <a:ext cx="5309400" cy="708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Disciplinary Knowledge?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79" name="Google Shape;179;g5c5386b573_0_2"/>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sng" strike="noStrike" cap="none">
                <a:solidFill>
                  <a:srgbClr val="000000"/>
                </a:solidFill>
                <a:latin typeface="Arial"/>
                <a:ea typeface="Arial"/>
                <a:cs typeface="Arial"/>
                <a:sym typeface="Arial"/>
              </a:rPr>
              <a:t>Substantive Knowledge (subject-specific)</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u="sng"/>
          </a:p>
          <a:p>
            <a:pPr marL="0" marR="0" lvl="0" indent="0" algn="l" rtl="0">
              <a:lnSpc>
                <a:spcPct val="100000"/>
              </a:lnSpc>
              <a:spcBef>
                <a:spcPts val="0"/>
              </a:spcBef>
              <a:spcAft>
                <a:spcPts val="0"/>
              </a:spcAft>
              <a:buNone/>
            </a:pPr>
            <a:r>
              <a:rPr lang="en-GB"/>
              <a:t>What is meant by content, contact and conduct in relation to technology</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Range of ways that concerns regarding online content, contact and conduct can be reported through youtube, instagram, online gaming etc</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Further develop understanding of how to be responsible and respectful online - considering their own actions in relation to content, contact and conduct.</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Be able to evaluate digital content, photographs, videos, text and justify if the information is reliable, accurate, biased.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pic>
        <p:nvPicPr>
          <p:cNvPr id="180" name="Google Shape;180;g5c5386b573_0_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1" name="Google Shape;181;g5c5386b573_0_2"/>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2" name="Google Shape;182;g5c5386b573_0_2" descr="C:\Users\James\Desktop\Logos\Global Enquirers Large no border.jpg"/>
          <p:cNvPicPr preferRelativeResize="0"/>
          <p:nvPr/>
        </p:nvPicPr>
        <p:blipFill rotWithShape="1">
          <a:blip r:embed="rId5">
            <a:alphaModFix/>
          </a:blip>
          <a:srcRect l="7170" r="7563" b="6323"/>
          <a:stretch/>
        </p:blipFill>
        <p:spPr>
          <a:xfrm>
            <a:off x="2831525" y="89479"/>
            <a:ext cx="741769" cy="1035597"/>
          </a:xfrm>
          <a:prstGeom prst="rect">
            <a:avLst/>
          </a:prstGeom>
          <a:noFill/>
          <a:ln>
            <a:noFill/>
          </a:ln>
        </p:spPr>
      </p:pic>
      <p:pic>
        <p:nvPicPr>
          <p:cNvPr id="183" name="Google Shape;183;g5c5386b573_0_2"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4" name="Google Shape;184;g5c5386b573_0_2"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5" name="Google Shape;185;g5c5386b573_0_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6" name="Google Shape;186;g5c5386b573_0_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7" name="Google Shape;187;g5c5386b573_0_2"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sp>
        <p:nvSpPr>
          <p:cNvPr id="188" name="Google Shape;188;g5c5386b573_0_2"/>
          <p:cNvSpPr/>
          <p:nvPr/>
        </p:nvSpPr>
        <p:spPr>
          <a:xfrm rot="10800000">
            <a:off x="5516725" y="973018"/>
            <a:ext cx="1089900" cy="355200"/>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89" name="Google Shape;189;g5c5386b573_0_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0" name="Google Shape;190;g5c5386b573_0_2"/>
          <p:cNvPicPr preferRelativeResize="0"/>
          <p:nvPr/>
        </p:nvPicPr>
        <p:blipFill rotWithShape="1">
          <a:blip r:embed="rId12">
            <a:alphaModFix/>
          </a:blip>
          <a:srcRect/>
          <a:stretch/>
        </p:blipFill>
        <p:spPr>
          <a:xfrm>
            <a:off x="10583321" y="60400"/>
            <a:ext cx="772765" cy="106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linked to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u="sng">
              <a:solidFill>
                <a:schemeClr val="dk1"/>
              </a:solidFill>
            </a:endParaRPr>
          </a:p>
          <a:p>
            <a:pPr marL="1828800" marR="0" lvl="0" indent="0" algn="l" rtl="0">
              <a:lnSpc>
                <a:spcPct val="100000"/>
              </a:lnSpc>
              <a:spcBef>
                <a:spcPts val="0"/>
              </a:spcBef>
              <a:spcAft>
                <a:spcPts val="0"/>
              </a:spcAft>
              <a:buClr>
                <a:srgbClr val="000000"/>
              </a:buClr>
              <a:buSzPts val="1800"/>
              <a:buFont typeface="Arial"/>
              <a:buNone/>
            </a:pPr>
            <a:endParaRPr sz="1800" b="1" u="sng">
              <a:solidFill>
                <a:schemeClr val="dk1"/>
              </a:solidFill>
            </a:endParaRPr>
          </a:p>
          <a:p>
            <a:pPr marL="1828800" marR="0" lvl="0" indent="0" algn="ctr" rtl="0">
              <a:lnSpc>
                <a:spcPct val="100000"/>
              </a:lnSpc>
              <a:spcBef>
                <a:spcPts val="0"/>
              </a:spcBef>
              <a:spcAft>
                <a:spcPts val="0"/>
              </a:spcAft>
              <a:buClr>
                <a:srgbClr val="000000"/>
              </a:buClr>
              <a:buSzPts val="1800"/>
              <a:buFont typeface="Arial"/>
              <a:buNone/>
            </a:pPr>
            <a:endParaRPr sz="1800" b="1" u="sng">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Pupils will learn what is unacceptable online content, contact and conduct, thus providing them with the knowledge to make appropriate choices when using technology. They will be able to use their knowledge to know how to report concerns, giving them control over their experiences online.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to opportunities linked to OPAL </a:t>
            </a:r>
            <a:endParaRPr sz="1800" b="0" i="0" u="none" strike="noStrike" cap="none">
              <a:solidFill>
                <a:srgbClr val="000000"/>
              </a:solidFill>
              <a:latin typeface="Arial"/>
              <a:ea typeface="Arial"/>
              <a:cs typeface="Arial"/>
              <a:sym typeface="Arial"/>
            </a:endParaRPr>
          </a:p>
        </p:txBody>
      </p:sp>
      <p:pic>
        <p:nvPicPr>
          <p:cNvPr id="200" name="Google Shape;200;p2"/>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201" name="Google Shape;201;p2"/>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200" b="1">
                <a:solidFill>
                  <a:schemeClr val="dk1"/>
                </a:solidFill>
              </a:rPr>
              <a:t>Year 4 - </a:t>
            </a:r>
            <a:r>
              <a:rPr lang="en-GB" sz="1200">
                <a:solidFill>
                  <a:schemeClr val="dk1"/>
                </a:solidFill>
              </a:rPr>
              <a:t>The different ways people communicate online (mobile phones, email, facetime, gaming etc) and that this type of communication can be seen by others. Recognising irresponsible behaviour online by using different scenarios.  Knowing what type of information they should keep private online. </a:t>
            </a: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200" b="1">
                <a:solidFill>
                  <a:schemeClr val="dk1"/>
                </a:solidFill>
              </a:rPr>
              <a:t>Year 5 - </a:t>
            </a:r>
            <a:r>
              <a:rPr lang="en-GB" sz="1200">
                <a:solidFill>
                  <a:schemeClr val="dk1"/>
                </a:solidFill>
              </a:rPr>
              <a:t>What is meant by age appropriate content, why it is important that people know what Pegi ratings mean. Why some of the content of some games might not be appropriate for pupils of their age. </a:t>
            </a: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200">
                <a:solidFill>
                  <a:schemeClr val="dk1"/>
                </a:solidFill>
              </a:rPr>
              <a:t>Further developed pupil’s understanding of being responsible online and discussed cyberbullying, effects on it’s victims and others involved. </a:t>
            </a: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200" b="1">
                <a:solidFill>
                  <a:schemeClr val="dk1"/>
                </a:solidFill>
              </a:rPr>
              <a:t>Safer Internet Day - </a:t>
            </a:r>
            <a:r>
              <a:rPr lang="en-GB" sz="1200">
                <a:solidFill>
                  <a:schemeClr val="dk1"/>
                </a:solidFill>
              </a:rPr>
              <a:t> 2019 Safer Internet Day resources looked at permissions. Pupils discussed what is meant by giving permission, having permission to share photographs, download apps, purchase things in a game. </a:t>
            </a: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9" name="Google Shape;209;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0" name="Google Shape;210;p3"/>
          <p:cNvSpPr txBox="1"/>
          <p:nvPr/>
        </p:nvSpPr>
        <p:spPr>
          <a:xfrm>
            <a:off x="434085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r>
              <a:rPr lang="en-GB" sz="1200"/>
              <a:t>Use technology respectfully and responsibly</a:t>
            </a: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r>
              <a:rPr lang="en-GB" sz="1200"/>
              <a:t>Identify a range of ways to report concerns about content, contact and conduct in and out of school.</a:t>
            </a: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r>
              <a:rPr lang="en-GB" sz="1200"/>
              <a:t>Be discerning in evaluating digital content </a:t>
            </a: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chemeClr val="dk1"/>
              </a:buClr>
              <a:buSzPts val="1800"/>
              <a:buFont typeface="Arial"/>
              <a:buNone/>
            </a:pPr>
            <a:endParaRPr sz="1200"/>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p:txBody>
      </p:sp>
      <p:sp>
        <p:nvSpPr>
          <p:cNvPr id="211" name="Google Shape;211;p3"/>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31579"/>
              </a:lnSpc>
              <a:spcBef>
                <a:spcPts val="3000"/>
              </a:spcBef>
              <a:spcAft>
                <a:spcPts val="0"/>
              </a:spcAft>
              <a:buNone/>
            </a:pPr>
            <a:r>
              <a:rPr lang="en-GB" sz="1200">
                <a:solidFill>
                  <a:srgbClr val="0B0C0C"/>
                </a:solidFill>
              </a:rPr>
              <a:t>Understand a range of ways to use technology safely, respectfully, responsibly and securely, including protecting their online identity and privacy; recognise inappropriate content, contact and conduct, and know how to report concerns</a:t>
            </a:r>
            <a:endParaRPr sz="1200">
              <a:solidFill>
                <a:srgbClr val="0B0C0C"/>
              </a:solidFill>
            </a:endParaRPr>
          </a:p>
          <a:p>
            <a:pPr marL="0" marR="0" lvl="0" indent="0" algn="l" rtl="0">
              <a:lnSpc>
                <a:spcPct val="100000"/>
              </a:lnSpc>
              <a:spcBef>
                <a:spcPts val="3400"/>
              </a:spcBef>
              <a:spcAft>
                <a:spcPts val="0"/>
              </a:spcAft>
              <a:buClr>
                <a:srgbClr val="000000"/>
              </a:buClr>
              <a:buSzPts val="1200"/>
              <a:buFont typeface="Arial"/>
              <a:buNone/>
            </a:pPr>
            <a:endParaRPr sz="1200"/>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213" name="Google Shape;213;p3"/>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215" name="Google Shape;215;p3"/>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Google Shape;22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2" name="Google Shape;222;p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223" name="Google Shape;223;p4"/>
          <p:cNvGraphicFramePr/>
          <p:nvPr/>
        </p:nvGraphicFramePr>
        <p:xfrm>
          <a:off x="775768" y="2482672"/>
          <a:ext cx="10631550" cy="9570740"/>
        </p:xfrm>
        <a:graphic>
          <a:graphicData uri="http://schemas.openxmlformats.org/drawingml/2006/table">
            <a:tbl>
              <a:tblPr firstRow="1" bandRow="1">
                <a:noFill/>
                <a:tableStyleId>{44999044-B150-4D22-8312-6E9BF1D6BB75}</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content</a:t>
                      </a:r>
                      <a:endParaRPr/>
                    </a:p>
                    <a:p>
                      <a:pPr marL="0" marR="0" lvl="0" indent="0" algn="l" rtl="0">
                        <a:lnSpc>
                          <a:spcPct val="100000"/>
                        </a:lnSpc>
                        <a:spcBef>
                          <a:spcPts val="0"/>
                        </a:spcBef>
                        <a:spcAft>
                          <a:spcPts val="0"/>
                        </a:spcAft>
                        <a:buClr>
                          <a:srgbClr val="000000"/>
                        </a:buClr>
                        <a:buSzPts val="1400"/>
                        <a:buFont typeface="Arial"/>
                        <a:buNone/>
                      </a:pPr>
                      <a:r>
                        <a:rPr lang="en-GB"/>
                        <a:t>conduct</a:t>
                      </a:r>
                      <a:endParaRPr/>
                    </a:p>
                    <a:p>
                      <a:pPr marL="0" marR="0" lvl="0" indent="0" algn="l" rtl="0">
                        <a:lnSpc>
                          <a:spcPct val="100000"/>
                        </a:lnSpc>
                        <a:spcBef>
                          <a:spcPts val="0"/>
                        </a:spcBef>
                        <a:spcAft>
                          <a:spcPts val="0"/>
                        </a:spcAft>
                        <a:buClr>
                          <a:srgbClr val="000000"/>
                        </a:buClr>
                        <a:buSzPts val="1400"/>
                        <a:buFont typeface="Arial"/>
                        <a:buNone/>
                      </a:pPr>
                      <a:r>
                        <a:rPr lang="en-GB"/>
                        <a:t>contact</a:t>
                      </a:r>
                      <a:endParaRPr/>
                    </a:p>
                    <a:p>
                      <a:pPr marL="0" marR="0" lvl="0" indent="0" algn="l" rtl="0">
                        <a:lnSpc>
                          <a:spcPct val="100000"/>
                        </a:lnSpc>
                        <a:spcBef>
                          <a:spcPts val="0"/>
                        </a:spcBef>
                        <a:spcAft>
                          <a:spcPts val="0"/>
                        </a:spcAft>
                        <a:buClr>
                          <a:srgbClr val="000000"/>
                        </a:buClr>
                        <a:buSzPts val="1400"/>
                        <a:buFont typeface="Arial"/>
                        <a:buNone/>
                      </a:pPr>
                      <a:r>
                        <a:rPr lang="en-GB"/>
                        <a:t>abuse</a:t>
                      </a:r>
                      <a:endParaRPr/>
                    </a:p>
                    <a:p>
                      <a:pPr marL="0" marR="0" lvl="0" indent="0" algn="l" rtl="0">
                        <a:lnSpc>
                          <a:spcPct val="100000"/>
                        </a:lnSpc>
                        <a:spcBef>
                          <a:spcPts val="0"/>
                        </a:spcBef>
                        <a:spcAft>
                          <a:spcPts val="0"/>
                        </a:spcAft>
                        <a:buClr>
                          <a:srgbClr val="000000"/>
                        </a:buClr>
                        <a:buSzPts val="1400"/>
                        <a:buFont typeface="Arial"/>
                        <a:buNone/>
                      </a:pPr>
                      <a:r>
                        <a:rPr lang="en-GB"/>
                        <a:t>inappropriate</a:t>
                      </a:r>
                      <a:endParaRPr/>
                    </a:p>
                    <a:p>
                      <a:pPr marL="0" marR="0" lvl="0" indent="0" algn="l" rtl="0">
                        <a:lnSpc>
                          <a:spcPct val="100000"/>
                        </a:lnSpc>
                        <a:spcBef>
                          <a:spcPts val="0"/>
                        </a:spcBef>
                        <a:spcAft>
                          <a:spcPts val="0"/>
                        </a:spcAft>
                        <a:buClr>
                          <a:srgbClr val="000000"/>
                        </a:buClr>
                        <a:buSzPts val="1400"/>
                        <a:buFont typeface="Arial"/>
                        <a:buNone/>
                      </a:pPr>
                      <a:r>
                        <a:rPr lang="en-GB"/>
                        <a:t>appropriate</a:t>
                      </a:r>
                      <a:endParaRPr/>
                    </a:p>
                    <a:p>
                      <a:pPr marL="0" marR="0" lvl="0" indent="0" algn="l" rtl="0">
                        <a:lnSpc>
                          <a:spcPct val="100000"/>
                        </a:lnSpc>
                        <a:spcBef>
                          <a:spcPts val="0"/>
                        </a:spcBef>
                        <a:spcAft>
                          <a:spcPts val="0"/>
                        </a:spcAft>
                        <a:buClr>
                          <a:srgbClr val="000000"/>
                        </a:buClr>
                        <a:buSzPts val="1400"/>
                        <a:buFont typeface="Arial"/>
                        <a:buNone/>
                      </a:pPr>
                      <a:r>
                        <a:rPr lang="en-GB"/>
                        <a:t>discerning</a:t>
                      </a:r>
                      <a:endParaRPr/>
                    </a:p>
                    <a:p>
                      <a:pPr marL="0" marR="0" lvl="0" indent="0" algn="l" rtl="0">
                        <a:lnSpc>
                          <a:spcPct val="100000"/>
                        </a:lnSpc>
                        <a:spcBef>
                          <a:spcPts val="0"/>
                        </a:spcBef>
                        <a:spcAft>
                          <a:spcPts val="0"/>
                        </a:spcAft>
                        <a:buClr>
                          <a:srgbClr val="000000"/>
                        </a:buClr>
                        <a:buSzPts val="1400"/>
                        <a:buFont typeface="Arial"/>
                        <a:buNone/>
                      </a:pPr>
                      <a:r>
                        <a:rPr lang="en-GB"/>
                        <a:t>digital content </a:t>
                      </a:r>
                      <a:endParaRPr/>
                    </a:p>
                    <a:p>
                      <a:pPr marL="0" marR="0" lvl="0" indent="0" algn="l" rtl="0">
                        <a:lnSpc>
                          <a:spcPct val="100000"/>
                        </a:lnSpc>
                        <a:spcBef>
                          <a:spcPts val="0"/>
                        </a:spcBef>
                        <a:spcAft>
                          <a:spcPts val="0"/>
                        </a:spcAft>
                        <a:buClr>
                          <a:srgbClr val="000000"/>
                        </a:buClr>
                        <a:buSzPts val="1400"/>
                        <a:buFont typeface="Arial"/>
                        <a:buNone/>
                      </a:pPr>
                      <a:r>
                        <a:rPr lang="en-GB"/>
                        <a:t>genuine </a:t>
                      </a:r>
                      <a:endParaRPr/>
                    </a:p>
                    <a:p>
                      <a:pPr marL="0" marR="0" lvl="0" indent="0" algn="l" rtl="0">
                        <a:lnSpc>
                          <a:spcPct val="100000"/>
                        </a:lnSpc>
                        <a:spcBef>
                          <a:spcPts val="0"/>
                        </a:spcBef>
                        <a:spcAft>
                          <a:spcPts val="0"/>
                        </a:spcAft>
                        <a:buClr>
                          <a:srgbClr val="000000"/>
                        </a:buClr>
                        <a:buSzPts val="1400"/>
                        <a:buFont typeface="Arial"/>
                        <a:buNone/>
                      </a:pPr>
                      <a:r>
                        <a:rPr lang="en-GB"/>
                        <a:t>fraud</a:t>
                      </a:r>
                      <a:endParaRPr/>
                    </a:p>
                    <a:p>
                      <a:pPr marL="0" marR="0" lvl="0" indent="0" algn="l" rtl="0">
                        <a:lnSpc>
                          <a:spcPct val="100000"/>
                        </a:lnSpc>
                        <a:spcBef>
                          <a:spcPts val="0"/>
                        </a:spcBef>
                        <a:spcAft>
                          <a:spcPts val="0"/>
                        </a:spcAft>
                        <a:buClr>
                          <a:srgbClr val="000000"/>
                        </a:buClr>
                        <a:buSzPts val="1400"/>
                        <a:buFont typeface="Arial"/>
                        <a:buNone/>
                      </a:pPr>
                      <a:r>
                        <a:rPr lang="en-GB"/>
                        <a:t>unreliable</a:t>
                      </a:r>
                      <a:endParaRPr/>
                    </a:p>
                    <a:p>
                      <a:pPr marL="0" marR="0" lvl="0" indent="0" algn="l" rtl="0">
                        <a:lnSpc>
                          <a:spcPct val="100000"/>
                        </a:lnSpc>
                        <a:spcBef>
                          <a:spcPts val="0"/>
                        </a:spcBef>
                        <a:spcAft>
                          <a:spcPts val="0"/>
                        </a:spcAft>
                        <a:buClr>
                          <a:srgbClr val="000000"/>
                        </a:buClr>
                        <a:buSzPts val="1400"/>
                        <a:buFont typeface="Arial"/>
                        <a:buNone/>
                      </a:pPr>
                      <a:r>
                        <a:rPr lang="en-GB"/>
                        <a:t>suspicious</a:t>
                      </a:r>
                      <a:endParaRPr/>
                    </a:p>
                    <a:p>
                      <a:pPr marL="0" marR="0" lvl="0" indent="0" algn="l" rtl="0">
                        <a:lnSpc>
                          <a:spcPct val="100000"/>
                        </a:lnSpc>
                        <a:spcBef>
                          <a:spcPts val="0"/>
                        </a:spcBef>
                        <a:spcAft>
                          <a:spcPts val="0"/>
                        </a:spcAft>
                        <a:buClr>
                          <a:srgbClr val="000000"/>
                        </a:buClr>
                        <a:buSzPts val="1400"/>
                        <a:buFont typeface="Arial"/>
                        <a:buNone/>
                      </a:pPr>
                      <a:r>
                        <a:rPr lang="en-GB"/>
                        <a:t>phishing</a:t>
                      </a:r>
                      <a:endParaRPr/>
                    </a:p>
                    <a:p>
                      <a:pPr marL="0" marR="0" lvl="0" indent="0" algn="l" rtl="0">
                        <a:lnSpc>
                          <a:spcPct val="100000"/>
                        </a:lnSpc>
                        <a:spcBef>
                          <a:spcPts val="0"/>
                        </a:spcBef>
                        <a:spcAft>
                          <a:spcPts val="0"/>
                        </a:spcAft>
                        <a:buClr>
                          <a:srgbClr val="000000"/>
                        </a:buClr>
                        <a:buSzPts val="1400"/>
                        <a:buFont typeface="Arial"/>
                        <a:buNone/>
                      </a:pPr>
                      <a:r>
                        <a:rPr lang="en-GB"/>
                        <a:t>trustworthy</a:t>
                      </a:r>
                      <a:endParaRPr/>
                    </a:p>
                    <a:p>
                      <a:pPr marL="0" marR="0" lvl="0" indent="0" algn="l" rtl="0">
                        <a:lnSpc>
                          <a:spcPct val="100000"/>
                        </a:lnSpc>
                        <a:spcBef>
                          <a:spcPts val="0"/>
                        </a:spcBef>
                        <a:spcAft>
                          <a:spcPts val="0"/>
                        </a:spcAft>
                        <a:buClr>
                          <a:srgbClr val="000000"/>
                        </a:buClr>
                        <a:buSzPts val="1400"/>
                        <a:buFont typeface="Arial"/>
                        <a:buNone/>
                      </a:pPr>
                      <a:r>
                        <a:rPr lang="en-GB"/>
                        <a:t>authentic</a:t>
                      </a:r>
                      <a:endParaRPr/>
                    </a:p>
                    <a:p>
                      <a:pPr marL="0" marR="0" lvl="0" indent="0" algn="l" rtl="0">
                        <a:lnSpc>
                          <a:spcPct val="100000"/>
                        </a:lnSpc>
                        <a:spcBef>
                          <a:spcPts val="0"/>
                        </a:spcBef>
                        <a:spcAft>
                          <a:spcPts val="0"/>
                        </a:spcAft>
                        <a:buClr>
                          <a:srgbClr val="000000"/>
                        </a:buClr>
                        <a:buSzPts val="1400"/>
                        <a:buFont typeface="Arial"/>
                        <a:buNone/>
                      </a:pPr>
                      <a:r>
                        <a:rPr lang="en-GB"/>
                        <a:t>firewall</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peer pressure</a:t>
                      </a:r>
                      <a:endParaRPr/>
                    </a:p>
                    <a:p>
                      <a:pPr marL="0" marR="0" lvl="0" indent="0" algn="l" rtl="0">
                        <a:lnSpc>
                          <a:spcPct val="100000"/>
                        </a:lnSpc>
                        <a:spcBef>
                          <a:spcPts val="0"/>
                        </a:spcBef>
                        <a:spcAft>
                          <a:spcPts val="0"/>
                        </a:spcAft>
                        <a:buClr>
                          <a:srgbClr val="000000"/>
                        </a:buClr>
                        <a:buSzPts val="1400"/>
                        <a:buFont typeface="Arial"/>
                        <a:buNone/>
                      </a:pPr>
                      <a:r>
                        <a:rPr lang="en-GB"/>
                        <a:t>personal responsibility </a:t>
                      </a:r>
                      <a:endParaRPr/>
                    </a:p>
                    <a:p>
                      <a:pPr marL="0" marR="0" lvl="0" indent="0" algn="l" rtl="0">
                        <a:lnSpc>
                          <a:spcPct val="100000"/>
                        </a:lnSpc>
                        <a:spcBef>
                          <a:spcPts val="0"/>
                        </a:spcBef>
                        <a:spcAft>
                          <a:spcPts val="0"/>
                        </a:spcAft>
                        <a:buClr>
                          <a:srgbClr val="000000"/>
                        </a:buClr>
                        <a:buSzPts val="1400"/>
                        <a:buFont typeface="Arial"/>
                        <a:buNone/>
                      </a:pPr>
                      <a:r>
                        <a:rPr lang="en-GB"/>
                        <a:t>morals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Custom</PresentationFormat>
  <Paragraphs>152</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Louise Hall</cp:lastModifiedBy>
  <cp:revision>1</cp:revision>
  <dcterms:modified xsi:type="dcterms:W3CDTF">2019-09-05T10:13:18Z</dcterms:modified>
</cp:coreProperties>
</file>