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8"/>
  </p:notesMasterIdLst>
  <p:sldIdLst>
    <p:sldId id="256" r:id="rId3"/>
    <p:sldId id="257" r:id="rId4"/>
    <p:sldId id="258" r:id="rId5"/>
    <p:sldId id="259" r:id="rId6"/>
    <p:sldId id="260"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2uWqbW/BaBPQ7jQ61UxPvhqdi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A1AAA6-EB33-4528-B3C5-DF9D642AAC73}">
  <a:tblStyle styleId="{47A1AAA6-EB33-4528-B3C5-DF9D642AAC7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customschemas.google.com/relationships/presentationmetadata" Target="metadata"/><Relationship Id="rId19" Type="http://schemas.openxmlformats.org/officeDocument/2006/relationships/tableStyles" Target="tableStyles.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5386b573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c5386b57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5c5386b57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5c5386b573_0_2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g5c5386b573_0_26"/>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91" name="Google Shape;91;g5c5386b573_0_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g5c5386b573_0_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g5c5386b573_0_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5386b573_0_32"/>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6" name="Google Shape;96;g5c5386b573_0_32"/>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97" name="Google Shape;97;g5c5386b573_0_3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g5c5386b573_0_3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5c5386b573_0_3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g5c5386b573_0_38"/>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g5c5386b573_0_38"/>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103" name="Google Shape;103;g5c5386b573_0_3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5c5386b573_0_3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5" name="Google Shape;105;g5c5386b573_0_3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5c5386b573_0_44"/>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8" name="Google Shape;108;g5c5386b573_0_44"/>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09" name="Google Shape;109;g5c5386b573_0_44"/>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0" name="Google Shape;110;g5c5386b573_0_4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g5c5386b573_0_4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g5c5386b573_0_4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5c5386b573_0_51"/>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g5c5386b573_0_51"/>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6" name="Google Shape;116;g5c5386b573_0_51"/>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7" name="Google Shape;117;g5c5386b573_0_51"/>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8" name="Google Shape;118;g5c5386b573_0_51"/>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9" name="Google Shape;119;g5c5386b573_0_5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g5c5386b573_0_5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5c5386b573_0_5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5c5386b573_0_6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g5c5386b573_0_6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5c5386b573_0_6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g5c5386b573_0_6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5c5386b573_0_65"/>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9" name="Google Shape;129;g5c5386b573_0_65"/>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130" name="Google Shape;130;g5c5386b573_0_65"/>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1" name="Google Shape;131;g5c5386b573_0_6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g5c5386b573_0_6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g5c5386b573_0_6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5c5386b573_0_72"/>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5c5386b573_0_72"/>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7" name="Google Shape;137;g5c5386b573_0_72"/>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8" name="Google Shape;138;g5c5386b573_0_7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5c5386b573_0_7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0" name="Google Shape;140;g5c5386b573_0_7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5c5386b573_0_7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5c5386b573_0_79"/>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44" name="Google Shape;144;g5c5386b573_0_7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5c5386b573_0_7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6" name="Google Shape;146;g5c5386b573_0_7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5c5386b573_0_85"/>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9" name="Google Shape;149;g5c5386b573_0_85"/>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50" name="Google Shape;150;g5c5386b573_0_8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5c5386b573_0_8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5c5386b573_0_8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13"/>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13"/>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15"/>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1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1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8"/>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5c5386b573_0_1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3" name="Google Shape;83;g5c5386b573_0_19"/>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g5c5386b573_0_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5" name="Google Shape;85;g5c5386b573_0_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5c5386b573_0_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5c5386b573_0_19"/>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Using technology safely and keep personal information private - in school and outside of school.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0B0C0C"/>
                </a:solidFill>
                <a:highlight>
                  <a:srgbClr val="FFFFFF"/>
                </a:highlight>
                <a:latin typeface="Arial"/>
                <a:ea typeface="Arial"/>
                <a:cs typeface="Arial"/>
                <a:sym typeface="Arial"/>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sz="14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dirty="0">
                <a:solidFill>
                  <a:schemeClr val="dk1"/>
                </a:solidFill>
                <a:latin typeface="Arial"/>
                <a:ea typeface="Arial"/>
                <a:cs typeface="Arial"/>
                <a:sym typeface="Arial"/>
              </a:rPr>
              <a:t>During this area of study students should be taught 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b="1" dirty="0">
                <a:solidFill>
                  <a:schemeClr val="dk1"/>
                </a:solidFill>
              </a:rPr>
              <a:t>Use technology safely and keep personal information private. </a:t>
            </a:r>
            <a:endParaRPr b="1"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dirty="0">
                <a:solidFill>
                  <a:schemeClr val="dk1"/>
                </a:solidFill>
              </a:rPr>
              <a:t>Pupils will be using the new </a:t>
            </a:r>
            <a:r>
              <a:rPr lang="en-GB" dirty="0" err="1">
                <a:solidFill>
                  <a:schemeClr val="dk1"/>
                </a:solidFill>
              </a:rPr>
              <a:t>Thinkuknow</a:t>
            </a:r>
            <a:r>
              <a:rPr lang="en-GB" dirty="0">
                <a:solidFill>
                  <a:schemeClr val="dk1"/>
                </a:solidFill>
              </a:rPr>
              <a:t> Jessie and Friends. The resources include 3 videos which are aimed at 4-5, 5-6 and 6-7 </a:t>
            </a:r>
            <a:r>
              <a:rPr lang="en-GB" dirty="0" err="1">
                <a:solidFill>
                  <a:schemeClr val="dk1"/>
                </a:solidFill>
              </a:rPr>
              <a:t>yr</a:t>
            </a:r>
            <a:r>
              <a:rPr lang="en-GB" dirty="0">
                <a:solidFill>
                  <a:schemeClr val="dk1"/>
                </a:solidFill>
              </a:rPr>
              <a:t> old. However; as these are new resources which have just been released earlier this year, staff should use all of the videos for </a:t>
            </a:r>
            <a:r>
              <a:rPr lang="en-GB" dirty="0" err="1">
                <a:solidFill>
                  <a:schemeClr val="dk1"/>
                </a:solidFill>
              </a:rPr>
              <a:t>Yr</a:t>
            </a:r>
            <a:r>
              <a:rPr lang="en-GB" dirty="0">
                <a:solidFill>
                  <a:schemeClr val="dk1"/>
                </a:solidFill>
              </a:rPr>
              <a:t> 2. . Copies of all relevant resources are stored in the folder which have been downloaded from the Thinkuknow.co.uk website. </a:t>
            </a:r>
            <a:endParaRPr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dirty="0">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p1"/>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Digital Learners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200" b="1" i="0" u="none" strike="noStrike" cap="none">
                <a:solidFill>
                  <a:srgbClr val="2F5496"/>
                </a:solidFill>
                <a:latin typeface="Arial"/>
                <a:ea typeface="Arial"/>
                <a:cs typeface="Arial"/>
                <a:sym typeface="Arial"/>
              </a:rPr>
              <a:t>Using the K,S,U you have learnt in this unit, </a:t>
            </a:r>
            <a:r>
              <a:rPr lang="en-GB" sz="1200" b="1">
                <a:solidFill>
                  <a:srgbClr val="2F5496"/>
                </a:solidFill>
              </a:rPr>
              <a:t>how can you be safe when you are online? </a:t>
            </a: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161" name="Google Shape;161;p1"/>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E-safety</a:t>
            </a:r>
            <a:endParaRPr sz="1800" b="0" i="0" u="none" strike="noStrike" cap="none">
              <a:solidFill>
                <a:srgbClr val="000000"/>
              </a:solidFill>
              <a:latin typeface="Arial"/>
              <a:ea typeface="Arial"/>
              <a:cs typeface="Arial"/>
              <a:sym typeface="Arial"/>
            </a:endParaRPr>
          </a:p>
        </p:txBody>
      </p:sp>
      <p:pic>
        <p:nvPicPr>
          <p:cNvPr id="162" name="Google Shape;162;p1"/>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63" name="Google Shape;163;p1"/>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64" name="Google Shape;164;p1"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65" name="Google Shape;165;p1"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66" name="Google Shape;166;p1"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67" name="Google Shape;167;p1"/>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9" name="Google Shape;169;p1"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pic>
        <p:nvPicPr>
          <p:cNvPr id="170" name="Google Shape;170;p1"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71" name="Google Shape;171;p1"/>
          <p:cNvPicPr preferRelativeResize="0"/>
          <p:nvPr/>
        </p:nvPicPr>
        <p:blipFill rotWithShape="1">
          <a:blip r:embed="rId8">
            <a:alphaModFix/>
          </a:blip>
          <a:srcRect/>
          <a:stretch/>
        </p:blipFill>
        <p:spPr>
          <a:xfrm>
            <a:off x="830600" y="1187998"/>
            <a:ext cx="742200" cy="1089576"/>
          </a:xfrm>
          <a:prstGeom prst="rect">
            <a:avLst/>
          </a:prstGeom>
          <a:noFill/>
          <a:ln w="9525" cap="flat" cmpd="sng">
            <a:solidFill>
              <a:srgbClr val="000000"/>
            </a:solidFill>
            <a:prstDash val="solid"/>
            <a:round/>
            <a:headEnd type="none" w="sm" len="sm"/>
            <a:tailEnd type="none" w="sm" len="sm"/>
          </a:ln>
        </p:spPr>
      </p:pic>
      <p:pic>
        <p:nvPicPr>
          <p:cNvPr id="172" name="Google Shape;172;p1"/>
          <p:cNvPicPr preferRelativeResize="0"/>
          <p:nvPr/>
        </p:nvPicPr>
        <p:blipFill rotWithShape="1">
          <a:blip r:embed="rId8">
            <a:alphaModFix/>
          </a:blip>
          <a:srcRect/>
          <a:stretch/>
        </p:blipFill>
        <p:spPr>
          <a:xfrm>
            <a:off x="10715903" y="1149001"/>
            <a:ext cx="784722" cy="115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5386b573_0_2"/>
          <p:cNvSpPr txBox="1"/>
          <p:nvPr/>
        </p:nvSpPr>
        <p:spPr>
          <a:xfrm>
            <a:off x="6191250" y="1344706"/>
            <a:ext cx="5309400" cy="708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Disciplinary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9" name="Google Shape;179;g5c5386b573_0_2"/>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Substantive Knowledge (subject-specific) Links with PSHE - keeping themselves safe. </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What type of information is personal and should be kept private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a:t>Importance of keeping personal information private - passwords, name, age, address, school.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0" name="Google Shape;180;g5c5386b573_0_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1" name="Google Shape;181;g5c5386b573_0_2"/>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2" name="Google Shape;182;g5c5386b573_0_2" descr="C:\Users\James\Desktop\Logos\Global Enquirers Large no border.jpg"/>
          <p:cNvPicPr preferRelativeResize="0"/>
          <p:nvPr/>
        </p:nvPicPr>
        <p:blipFill rotWithShape="1">
          <a:blip r:embed="rId5">
            <a:alphaModFix/>
          </a:blip>
          <a:srcRect l="7170" r="7561" b="6322"/>
          <a:stretch/>
        </p:blipFill>
        <p:spPr>
          <a:xfrm>
            <a:off x="2831525" y="89479"/>
            <a:ext cx="741769" cy="1035597"/>
          </a:xfrm>
          <a:prstGeom prst="rect">
            <a:avLst/>
          </a:prstGeom>
          <a:noFill/>
          <a:ln>
            <a:noFill/>
          </a:ln>
        </p:spPr>
      </p:pic>
      <p:pic>
        <p:nvPicPr>
          <p:cNvPr id="183" name="Google Shape;183;g5c5386b573_0_2"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4" name="Google Shape;184;g5c5386b573_0_2"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5" name="Google Shape;185;g5c5386b573_0_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6" name="Google Shape;186;g5c5386b573_0_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7" name="Google Shape;187;g5c5386b573_0_2" descr="C:\Users\James\Desktop\cultural explorers.jpg"/>
          <p:cNvPicPr preferRelativeResize="0"/>
          <p:nvPr/>
        </p:nvPicPr>
        <p:blipFill rotWithShape="1">
          <a:blip r:embed="rId10">
            <a:alphaModFix/>
          </a:blip>
          <a:srcRect l="7956" r="7310" b="5293"/>
          <a:stretch/>
        </p:blipFill>
        <p:spPr>
          <a:xfrm>
            <a:off x="9552384" y="92851"/>
            <a:ext cx="723583" cy="1056200"/>
          </a:xfrm>
          <a:prstGeom prst="rect">
            <a:avLst/>
          </a:prstGeom>
          <a:noFill/>
          <a:ln>
            <a:noFill/>
          </a:ln>
        </p:spPr>
      </p:pic>
      <p:sp>
        <p:nvSpPr>
          <p:cNvPr id="188" name="Google Shape;188;g5c5386b573_0_2"/>
          <p:cNvSpPr/>
          <p:nvPr/>
        </p:nvSpPr>
        <p:spPr>
          <a:xfrm rot="10800000">
            <a:off x="5516725" y="973018"/>
            <a:ext cx="1089900" cy="355200"/>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89" name="Google Shape;189;g5c5386b573_0_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0" name="Google Shape;190;g5c5386b573_0_2"/>
          <p:cNvPicPr preferRelativeResize="0"/>
          <p:nvPr/>
        </p:nvPicPr>
        <p:blipFill rotWithShape="1">
          <a:blip r:embed="rId12">
            <a:alphaModFix/>
          </a:blip>
          <a:srcRect/>
          <a:stretch/>
        </p:blipFill>
        <p:spPr>
          <a:xfrm>
            <a:off x="10583321" y="60400"/>
            <a:ext cx="772765" cy="106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linked to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Keeping themselves safe when using technology. Understanding what type of information needs to be kept private.</a:t>
            </a:r>
            <a:endParaRPr sz="1800"/>
          </a:p>
          <a:p>
            <a:pPr marL="0" marR="0" lvl="0" indent="0" algn="ctr" rtl="0">
              <a:lnSpc>
                <a:spcPct val="100000"/>
              </a:lnSpc>
              <a:spcBef>
                <a:spcPts val="0"/>
              </a:spcBef>
              <a:spcAft>
                <a:spcPts val="0"/>
              </a:spcAft>
              <a:buClr>
                <a:srgbClr val="000000"/>
              </a:buClr>
              <a:buSzPts val="1800"/>
              <a:buFont typeface="Arial"/>
              <a:buNone/>
            </a:pPr>
            <a:r>
              <a:rPr lang="en-GB" sz="1800"/>
              <a:t>Appropriate behaviour when online. </a:t>
            </a:r>
            <a:endParaRPr sz="1800"/>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to opportunities linked to OPAL </a:t>
            </a:r>
            <a:endParaRPr sz="1800" b="0" i="0" u="none" strike="noStrike" cap="none">
              <a:solidFill>
                <a:srgbClr val="000000"/>
              </a:solidFill>
              <a:latin typeface="Arial"/>
              <a:ea typeface="Arial"/>
              <a:cs typeface="Arial"/>
              <a:sym typeface="Arial"/>
            </a:endParaRPr>
          </a:p>
        </p:txBody>
      </p:sp>
      <p:pic>
        <p:nvPicPr>
          <p:cNvPr id="200" name="Google Shape;200;p2"/>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201" name="Google Shape;201;p2"/>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sz="1200">
                <a:solidFill>
                  <a:schemeClr val="dk1"/>
                </a:solidFill>
              </a:rPr>
              <a:t>Year 1:  Identify where to go for help and support when they have concerns about content or contact on the internet or other online technologies.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9" name="Google Shape;209;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0" name="Google Shape;210;p3"/>
          <p:cNvSpPr txBox="1"/>
          <p:nvPr/>
        </p:nvSpPr>
        <p:spPr>
          <a:xfrm>
            <a:off x="434085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31579"/>
              </a:lnSpc>
              <a:spcBef>
                <a:spcPts val="3000"/>
              </a:spcBef>
              <a:spcAft>
                <a:spcPts val="0"/>
              </a:spcAft>
              <a:buClr>
                <a:schemeClr val="dk1"/>
              </a:buClr>
              <a:buSzPts val="1200"/>
              <a:buFont typeface="Arial"/>
              <a:buNone/>
            </a:pPr>
            <a:r>
              <a:rPr lang="en-GB" sz="1200">
                <a:solidFill>
                  <a:srgbClr val="0B0C0C"/>
                </a:solidFill>
              </a:rPr>
              <a:t>Use technology safely and keep personal information private </a:t>
            </a:r>
            <a:endParaRPr sz="1200" b="0" i="0" u="none" strike="noStrike" cap="none">
              <a:solidFill>
                <a:srgbClr val="000000"/>
              </a:solidFill>
              <a:latin typeface="Arial"/>
              <a:ea typeface="Arial"/>
              <a:cs typeface="Arial"/>
              <a:sym typeface="Arial"/>
            </a:endParaRPr>
          </a:p>
        </p:txBody>
      </p:sp>
      <p:sp>
        <p:nvSpPr>
          <p:cNvPr id="211" name="Google Shape;211;p3"/>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1579"/>
              </a:lnSpc>
              <a:spcBef>
                <a:spcPts val="3000"/>
              </a:spcBef>
              <a:spcAft>
                <a:spcPts val="0"/>
              </a:spcAft>
              <a:buClr>
                <a:srgbClr val="000000"/>
              </a:buClr>
              <a:buSzPts val="1200"/>
              <a:buFont typeface="Arial"/>
              <a:buNone/>
            </a:pPr>
            <a:r>
              <a:rPr lang="en-GB" sz="1200" b="0" i="0" u="none" strike="noStrike" cap="none">
                <a:solidFill>
                  <a:srgbClr val="0B0C0C"/>
                </a:solidFill>
                <a:latin typeface="Arial"/>
                <a:ea typeface="Arial"/>
                <a:cs typeface="Arial"/>
                <a:sym typeface="Arial"/>
              </a:rPr>
              <a:t>Year </a:t>
            </a:r>
            <a:r>
              <a:rPr lang="en-GB" sz="1200">
                <a:solidFill>
                  <a:srgbClr val="0B0C0C"/>
                </a:solidFill>
              </a:rPr>
              <a:t>3</a:t>
            </a:r>
            <a:r>
              <a:rPr lang="en-GB" sz="1200" b="0" i="0" u="none" strike="noStrike" cap="none">
                <a:solidFill>
                  <a:srgbClr val="0B0C0C"/>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200">
                <a:solidFill>
                  <a:schemeClr val="dk1"/>
                </a:solidFill>
              </a:rPr>
              <a:t>Use technology safely and recognise acceptable and unacceptable behaviour</a:t>
            </a:r>
            <a:endParaRPr sz="1200">
              <a:solidFill>
                <a:schemeClr val="dk1"/>
              </a:solidFill>
            </a:endParaRPr>
          </a:p>
          <a:p>
            <a:pPr marL="0" lvl="0" indent="0" algn="l" rtl="0">
              <a:spcBef>
                <a:spcPts val="1000"/>
              </a:spcBef>
              <a:spcAft>
                <a:spcPts val="0"/>
              </a:spcAft>
              <a:buClr>
                <a:schemeClr val="dk1"/>
              </a:buClr>
              <a:buSzPts val="1100"/>
              <a:buFont typeface="Arial"/>
              <a:buNone/>
            </a:pPr>
            <a:r>
              <a:rPr lang="en-GB" sz="1200">
                <a:solidFill>
                  <a:schemeClr val="dk1"/>
                </a:solidFill>
              </a:rPr>
              <a:t>Use technology safely and respectfully, keeping personal information private </a:t>
            </a:r>
            <a:endParaRPr sz="1200">
              <a:solidFill>
                <a:schemeClr val="dk1"/>
              </a:solidFill>
            </a:endParaRPr>
          </a:p>
          <a:p>
            <a:pPr marL="0" marR="0" lvl="0" indent="0" algn="ctr" rtl="0">
              <a:lnSpc>
                <a:spcPct val="100000"/>
              </a:lnSpc>
              <a:spcBef>
                <a:spcPts val="10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213" name="Google Shape;213;p3"/>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215" name="Google Shape;215;p3"/>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Google Shape;22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2" name="Google Shape;222;p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223" name="Google Shape;223;p4"/>
          <p:cNvGraphicFramePr/>
          <p:nvPr/>
        </p:nvGraphicFramePr>
        <p:xfrm>
          <a:off x="775768" y="2482672"/>
          <a:ext cx="10631550" cy="4876820"/>
        </p:xfrm>
        <a:graphic>
          <a:graphicData uri="http://schemas.openxmlformats.org/drawingml/2006/table">
            <a:tbl>
              <a:tblPr firstRow="1" bandRow="1">
                <a:noFill/>
                <a:tableStyleId>{47A1AAA6-EB33-4528-B3C5-DF9D642AAC73}</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a:t>online gaming</a:t>
                      </a:r>
                      <a:endParaRPr/>
                    </a:p>
                    <a:p>
                      <a:pPr marL="0" marR="0" lvl="0" indent="0" algn="l" rtl="0">
                        <a:lnSpc>
                          <a:spcPct val="100000"/>
                        </a:lnSpc>
                        <a:spcBef>
                          <a:spcPts val="0"/>
                        </a:spcBef>
                        <a:spcAft>
                          <a:spcPts val="0"/>
                        </a:spcAft>
                        <a:buClr>
                          <a:srgbClr val="000000"/>
                        </a:buClr>
                        <a:buSzPts val="1400"/>
                        <a:buFont typeface="Arial"/>
                        <a:buNone/>
                      </a:pPr>
                      <a:r>
                        <a:rPr lang="en-GB"/>
                        <a:t>chat </a:t>
                      </a:r>
                      <a:endParaRPr/>
                    </a:p>
                    <a:p>
                      <a:pPr marL="0" marR="0" lvl="0" indent="0" algn="l" rtl="0">
                        <a:lnSpc>
                          <a:spcPct val="100000"/>
                        </a:lnSpc>
                        <a:spcBef>
                          <a:spcPts val="0"/>
                        </a:spcBef>
                        <a:spcAft>
                          <a:spcPts val="0"/>
                        </a:spcAft>
                        <a:buClr>
                          <a:srgbClr val="000000"/>
                        </a:buClr>
                        <a:buSzPts val="1400"/>
                        <a:buFont typeface="Arial"/>
                        <a:buNone/>
                      </a:pPr>
                      <a:r>
                        <a:rPr lang="en-GB"/>
                        <a:t>technology</a:t>
                      </a:r>
                      <a:endParaRPr/>
                    </a:p>
                    <a:p>
                      <a:pPr marL="0" marR="0" lvl="0" indent="0" algn="l" rtl="0">
                        <a:lnSpc>
                          <a:spcPct val="100000"/>
                        </a:lnSpc>
                        <a:spcBef>
                          <a:spcPts val="0"/>
                        </a:spcBef>
                        <a:spcAft>
                          <a:spcPts val="0"/>
                        </a:spcAft>
                        <a:buClr>
                          <a:srgbClr val="000000"/>
                        </a:buClr>
                        <a:buSzPts val="1400"/>
                        <a:buFont typeface="Arial"/>
                        <a:buNone/>
                      </a:pPr>
                      <a:r>
                        <a:rPr lang="en-GB"/>
                        <a:t>internet</a:t>
                      </a:r>
                      <a:endParaRPr/>
                    </a:p>
                    <a:p>
                      <a:pPr marL="0" marR="0" lvl="0" indent="0" algn="l" rtl="0">
                        <a:lnSpc>
                          <a:spcPct val="100000"/>
                        </a:lnSpc>
                        <a:spcBef>
                          <a:spcPts val="0"/>
                        </a:spcBef>
                        <a:spcAft>
                          <a:spcPts val="0"/>
                        </a:spcAft>
                        <a:buClr>
                          <a:srgbClr val="000000"/>
                        </a:buClr>
                        <a:buSzPts val="1400"/>
                        <a:buFont typeface="Arial"/>
                        <a:buNone/>
                      </a:pPr>
                      <a:r>
                        <a:rPr lang="en-GB"/>
                        <a:t>online</a:t>
                      </a:r>
                      <a:endParaRPr/>
                    </a:p>
                    <a:p>
                      <a:pPr marL="0" marR="0" lvl="0" indent="0" algn="l" rtl="0">
                        <a:lnSpc>
                          <a:spcPct val="100000"/>
                        </a:lnSpc>
                        <a:spcBef>
                          <a:spcPts val="0"/>
                        </a:spcBef>
                        <a:spcAft>
                          <a:spcPts val="0"/>
                        </a:spcAft>
                        <a:buClr>
                          <a:srgbClr val="000000"/>
                        </a:buClr>
                        <a:buSzPts val="1400"/>
                        <a:buFont typeface="Arial"/>
                        <a:buNone/>
                      </a:pPr>
                      <a:r>
                        <a:rPr lang="en-GB"/>
                        <a:t>private</a:t>
                      </a:r>
                      <a:endParaRPr/>
                    </a:p>
                    <a:p>
                      <a:pPr marL="0" marR="0" lvl="0" indent="0" algn="l" rtl="0">
                        <a:lnSpc>
                          <a:spcPct val="100000"/>
                        </a:lnSpc>
                        <a:spcBef>
                          <a:spcPts val="0"/>
                        </a:spcBef>
                        <a:spcAft>
                          <a:spcPts val="0"/>
                        </a:spcAft>
                        <a:buClr>
                          <a:srgbClr val="000000"/>
                        </a:buClr>
                        <a:buSzPts val="1400"/>
                        <a:buFont typeface="Arial"/>
                        <a:buNone/>
                      </a:pPr>
                      <a:r>
                        <a:rPr lang="en-GB"/>
                        <a:t>Message</a:t>
                      </a:r>
                      <a:endParaRPr/>
                    </a:p>
                    <a:p>
                      <a:pPr marL="0" marR="0" lvl="0" indent="0" algn="l" rtl="0">
                        <a:lnSpc>
                          <a:spcPct val="100000"/>
                        </a:lnSpc>
                        <a:spcBef>
                          <a:spcPts val="0"/>
                        </a:spcBef>
                        <a:spcAft>
                          <a:spcPts val="0"/>
                        </a:spcAft>
                        <a:buClr>
                          <a:srgbClr val="000000"/>
                        </a:buClr>
                        <a:buSzPts val="1400"/>
                        <a:buFont typeface="Arial"/>
                        <a:buNone/>
                      </a:pPr>
                      <a:r>
                        <a:rPr lang="en-GB"/>
                        <a:t>permission</a:t>
                      </a:r>
                      <a:endParaRPr/>
                    </a:p>
                    <a:p>
                      <a:pPr marL="0" marR="0" lvl="0" indent="0" algn="l" rtl="0">
                        <a:lnSpc>
                          <a:spcPct val="100000"/>
                        </a:lnSpc>
                        <a:spcBef>
                          <a:spcPts val="0"/>
                        </a:spcBef>
                        <a:spcAft>
                          <a:spcPts val="0"/>
                        </a:spcAft>
                        <a:buClr>
                          <a:srgbClr val="000000"/>
                        </a:buClr>
                        <a:buSzPts val="1400"/>
                        <a:buFont typeface="Arial"/>
                        <a:buNone/>
                      </a:pPr>
                      <a:r>
                        <a:rPr lang="en-GB"/>
                        <a:t>pictures</a:t>
                      </a:r>
                      <a:endParaRPr/>
                    </a:p>
                    <a:p>
                      <a:pPr marL="0" marR="0" lvl="0" indent="0" algn="l" rtl="0">
                        <a:lnSpc>
                          <a:spcPct val="100000"/>
                        </a:lnSpc>
                        <a:spcBef>
                          <a:spcPts val="0"/>
                        </a:spcBef>
                        <a:spcAft>
                          <a:spcPts val="0"/>
                        </a:spcAft>
                        <a:buClr>
                          <a:srgbClr val="000000"/>
                        </a:buClr>
                        <a:buSzPts val="1400"/>
                        <a:buFont typeface="Arial"/>
                        <a:buNone/>
                      </a:pPr>
                      <a:r>
                        <a:rPr lang="en-GB"/>
                        <a:t>sharing</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a:t>not everyone can be trusted</a:t>
                      </a:r>
                      <a:endParaRPr/>
                    </a:p>
                    <a:p>
                      <a:pPr marL="0" marR="0" lvl="0" indent="0" algn="l" rtl="0">
                        <a:lnSpc>
                          <a:spcPct val="100000"/>
                        </a:lnSpc>
                        <a:spcBef>
                          <a:spcPts val="0"/>
                        </a:spcBef>
                        <a:spcAft>
                          <a:spcPts val="0"/>
                        </a:spcAft>
                        <a:buClr>
                          <a:srgbClr val="000000"/>
                        </a:buClr>
                        <a:buSzPts val="1400"/>
                        <a:buFont typeface="Arial"/>
                        <a:buNone/>
                      </a:pPr>
                      <a:r>
                        <a:rPr lang="en-GB"/>
                        <a:t>keeping themselves safe</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491</Words>
  <Application>Microsoft Office PowerPoint</Application>
  <PresentationFormat>Custom</PresentationFormat>
  <Paragraphs>107</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Heather Walker</cp:lastModifiedBy>
  <cp:revision>2</cp:revision>
  <dcterms:modified xsi:type="dcterms:W3CDTF">2019-09-03T19:38:55Z</dcterms:modified>
</cp:coreProperties>
</file>