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5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6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7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3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8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6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6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3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3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634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11" r:id="rId5"/>
    <p:sldLayoutId id="2147483705" r:id="rId6"/>
    <p:sldLayoutId id="2147483706" r:id="rId7"/>
    <p:sldLayoutId id="2147483707" r:id="rId8"/>
    <p:sldLayoutId id="2147483710" r:id="rId9"/>
    <p:sldLayoutId id="2147483708" r:id="rId10"/>
    <p:sldLayoutId id="2147483709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3EA41932-0644-4137-A442-EB41686B795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266B9D-DC87-430A-8D3A-2E83639A1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4B162D-1BD7-41E0-844F-F94AE2CE2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64404B-1C0F-4383-8FC3-A3E3264AA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9F5C88-C232-4D01-8DB1-8A0C673DD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F9268B-C705-46C4-8D30-6CA4DE8C55DE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7233" y="599724"/>
            <a:ext cx="7790741" cy="5200321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EEE7F17-8E08-4C69-8E22-661908E6D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873675"/>
            <a:ext cx="11296733" cy="51689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005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266B9D-DC87-430A-8D3A-2E83639A1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4B162D-1BD7-41E0-844F-F94AE2CE2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64404B-1C0F-4383-8FC3-A3E3264AA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9F5C88-C232-4D01-8DB1-8A0C673DD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3023A2-2B46-45AB-97F6-288194587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715" y="599724"/>
            <a:ext cx="6247776" cy="520032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EEE7F17-8E08-4C69-8E22-661908E6D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873675"/>
            <a:ext cx="11296733" cy="51689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48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Univers</vt:lpstr>
      <vt:lpstr>Univers Condensed</vt:lpstr>
      <vt:lpstr>Wingdings 2</vt:lpstr>
      <vt:lpstr>DividendVTI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Yolande Ford</dc:creator>
  <cp:lastModifiedBy>Yolande Ford</cp:lastModifiedBy>
  <cp:revision>1</cp:revision>
  <dcterms:created xsi:type="dcterms:W3CDTF">2020-08-14T14:52:59Z</dcterms:created>
  <dcterms:modified xsi:type="dcterms:W3CDTF">2020-08-14T14:53:45Z</dcterms:modified>
</cp:coreProperties>
</file>