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8/14/2020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553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8/14/2020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660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8/14/2020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173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8/14/2020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05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8/14/2020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654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8/14/2020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232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8/14/2020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989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8/14/2020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262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8/14/2020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662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8/14/2020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38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8/14/2020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838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8/14/2020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06344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11" r:id="rId5"/>
    <p:sldLayoutId id="2147483705" r:id="rId6"/>
    <p:sldLayoutId id="2147483706" r:id="rId7"/>
    <p:sldLayoutId id="2147483707" r:id="rId8"/>
    <p:sldLayoutId id="2147483710" r:id="rId9"/>
    <p:sldLayoutId id="2147483708" r:id="rId10"/>
    <p:sldLayoutId id="2147483709" r:id="rId11"/>
  </p:sldLayoutIdLst>
  <p:hf sldNum="0"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44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3EA41932-0644-4137-A442-EB41686B795B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DDC3EF6-2EA5-44B3-94C7-9DDA67A12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925A9A-E9FA-496E-9C09-7C2845E006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73ABB4-E164-4CBF-ADFF-25552BB7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C266B9D-DC87-430A-8D3A-2E83639A17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54B162D-1BD7-41E0-844F-F94AE2CE2B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264404B-1C0F-4383-8FC3-A3E3264AA4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19F5C88-C232-4D01-8DB1-8A0C673DDB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F9268B-C705-46C4-8D30-6CA4DE8C55DE}"/>
              </a:ext>
            </a:extLst>
          </p:cNvPr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97233" y="599724"/>
            <a:ext cx="7790741" cy="5200321"/>
          </a:xfrm>
          <a:prstGeom prst="rect">
            <a:avLst/>
          </a:prstGeom>
          <a:noFill/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1EEE7F17-8E08-4C69-8E22-661908E6DF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3" y="5873675"/>
            <a:ext cx="11296733" cy="51689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20056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DDC3EF6-2EA5-44B3-94C7-9DDA67A12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7925A9A-E9FA-496E-9C09-7C2845E006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073ABB4-E164-4CBF-ADFF-25552BB7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C266B9D-DC87-430A-8D3A-2E83639A17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54B162D-1BD7-41E0-844F-F94AE2CE2B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264404B-1C0F-4383-8FC3-A3E3264AA4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19F5C88-C232-4D01-8DB1-8A0C673DDB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23023A2-2B46-45AB-97F6-288194587C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715" y="599724"/>
            <a:ext cx="6247776" cy="5200321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1EEE7F17-8E08-4C69-8E22-661908E6DF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3" y="5873675"/>
            <a:ext cx="11296733" cy="51689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6485642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DividendVTI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ED8428"/>
      </a:accent1>
      <a:accent2>
        <a:srgbClr val="E6C46D"/>
      </a:accent2>
      <a:accent3>
        <a:srgbClr val="537685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Univers Condensed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Univers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Univers</vt:lpstr>
      <vt:lpstr>Univers Condensed</vt:lpstr>
      <vt:lpstr>Wingdings 2</vt:lpstr>
      <vt:lpstr>DividendVTI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Yolande Ford</dc:creator>
  <cp:lastModifiedBy>Yolande Ford</cp:lastModifiedBy>
  <cp:revision>1</cp:revision>
  <dcterms:created xsi:type="dcterms:W3CDTF">2020-08-14T14:52:59Z</dcterms:created>
  <dcterms:modified xsi:type="dcterms:W3CDTF">2020-08-14T14:53:45Z</dcterms:modified>
</cp:coreProperties>
</file>