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7F781-C139-43C3-8D8D-B71A525A2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 r="-1" b="6529"/>
          <a:stretch/>
        </p:blipFill>
        <p:spPr>
          <a:xfrm>
            <a:off x="20" y="10"/>
            <a:ext cx="12188931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03E11D-D7FB-44ED-80F1-8CDAD7A9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925C3-0C76-4A53-9CF2-5B6B90D2F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>
                <a:solidFill>
                  <a:schemeClr val="bg1"/>
                </a:solidFill>
              </a:rPr>
              <a:t>Restorative Practices;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333C5-CE78-46BC-9060-CFA1A2BCB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Yenny Toone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2937E-6295-48CC-A9A1-F7622213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42090"/>
            <a:ext cx="10515600" cy="1270232"/>
          </a:xfrm>
        </p:spPr>
        <p:txBody>
          <a:bodyPr>
            <a:normAutofit/>
          </a:bodyPr>
          <a:lstStyle/>
          <a:p>
            <a:pPr algn="ctr"/>
            <a:r>
              <a:rPr lang="en-US" sz="6100"/>
              <a:t>Dolls, Figurines and Foods</a:t>
            </a:r>
          </a:p>
        </p:txBody>
      </p:sp>
      <p:pic>
        <p:nvPicPr>
          <p:cNvPr id="9" name="Picture 8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9F0F63E1-4859-4438-9DD1-CC2683783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139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7" name="Picture 6" descr="A person sitting on a table&#10;&#10;Description automatically generated">
            <a:extLst>
              <a:ext uri="{FF2B5EF4-FFF2-40B4-BE49-F238E27FC236}">
                <a16:creationId xmlns:a16="http://schemas.microsoft.com/office/drawing/2014/main" id="{3E74D125-CEB7-4FB2-80FB-C541425CE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8" r="3" b="29708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, indoor, little, girl&#10;&#10;Description automatically generated">
            <a:extLst>
              <a:ext uri="{FF2B5EF4-FFF2-40B4-BE49-F238E27FC236}">
                <a16:creationId xmlns:a16="http://schemas.microsoft.com/office/drawing/2014/main" id="{558AD80E-5B24-4AD6-99DE-97B39B365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r="4087" b="2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156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AC0D1-7BCA-42D4-A5E2-4D7EE5E42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FA310-2DEB-4A47-96D0-103D3103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5645790"/>
            <a:ext cx="6251111" cy="562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Family Centers ECE Mantra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4923F-0C9B-4283-812D-F2A3D40AB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D2C34DC-50E1-4444-9DAA-01DA0C5C6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59" y="139960"/>
            <a:ext cx="6380514" cy="49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3BA7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C8BAE-8819-4D85-882F-24FEA2F04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After doing the training….we tasked ourselves with the responsibility of ensuring children learned about acceptance of all people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0854-C9C5-4C4E-858D-D83278493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sz="6000" dirty="0"/>
              <a:t>So the brainstorming began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64E0-C9C2-4F48-8236-8F2BE402B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1" r="3707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741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F9CB6-5565-4EBF-AC2D-044FD4B4B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-We assessed our classrooms for needs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-We reviewed our lesson plans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…We realized that we had some activities, and some materials...but was it really woven into the fabric of all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5DE19-CC68-4D23-B0DE-7C7787A0F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 dirty="0"/>
              <a:t>Honest Conversations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7DDC8-36FB-4FA3-8BE0-09C586377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5" r="26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37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503A44-7C0B-4048-B909-305B4CB0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90B2D-6751-480B-99C0-2FC1BD4E7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67" y="464156"/>
            <a:ext cx="10833465" cy="9974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Lesson Plans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42D9E4-37B0-4E9A-9A9B-0730F55C0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7" y="1874520"/>
            <a:ext cx="5140015" cy="392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C1D0-8A90-4C22-9342-AA4CC29FE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3" r="14646"/>
          <a:stretch/>
        </p:blipFill>
        <p:spPr>
          <a:xfrm>
            <a:off x="5805134" y="1874521"/>
            <a:ext cx="587828" cy="42336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BC3AC4-5720-4288-983F-7B9F56D1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636573"/>
            <a:ext cx="5416657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67E30-941F-447A-800D-DFE76F549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Abadi" panose="020B0604020202020204" pitchFamily="34" charset="0"/>
              </a:rPr>
              <a:t>Enhanced our stock of classroom materials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-Muilti Cultural Puppets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-Multi Cultural Crayons &amp; Markers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-Muti Culture Dolls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-Multi Cultural Manipulative toys &amp; figures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-Multi cultural Puzzles &amp; Games</a:t>
            </a:r>
            <a:br>
              <a:rPr lang="en-US" sz="2400">
                <a:latin typeface="Abadi" panose="020B0604020202020204" pitchFamily="34" charset="0"/>
              </a:rPr>
            </a:br>
            <a:r>
              <a:rPr lang="en-US" sz="2400">
                <a:latin typeface="Abadi" panose="020B0604020202020204" pitchFamily="34" charset="0"/>
              </a:rPr>
              <a:t>-Mirrors</a:t>
            </a:r>
            <a:br>
              <a:rPr lang="en-US" sz="2400">
                <a:latin typeface="Abadi" panose="020B0604020202020204" pitchFamily="34" charset="0"/>
              </a:rPr>
            </a:br>
            <a:endParaRPr lang="en-US" sz="2400">
              <a:latin typeface="Abadi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78413-6E5A-44B8-86BF-8B8E69D1C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Materials, materials, materials….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16401-2C10-4749-8A65-F68F2C2F6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8" r="3880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526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6D65B-CCAB-491D-88B5-02CAAB2D4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Books &amp; Giant Puzzles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821B6-78F2-4636-AD60-BA39914AE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69280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5" name="Picture 4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157BCD61-3153-4CA3-B0C2-B7FDC0F89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6" r="-2" b="19542"/>
          <a:stretch/>
        </p:blipFill>
        <p:spPr>
          <a:xfrm>
            <a:off x="5" y="-4"/>
            <a:ext cx="6002835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7" name="Picture 6" descr="A picture containing person, child, table, sitting&#10;&#10;Description automatically generated">
            <a:extLst>
              <a:ext uri="{FF2B5EF4-FFF2-40B4-BE49-F238E27FC236}">
                <a16:creationId xmlns:a16="http://schemas.microsoft.com/office/drawing/2014/main" id="{4E0DBA78-B147-4097-B15C-2D49DC8EE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" r="2" b="2"/>
          <a:stretch/>
        </p:blipFill>
        <p:spPr>
          <a:xfrm>
            <a:off x="6182506" y="5"/>
            <a:ext cx="6009490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260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44DC4-AED7-4349-8624-F74D89276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759978"/>
            <a:ext cx="10909640" cy="106583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Matching/Memory Games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A7B1"/>
          </a:solidFill>
          <a:ln w="38100" cap="rnd">
            <a:solidFill>
              <a:srgbClr val="3BA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D0B9951F-46DF-4F50-B060-0647029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4136" y="2531459"/>
            <a:ext cx="4578859" cy="3434144"/>
          </a:xfrm>
          <a:prstGeom prst="rect">
            <a:avLst/>
          </a:prstGeom>
        </p:spPr>
      </p:pic>
      <p:pic>
        <p:nvPicPr>
          <p:cNvPr id="5" name="Picture 4" descr="A young boy in a blue shirt&#10;&#10;Description automatically generated">
            <a:extLst>
              <a:ext uri="{FF2B5EF4-FFF2-40B4-BE49-F238E27FC236}">
                <a16:creationId xmlns:a16="http://schemas.microsoft.com/office/drawing/2014/main" id="{8C8CE6A6-A385-4CFF-BBBB-2AB39318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5954" y="2531457"/>
            <a:ext cx="4578861" cy="34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91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924"/>
      </a:dk2>
      <a:lt2>
        <a:srgbClr val="E8E3E2"/>
      </a:lt2>
      <a:accent1>
        <a:srgbClr val="3BA7B1"/>
      </a:accent1>
      <a:accent2>
        <a:srgbClr val="46B28F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C3574C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Arial Black</vt:lpstr>
      <vt:lpstr>Modern Love</vt:lpstr>
      <vt:lpstr>The Hand</vt:lpstr>
      <vt:lpstr>SketchyVTI</vt:lpstr>
      <vt:lpstr>Restorative Practices; Diversity</vt:lpstr>
      <vt:lpstr>PowerPoint Presentation</vt:lpstr>
      <vt:lpstr>After doing the training….we tasked ourselves with the responsibility of ensuring children learned about acceptance of all people</vt:lpstr>
      <vt:lpstr>So the brainstorming began</vt:lpstr>
      <vt:lpstr>-We assessed our classrooms for needs  -We reviewed our lesson plans  …We realized that we had some activities, and some materials...but was it really woven into the fabric of all we do?</vt:lpstr>
      <vt:lpstr>Lesson Plans</vt:lpstr>
      <vt:lpstr>Enhanced our stock of classroom materials -Muilti Cultural Puppets -Multi Cultural Crayons &amp; Markers -Muti Culture Dolls -Multi Cultural Manipulative toys &amp; figures -Multi cultural Puzzles &amp; Games -Mirrors </vt:lpstr>
      <vt:lpstr>Books &amp; Giant Puzzles</vt:lpstr>
      <vt:lpstr>Matching/Memory Games</vt:lpstr>
      <vt:lpstr>Dolls, Figurines and Foods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Practices; Diversity</dc:title>
  <dc:creator>Yenny Toone</dc:creator>
  <cp:lastModifiedBy>Yenny Toone</cp:lastModifiedBy>
  <cp:revision>2</cp:revision>
  <dcterms:created xsi:type="dcterms:W3CDTF">2020-08-14T11:53:16Z</dcterms:created>
  <dcterms:modified xsi:type="dcterms:W3CDTF">2020-08-14T11:53:37Z</dcterms:modified>
</cp:coreProperties>
</file>