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58" r:id="rId6"/>
    <p:sldId id="338" r:id="rId7"/>
    <p:sldId id="337" r:id="rId8"/>
    <p:sldId id="291" r:id="rId9"/>
    <p:sldId id="296" r:id="rId10"/>
    <p:sldId id="321" r:id="rId11"/>
    <p:sldId id="322" r:id="rId12"/>
    <p:sldId id="295"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292"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79DAF-0E47-4D08-99CD-12B36001B483}" v="42" dt="2020-04-01T18:41:49.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19"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dgm:spPr/>
      <dgm:t>
        <a:bodyPr/>
        <a:lstStyle/>
        <a:p>
          <a:r>
            <a:rPr lang="en-US" dirty="0"/>
            <a:t>FIRST SPIRITUAL DISCIPLINE</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Deep breathing</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OPENING PRAYER</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9AC77E87-FC4D-4F04-889B-73358514DC0D}">
      <dgm:prSet/>
      <dgm:spPr/>
      <dgm:t>
        <a:bodyPr/>
        <a:lstStyle/>
        <a:p>
          <a:r>
            <a:rPr lang="en-US" dirty="0"/>
            <a:t>REVIEW</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F112E100-F27E-4FAA-9295-A48758B4FBCC}">
      <dgm:prSet/>
      <dgm:spPr/>
      <dgm:t>
        <a:bodyPr/>
        <a:lstStyle/>
        <a:p>
          <a:r>
            <a:rPr lang="en-US" dirty="0"/>
            <a:t>3x – in through the nose/hold</a:t>
          </a:r>
        </a:p>
      </dgm:t>
    </dgm:pt>
    <dgm:pt modelId="{D8737F00-9784-4271-AC3B-F8C87A430D62}" type="parTrans" cxnId="{525E4112-C03E-4998-98D6-8DB95FFA8414}">
      <dgm:prSet/>
      <dgm:spPr/>
      <dgm:t>
        <a:bodyPr/>
        <a:lstStyle/>
        <a:p>
          <a:endParaRPr lang="en-US"/>
        </a:p>
      </dgm:t>
    </dgm:pt>
    <dgm:pt modelId="{C72621AD-CCB7-43ED-B460-FC3B6DB410DD}" type="sibTrans" cxnId="{525E4112-C03E-4998-98D6-8DB95FFA8414}">
      <dgm:prSet/>
      <dgm:spPr/>
      <dgm:t>
        <a:bodyPr/>
        <a:lstStyle/>
        <a:p>
          <a:endParaRPr lang="en-US"/>
        </a:p>
      </dgm:t>
    </dgm:pt>
    <dgm:pt modelId="{74E4864B-4B39-4CCB-8072-EC9BFEE218F9}">
      <dgm:prSet/>
      <dgm:spPr/>
      <dgm:t>
        <a:bodyPr/>
        <a:lstStyle/>
        <a:p>
          <a:r>
            <a:rPr lang="en-US" dirty="0"/>
            <a:t>Out through the mouth</a:t>
          </a:r>
        </a:p>
      </dgm:t>
    </dgm:pt>
    <dgm:pt modelId="{DAF361A7-78E8-4591-8B03-C243B3FEE5D9}" type="parTrans" cxnId="{403C7A77-5BB0-4B05-893E-0B1285F9BB7B}">
      <dgm:prSet/>
      <dgm:spPr/>
      <dgm:t>
        <a:bodyPr/>
        <a:lstStyle/>
        <a:p>
          <a:endParaRPr lang="en-US"/>
        </a:p>
      </dgm:t>
    </dgm:pt>
    <dgm:pt modelId="{8EC012DE-0BCE-4211-B613-CE5C0A598B50}" type="sibTrans" cxnId="{403C7A77-5BB0-4B05-893E-0B1285F9BB7B}">
      <dgm:prSet/>
      <dgm:spPr/>
      <dgm:t>
        <a:bodyPr/>
        <a:lstStyle/>
        <a:p>
          <a:endParaRPr lang="en-US"/>
        </a:p>
      </dgm:t>
    </dgm:pt>
    <dgm:pt modelId="{BEE51798-474B-4975-A49A-9CEA90B75A79}">
      <dgm:prSet/>
      <dgm:spPr/>
      <dgm:t>
        <a:bodyPr/>
        <a:lstStyle/>
        <a:p>
          <a:r>
            <a:rPr lang="en-US" dirty="0"/>
            <a:t>Pastor Brenda</a:t>
          </a:r>
        </a:p>
      </dgm:t>
    </dgm:pt>
    <dgm:pt modelId="{11B973CB-C070-416C-81D8-122C0B6CD930}" type="parTrans" cxnId="{269DA674-E0D5-466A-AFE9-7E846CC1C471}">
      <dgm:prSet/>
      <dgm:spPr/>
      <dgm:t>
        <a:bodyPr/>
        <a:lstStyle/>
        <a:p>
          <a:endParaRPr lang="en-US"/>
        </a:p>
      </dgm:t>
    </dgm:pt>
    <dgm:pt modelId="{DDCF4BD6-642E-48AB-B143-7C5F57AAF9F5}" type="sibTrans" cxnId="{269DA674-E0D5-466A-AFE9-7E846CC1C471}">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custFlipVert="1" custScaleY="114454">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DD4AB908-B6F5-473A-87F5-281F686E754A}" type="presOf" srcId="{BEE51798-474B-4975-A49A-9CEA90B75A79}" destId="{5E76ADAA-D3EE-462D-A737-9D3772B6C76F}" srcOrd="0" destOrd="0" presId="urn:microsoft.com/office/officeart/2016/7/layout/HexagonTimeline"/>
    <dgm:cxn modelId="{525E4112-C03E-4998-98D6-8DB95FFA8414}" srcId="{5FC34D3A-C8D4-483C-8695-507470E74D50}" destId="{F112E100-F27E-4FAA-9295-A48758B4FBCC}" srcOrd="1" destOrd="0" parTransId="{D8737F00-9784-4271-AC3B-F8C87A430D62}" sibTransId="{C72621AD-CCB7-43ED-B460-FC3B6DB410DD}"/>
    <dgm:cxn modelId="{B04C6215-C46D-4282-963F-02A26E25C8AB}" srcId="{08F627ED-A304-4697-8C44-18E45D3D2B1A}" destId="{9845D52A-E054-4EB0-A5A3-32AE7DC6D645}" srcOrd="1" destOrd="0" parTransId="{952EE001-86C3-4022-96EE-ABDB540B8A78}" sibTransId="{796364FD-7651-493A-AEE5-8DD45DF8EEAC}"/>
    <dgm:cxn modelId="{DC951A47-D712-4DDF-BC45-034C400F587A}" type="presOf" srcId="{08F627ED-A304-4697-8C44-18E45D3D2B1A}" destId="{D6614DDC-66DE-4E26-A0E6-8B5D4F611437}" srcOrd="0" destOrd="0" presId="urn:microsoft.com/office/officeart/2016/7/layout/HexagonTimeline"/>
    <dgm:cxn modelId="{269DA674-E0D5-466A-AFE9-7E846CC1C471}" srcId="{9845D52A-E054-4EB0-A5A3-32AE7DC6D645}" destId="{BEE51798-474B-4975-A49A-9CEA90B75A79}" srcOrd="0" destOrd="0" parTransId="{11B973CB-C070-416C-81D8-122C0B6CD930}" sibTransId="{DDCF4BD6-642E-48AB-B143-7C5F57AAF9F5}"/>
    <dgm:cxn modelId="{403C7A77-5BB0-4B05-893E-0B1285F9BB7B}" srcId="{5FC34D3A-C8D4-483C-8695-507470E74D50}" destId="{74E4864B-4B39-4CCB-8072-EC9BFEE218F9}" srcOrd="2" destOrd="0" parTransId="{DAF361A7-78E8-4591-8B03-C243B3FEE5D9}" sibTransId="{8EC012DE-0BCE-4211-B613-CE5C0A598B50}"/>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B3BBE89D-7567-4816-B5C3-6B171A70B841}" type="presOf" srcId="{74E4864B-4B39-4CCB-8072-EC9BFEE218F9}" destId="{03E7967D-6C10-4379-9B37-4F5A8CF4EED8}" srcOrd="0" destOrd="2" presId="urn:microsoft.com/office/officeart/2016/7/layout/HexagonTimeline"/>
    <dgm:cxn modelId="{066602A1-0D01-4A9E-A862-07FAC4424E81}" type="presOf" srcId="{F112E100-F27E-4FAA-9295-A48758B4FBCC}" destId="{03E7967D-6C10-4379-9B37-4F5A8CF4EED8}" srcOrd="0" destOrd="1" presId="urn:microsoft.com/office/officeart/2016/7/layout/HexagonTimeline"/>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FIRST SPIRITUAL DISCIPLINE</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Deep breathing</a:t>
          </a:r>
        </a:p>
        <a:p>
          <a:pPr marL="0" lvl="0" indent="0" algn="ctr" defTabSz="488950">
            <a:lnSpc>
              <a:spcPct val="90000"/>
            </a:lnSpc>
            <a:spcBef>
              <a:spcPct val="0"/>
            </a:spcBef>
            <a:spcAft>
              <a:spcPct val="35000"/>
            </a:spcAft>
            <a:buNone/>
          </a:pPr>
          <a:r>
            <a:rPr lang="en-US" sz="1100" kern="1200" dirty="0"/>
            <a:t>3x – in through the nose/hold</a:t>
          </a:r>
        </a:p>
        <a:p>
          <a:pPr marL="0" lvl="0" indent="0" algn="ctr" defTabSz="488950">
            <a:lnSpc>
              <a:spcPct val="90000"/>
            </a:lnSpc>
            <a:spcBef>
              <a:spcPct val="0"/>
            </a:spcBef>
            <a:spcAft>
              <a:spcPct val="35000"/>
            </a:spcAft>
            <a:buNone/>
          </a:pPr>
          <a:r>
            <a:rPr lang="en-US" sz="1100" kern="1200" dirty="0"/>
            <a:t>Out through the mouth</a:t>
          </a:r>
        </a:p>
      </dsp:txBody>
      <dsp:txXfrm>
        <a:off x="3280" y="0"/>
        <a:ext cx="2237291" cy="1166701"/>
      </dsp:txXfrm>
    </dsp:sp>
    <dsp:sp modelId="{4FB3A766-643A-4ACA-8E5D-2C95FFB87076}">
      <dsp:nvSpPr>
        <dsp:cNvPr id="0" name=""/>
        <dsp:cNvSpPr/>
      </dsp:nvSpPr>
      <dsp:spPr>
        <a:xfrm>
          <a:off x="1927350"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OPENING PRAYER</a:t>
          </a:r>
        </a:p>
      </dsp:txBody>
      <dsp:txXfrm>
        <a:off x="2746364" y="1656517"/>
        <a:ext cx="1225705" cy="332907"/>
      </dsp:txXfrm>
    </dsp:sp>
    <dsp:sp modelId="{5E76ADAA-D3EE-462D-A737-9D3772B6C76F}">
      <dsp:nvSpPr>
        <dsp:cNvPr id="0" name=""/>
        <dsp:cNvSpPr/>
      </dsp:nvSpPr>
      <dsp:spPr>
        <a:xfrm>
          <a:off x="2240571"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Pastor Brenda</a:t>
          </a:r>
        </a:p>
      </dsp:txBody>
      <dsp:txXfrm>
        <a:off x="2240571" y="2479240"/>
        <a:ext cx="2237291" cy="1166701"/>
      </dsp:txXfrm>
    </dsp:sp>
    <dsp:sp modelId="{6C1697D8-F9A2-4451-950E-C8D8168BBC75}">
      <dsp:nvSpPr>
        <dsp:cNvPr id="0" name=""/>
        <dsp:cNvSpPr/>
      </dsp:nvSpPr>
      <dsp:spPr>
        <a:xfrm rot="21513260">
          <a:off x="4164542" y="1815066"/>
          <a:ext cx="626640" cy="0"/>
        </a:xfrm>
        <a:custGeom>
          <a:avLst/>
          <a:gdLst/>
          <a:ahLst/>
          <a:cxnLst/>
          <a:rect l="0" t="0" r="0" b="0"/>
          <a:pathLst>
            <a:path>
              <a:moveTo>
                <a:pt x="0" y="0"/>
              </a:moveTo>
              <a:lnTo>
                <a:pt x="62664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6"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flipV="1">
          <a:off x="4791083" y="1556785"/>
          <a:ext cx="1610849" cy="500751"/>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REVIEW</a:t>
          </a:r>
        </a:p>
      </dsp:txBody>
      <dsp:txXfrm rot="10800000">
        <a:off x="4891233" y="1556785"/>
        <a:ext cx="1510699" cy="500751"/>
      </dsp:txXfrm>
    </dsp:sp>
    <dsp:sp modelId="{2E1F219F-885D-437D-9D95-1C496EBAD119}">
      <dsp:nvSpPr>
        <dsp:cNvPr id="0" name=""/>
        <dsp:cNvSpPr/>
      </dsp:nvSpPr>
      <dsp:spPr>
        <a:xfrm flipV="1">
          <a:off x="4477862" y="-100127"/>
          <a:ext cx="2237291" cy="1335336"/>
        </a:xfrm>
        <a:prstGeom prst="rect">
          <a:avLst/>
        </a:prstGeom>
        <a:noFill/>
        <a:ln>
          <a:noFill/>
        </a:ln>
        <a:effectLst/>
      </dsp:spPr>
      <dsp:style>
        <a:lnRef idx="0">
          <a:scrgbClr r="0" g="0" b="0"/>
        </a:lnRef>
        <a:fillRef idx="0">
          <a:scrgbClr r="0" g="0" b="0"/>
        </a:fillRef>
        <a:effectRef idx="0">
          <a:scrgbClr r="0" g="0" b="0"/>
        </a:effectRef>
        <a:fontRef idx="minor"/>
      </dsp:style>
    </dsp:sp>
    <dsp:sp modelId="{8801BA21-B732-43C2-BD4E-EED526CA614C}">
      <dsp:nvSpPr>
        <dsp:cNvPr id="0" name=""/>
        <dsp:cNvSpPr/>
      </dsp:nvSpPr>
      <dsp:spPr>
        <a:xfrm flipV="1">
          <a:off x="5596508" y="1197461"/>
          <a:ext cx="0" cy="4172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flipV="1">
          <a:off x="5560048" y="1145622"/>
          <a:ext cx="72918" cy="834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Declutter for lent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Welcome</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4400" dirty="0"/>
              <a:t>What causes stress?</a:t>
            </a:r>
          </a:p>
          <a:p>
            <a:pPr marL="0" indent="0">
              <a:buNone/>
            </a:pPr>
            <a:endParaRPr lang="en-US" sz="4400" dirty="0"/>
          </a:p>
          <a:p>
            <a:pPr marL="0" indent="0" algn="ctr">
              <a:buNone/>
            </a:pPr>
            <a:r>
              <a:rPr lang="en-US" sz="4400" dirty="0"/>
              <a:t> (Discuss!)</a:t>
            </a:r>
          </a:p>
          <a:p>
            <a:pPr marL="0" indent="0">
              <a:buNone/>
            </a:pPr>
            <a:endParaRPr lang="en-US" dirty="0"/>
          </a:p>
        </p:txBody>
      </p:sp>
    </p:spTree>
    <p:extLst>
      <p:ext uri="{BB962C8B-B14F-4D97-AF65-F5344CB8AC3E}">
        <p14:creationId xmlns:p14="http://schemas.microsoft.com/office/powerpoint/2010/main" val="96746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a:xfrm>
            <a:off x="557720" y="612843"/>
            <a:ext cx="2312480" cy="1499738"/>
          </a:xfrm>
        </p:spPr>
        <p:txBody>
          <a:bodyPr anchor="b">
            <a:normAutofit/>
          </a:bodyPr>
          <a:lstStyle/>
          <a:p>
            <a:r>
              <a:rPr lang="en-US" sz="240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a:xfrm>
            <a:off x="557720" y="2149813"/>
            <a:ext cx="2312479" cy="3854197"/>
          </a:xfrm>
        </p:spPr>
        <p:txBody>
          <a:bodyPr>
            <a:normAutofit/>
          </a:bodyPr>
          <a:lstStyle/>
          <a:p>
            <a:pPr marL="0" indent="0">
              <a:buNone/>
            </a:pPr>
            <a:endParaRPr lang="en-US" sz="1400">
              <a:solidFill>
                <a:schemeClr val="tx1">
                  <a:lumMod val="85000"/>
                  <a:lumOff val="15000"/>
                </a:schemeClr>
              </a:solidFill>
            </a:endParaRPr>
          </a:p>
          <a:p>
            <a:pPr marL="0" indent="0">
              <a:buNone/>
            </a:pPr>
            <a:endParaRPr lang="en-US" sz="1400">
              <a:solidFill>
                <a:schemeClr val="tx1">
                  <a:lumMod val="85000"/>
                  <a:lumOff val="15000"/>
                </a:schemeClr>
              </a:solidFill>
            </a:endParaRPr>
          </a:p>
        </p:txBody>
      </p:sp>
      <p:sp>
        <p:nvSpPr>
          <p:cNvPr id="15" name="Rectangle 1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sp>
        <p:nvSpPr>
          <p:cNvPr id="6" name="TextBox 5">
            <a:extLst>
              <a:ext uri="{FF2B5EF4-FFF2-40B4-BE49-F238E27FC236}">
                <a16:creationId xmlns:a16="http://schemas.microsoft.com/office/drawing/2014/main" id="{45AA258A-375D-45C5-854F-4FF4975622A2}"/>
              </a:ext>
            </a:extLst>
          </p:cNvPr>
          <p:cNvSpPr txBox="1"/>
          <p:nvPr/>
        </p:nvSpPr>
        <p:spPr>
          <a:xfrm>
            <a:off x="4414838" y="4343400"/>
            <a:ext cx="6653106" cy="1754326"/>
          </a:xfrm>
          <a:prstGeom prst="rect">
            <a:avLst/>
          </a:prstGeom>
          <a:noFill/>
        </p:spPr>
        <p:txBody>
          <a:bodyPr wrap="square" rtlCol="0">
            <a:spAutoFit/>
          </a:bodyPr>
          <a:lstStyle/>
          <a:p>
            <a:r>
              <a:rPr lang="en-US" sz="3600" dirty="0">
                <a:solidFill>
                  <a:schemeClr val="bg1"/>
                </a:solidFill>
              </a:rPr>
              <a:t>Shame, Guilt, Rebellion    (SIN!)</a:t>
            </a:r>
          </a:p>
          <a:p>
            <a:endParaRPr lang="en-US" sz="3600" dirty="0">
              <a:solidFill>
                <a:schemeClr val="bg1"/>
              </a:solidFill>
            </a:endParaRPr>
          </a:p>
          <a:p>
            <a:r>
              <a:rPr lang="en-US" sz="3600" dirty="0">
                <a:solidFill>
                  <a:schemeClr val="bg1"/>
                </a:solidFill>
              </a:rPr>
              <a:t>Distance from the Lord</a:t>
            </a:r>
          </a:p>
        </p:txBody>
      </p:sp>
      <p:graphicFrame>
        <p:nvGraphicFramePr>
          <p:cNvPr id="7" name="Table 7">
            <a:extLst>
              <a:ext uri="{FF2B5EF4-FFF2-40B4-BE49-F238E27FC236}">
                <a16:creationId xmlns:a16="http://schemas.microsoft.com/office/drawing/2014/main" id="{341D0E08-7BB9-44E6-B7E4-8BBBA85BD8AF}"/>
              </a:ext>
            </a:extLst>
          </p:cNvPr>
          <p:cNvGraphicFramePr>
            <a:graphicFrameLocks noGrp="1"/>
          </p:cNvGraphicFramePr>
          <p:nvPr>
            <p:extLst>
              <p:ext uri="{D42A27DB-BD31-4B8C-83A1-F6EECF244321}">
                <p14:modId xmlns:p14="http://schemas.microsoft.com/office/powerpoint/2010/main" val="3814182080"/>
              </p:ext>
            </p:extLst>
          </p:nvPr>
        </p:nvGraphicFramePr>
        <p:xfrm>
          <a:off x="4414837" y="1048173"/>
          <a:ext cx="7146614" cy="2804160"/>
        </p:xfrm>
        <a:graphic>
          <a:graphicData uri="http://schemas.openxmlformats.org/drawingml/2006/table">
            <a:tbl>
              <a:tblPr firstRow="1" bandRow="1">
                <a:tableStyleId>{BDBED569-4797-4DF1-A0F4-6AAB3CD982D8}</a:tableStyleId>
              </a:tblPr>
              <a:tblGrid>
                <a:gridCol w="3573307">
                  <a:extLst>
                    <a:ext uri="{9D8B030D-6E8A-4147-A177-3AD203B41FA5}">
                      <a16:colId xmlns:a16="http://schemas.microsoft.com/office/drawing/2014/main" val="3026733066"/>
                    </a:ext>
                  </a:extLst>
                </a:gridCol>
                <a:gridCol w="3573307">
                  <a:extLst>
                    <a:ext uri="{9D8B030D-6E8A-4147-A177-3AD203B41FA5}">
                      <a16:colId xmlns:a16="http://schemas.microsoft.com/office/drawing/2014/main" val="2998874803"/>
                    </a:ext>
                  </a:extLst>
                </a:gridCol>
              </a:tblGrid>
              <a:tr h="370840">
                <a:tc>
                  <a:txBody>
                    <a:bodyPr/>
                    <a:lstStyle/>
                    <a:p>
                      <a:r>
                        <a:rPr lang="en-US" sz="4000" dirty="0">
                          <a:solidFill>
                            <a:schemeClr val="bg1"/>
                          </a:solidFill>
                        </a:rPr>
                        <a:t>Relationships</a:t>
                      </a:r>
                    </a:p>
                  </a:txBody>
                  <a:tcPr/>
                </a:tc>
                <a:tc>
                  <a:txBody>
                    <a:bodyPr/>
                    <a:lstStyle/>
                    <a:p>
                      <a:r>
                        <a:rPr lang="en-US" sz="4000" dirty="0">
                          <a:solidFill>
                            <a:schemeClr val="bg1"/>
                          </a:solidFill>
                        </a:rPr>
                        <a:t>Emotions</a:t>
                      </a:r>
                    </a:p>
                  </a:txBody>
                  <a:tcPr/>
                </a:tc>
                <a:extLst>
                  <a:ext uri="{0D108BD9-81ED-4DB2-BD59-A6C34878D82A}">
                    <a16:rowId xmlns:a16="http://schemas.microsoft.com/office/drawing/2014/main" val="1262465803"/>
                  </a:ext>
                </a:extLst>
              </a:tr>
              <a:tr h="370840">
                <a:tc>
                  <a:txBody>
                    <a:bodyPr/>
                    <a:lstStyle/>
                    <a:p>
                      <a:r>
                        <a:rPr lang="en-US" sz="4000" dirty="0">
                          <a:solidFill>
                            <a:schemeClr val="bg1"/>
                          </a:solidFill>
                        </a:rPr>
                        <a:t>Finances</a:t>
                      </a:r>
                    </a:p>
                  </a:txBody>
                  <a:tcPr/>
                </a:tc>
                <a:tc>
                  <a:txBody>
                    <a:bodyPr/>
                    <a:lstStyle/>
                    <a:p>
                      <a:r>
                        <a:rPr lang="en-US" sz="4000" dirty="0">
                          <a:solidFill>
                            <a:schemeClr val="bg1"/>
                          </a:solidFill>
                        </a:rPr>
                        <a:t>Physical</a:t>
                      </a:r>
                    </a:p>
                  </a:txBody>
                  <a:tcPr/>
                </a:tc>
                <a:extLst>
                  <a:ext uri="{0D108BD9-81ED-4DB2-BD59-A6C34878D82A}">
                    <a16:rowId xmlns:a16="http://schemas.microsoft.com/office/drawing/2014/main" val="2265597328"/>
                  </a:ext>
                </a:extLst>
              </a:tr>
              <a:tr h="370840">
                <a:tc>
                  <a:txBody>
                    <a:bodyPr/>
                    <a:lstStyle/>
                    <a:p>
                      <a:r>
                        <a:rPr lang="en-US" sz="4000" dirty="0">
                          <a:solidFill>
                            <a:schemeClr val="bg1"/>
                          </a:solidFill>
                        </a:rPr>
                        <a:t>Work</a:t>
                      </a:r>
                    </a:p>
                  </a:txBody>
                  <a:tcPr/>
                </a:tc>
                <a:tc>
                  <a:txBody>
                    <a:bodyPr/>
                    <a:lstStyle/>
                    <a:p>
                      <a:r>
                        <a:rPr lang="en-US" sz="4000" b="1" kern="1200" dirty="0">
                          <a:solidFill>
                            <a:schemeClr val="bg1"/>
                          </a:solidFill>
                          <a:latin typeface="+mn-lt"/>
                          <a:ea typeface="+mn-ea"/>
                          <a:cs typeface="+mn-cs"/>
                        </a:rPr>
                        <a:t>Spiritual</a:t>
                      </a:r>
                    </a:p>
                  </a:txBody>
                  <a:tcPr/>
                </a:tc>
                <a:extLst>
                  <a:ext uri="{0D108BD9-81ED-4DB2-BD59-A6C34878D82A}">
                    <a16:rowId xmlns:a16="http://schemas.microsoft.com/office/drawing/2014/main" val="4087301828"/>
                  </a:ext>
                </a:extLst>
              </a:tr>
              <a:tr h="370840">
                <a:tc>
                  <a:txBody>
                    <a:bodyPr/>
                    <a:lstStyle/>
                    <a:p>
                      <a:r>
                        <a:rPr lang="en-US" sz="4000" dirty="0">
                          <a:solidFill>
                            <a:schemeClr val="bg1"/>
                          </a:solidFill>
                        </a:rPr>
                        <a:t>Health</a:t>
                      </a:r>
                    </a:p>
                  </a:txBody>
                  <a:tcPr/>
                </a:tc>
                <a:tc>
                  <a:txBody>
                    <a:bodyPr/>
                    <a:lstStyle/>
                    <a:p>
                      <a:endParaRPr lang="en-US" sz="4000" dirty="0"/>
                    </a:p>
                  </a:txBody>
                  <a:tcPr/>
                </a:tc>
                <a:extLst>
                  <a:ext uri="{0D108BD9-81ED-4DB2-BD59-A6C34878D82A}">
                    <a16:rowId xmlns:a16="http://schemas.microsoft.com/office/drawing/2014/main" val="2498417033"/>
                  </a:ext>
                </a:extLst>
              </a:tr>
            </a:tbl>
          </a:graphicData>
        </a:graphic>
      </p:graphicFrame>
    </p:spTree>
    <p:extLst>
      <p:ext uri="{BB962C8B-B14F-4D97-AF65-F5344CB8AC3E}">
        <p14:creationId xmlns:p14="http://schemas.microsoft.com/office/powerpoint/2010/main" val="10403564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4400" dirty="0"/>
              <a:t>Where do we “find” God?</a:t>
            </a:r>
          </a:p>
          <a:p>
            <a:pPr marL="0" indent="0">
              <a:buNone/>
            </a:pPr>
            <a:endParaRPr lang="en-US" sz="4400" dirty="0"/>
          </a:p>
          <a:p>
            <a:pPr marL="0" indent="0">
              <a:buNone/>
            </a:pPr>
            <a:endParaRPr lang="en-US" dirty="0"/>
          </a:p>
        </p:txBody>
      </p:sp>
    </p:spTree>
    <p:extLst>
      <p:ext uri="{BB962C8B-B14F-4D97-AF65-F5344CB8AC3E}">
        <p14:creationId xmlns:p14="http://schemas.microsoft.com/office/powerpoint/2010/main" val="274584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4400" dirty="0"/>
              <a:t>Where do we “find” God?</a:t>
            </a:r>
          </a:p>
          <a:p>
            <a:pPr marL="0" indent="0">
              <a:buNone/>
            </a:pPr>
            <a:endParaRPr lang="en-US" sz="4400" dirty="0"/>
          </a:p>
          <a:p>
            <a:pPr marL="0" indent="0">
              <a:buNone/>
            </a:pPr>
            <a:r>
              <a:rPr lang="en-US" sz="4400" dirty="0"/>
              <a:t>Church!</a:t>
            </a:r>
          </a:p>
          <a:p>
            <a:pPr marL="0" indent="0">
              <a:buNone/>
            </a:pPr>
            <a:endParaRPr lang="en-US" sz="4400" dirty="0"/>
          </a:p>
          <a:p>
            <a:pPr marL="0" indent="0">
              <a:buNone/>
            </a:pPr>
            <a:endParaRPr lang="en-US" dirty="0"/>
          </a:p>
        </p:txBody>
      </p:sp>
    </p:spTree>
    <p:extLst>
      <p:ext uri="{BB962C8B-B14F-4D97-AF65-F5344CB8AC3E}">
        <p14:creationId xmlns:p14="http://schemas.microsoft.com/office/powerpoint/2010/main" val="415798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fontScale="85000" lnSpcReduction="20000"/>
          </a:bodyPr>
          <a:lstStyle/>
          <a:p>
            <a:r>
              <a:rPr lang="en-US" sz="3600" dirty="0"/>
              <a:t>Church is the place to “unstuff” ourselves</a:t>
            </a:r>
          </a:p>
          <a:p>
            <a:r>
              <a:rPr lang="en-US" sz="3600" dirty="0"/>
              <a:t>In church, we are reminded that we are created and loved by God.</a:t>
            </a:r>
          </a:p>
          <a:p>
            <a:r>
              <a:rPr lang="en-US" sz="3600" dirty="0"/>
              <a:t>In church, we leave “everything” behind and focus on God</a:t>
            </a:r>
          </a:p>
          <a:p>
            <a:r>
              <a:rPr lang="en-US" sz="3600" dirty="0"/>
              <a:t>Place to receive spiritual nourishment (sacraments!)</a:t>
            </a:r>
          </a:p>
          <a:p>
            <a:r>
              <a:rPr lang="en-US" sz="3600" dirty="0"/>
              <a:t>OTHERS are there!</a:t>
            </a:r>
          </a:p>
          <a:p>
            <a:pPr marL="0" indent="0">
              <a:buNone/>
            </a:pPr>
            <a:endParaRPr lang="en-US" sz="4400" dirty="0"/>
          </a:p>
          <a:p>
            <a:pPr marL="0" indent="0">
              <a:buNone/>
            </a:pPr>
            <a:endParaRPr lang="en-US" dirty="0"/>
          </a:p>
        </p:txBody>
      </p:sp>
    </p:spTree>
    <p:extLst>
      <p:ext uri="{BB962C8B-B14F-4D97-AF65-F5344CB8AC3E}">
        <p14:creationId xmlns:p14="http://schemas.microsoft.com/office/powerpoint/2010/main" val="274763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4400" dirty="0"/>
              <a:t>We are a mess…</a:t>
            </a:r>
          </a:p>
          <a:p>
            <a:pPr marL="0" indent="0">
              <a:buNone/>
            </a:pPr>
            <a:endParaRPr lang="en-US" sz="4400" dirty="0"/>
          </a:p>
          <a:p>
            <a:pPr marL="0" indent="0" algn="ctr">
              <a:buNone/>
            </a:pPr>
            <a:r>
              <a:rPr lang="en-US" sz="4400" dirty="0"/>
              <a:t> (Discuss!)</a:t>
            </a:r>
          </a:p>
          <a:p>
            <a:pPr marL="0" indent="0">
              <a:buNone/>
            </a:pPr>
            <a:endParaRPr lang="en-US" dirty="0"/>
          </a:p>
        </p:txBody>
      </p:sp>
    </p:spTree>
    <p:extLst>
      <p:ext uri="{BB962C8B-B14F-4D97-AF65-F5344CB8AC3E}">
        <p14:creationId xmlns:p14="http://schemas.microsoft.com/office/powerpoint/2010/main" val="185497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lgn="ctr">
              <a:buNone/>
            </a:pPr>
            <a:r>
              <a:rPr lang="en-US" sz="4000" dirty="0"/>
              <a:t>To be convinced in our hearts that we have forgiveness of sin and peace with God by grace alone is the hardest thing.</a:t>
            </a:r>
          </a:p>
          <a:p>
            <a:pPr marL="0" indent="0" algn="ctr">
              <a:buNone/>
            </a:pPr>
            <a:endParaRPr lang="en-US" sz="4000" dirty="0"/>
          </a:p>
          <a:p>
            <a:pPr marL="0" indent="0" algn="ctr">
              <a:buNone/>
            </a:pPr>
            <a:r>
              <a:rPr lang="en-US" sz="4000" dirty="0"/>
              <a:t>Martin Luther</a:t>
            </a:r>
          </a:p>
        </p:txBody>
      </p:sp>
    </p:spTree>
    <p:extLst>
      <p:ext uri="{BB962C8B-B14F-4D97-AF65-F5344CB8AC3E}">
        <p14:creationId xmlns:p14="http://schemas.microsoft.com/office/powerpoint/2010/main" val="179770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4000" dirty="0"/>
              <a:t>Comfort:</a:t>
            </a:r>
          </a:p>
          <a:p>
            <a:pPr marL="0" indent="0">
              <a:buNone/>
            </a:pPr>
            <a:r>
              <a:rPr lang="en-US" sz="4000" dirty="0"/>
              <a:t>1. God uses our imperfections to do His best work.</a:t>
            </a:r>
          </a:p>
        </p:txBody>
      </p:sp>
    </p:spTree>
    <p:extLst>
      <p:ext uri="{BB962C8B-B14F-4D97-AF65-F5344CB8AC3E}">
        <p14:creationId xmlns:p14="http://schemas.microsoft.com/office/powerpoint/2010/main" val="60574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4000" dirty="0"/>
              <a:t>Comfort:</a:t>
            </a:r>
          </a:p>
          <a:p>
            <a:pPr marL="742950" indent="-742950">
              <a:buAutoNum type="arabicPeriod"/>
            </a:pPr>
            <a:r>
              <a:rPr lang="en-US" sz="4000" dirty="0"/>
              <a:t>God uses our imperfections to do His best work.</a:t>
            </a:r>
          </a:p>
          <a:p>
            <a:pPr marL="742950" indent="-742950">
              <a:buAutoNum type="arabicPeriod"/>
            </a:pPr>
            <a:r>
              <a:rPr lang="en-US" sz="4000" dirty="0"/>
              <a:t>Grace – unlimited, totally undeserved</a:t>
            </a:r>
          </a:p>
        </p:txBody>
      </p:sp>
    </p:spTree>
    <p:extLst>
      <p:ext uri="{BB962C8B-B14F-4D97-AF65-F5344CB8AC3E}">
        <p14:creationId xmlns:p14="http://schemas.microsoft.com/office/powerpoint/2010/main" val="3559696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fontScale="85000" lnSpcReduction="10000"/>
          </a:bodyPr>
          <a:lstStyle/>
          <a:p>
            <a:pPr marL="0" indent="0">
              <a:buNone/>
            </a:pPr>
            <a:r>
              <a:rPr lang="en-US" sz="4000" dirty="0"/>
              <a:t>God wants to give us Himself, but if we are too busy holding onto “stuff”, we can’t hold onto Him!</a:t>
            </a:r>
          </a:p>
          <a:p>
            <a:pPr marL="0" indent="0">
              <a:buNone/>
            </a:pPr>
            <a:endParaRPr lang="en-US" sz="4000" dirty="0"/>
          </a:p>
          <a:p>
            <a:pPr marL="0" indent="0">
              <a:buNone/>
            </a:pPr>
            <a:r>
              <a:rPr lang="en-US" sz="4000" dirty="0"/>
              <a:t>God longs to pour out His mercy on us and draw us into His presence. He pursues us, we don’t pursue Him (John 15:16). </a:t>
            </a:r>
          </a:p>
        </p:txBody>
      </p:sp>
    </p:spTree>
    <p:extLst>
      <p:ext uri="{BB962C8B-B14F-4D97-AF65-F5344CB8AC3E}">
        <p14:creationId xmlns:p14="http://schemas.microsoft.com/office/powerpoint/2010/main" val="148117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REVIEW AND START</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613522051"/>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fontScale="92500" lnSpcReduction="20000"/>
          </a:bodyPr>
          <a:lstStyle/>
          <a:p>
            <a:pPr marL="0" indent="0">
              <a:buNone/>
            </a:pPr>
            <a:r>
              <a:rPr lang="en-US" sz="4000" dirty="0"/>
              <a:t>HOW prepare ourselves to “listen” to Him?</a:t>
            </a:r>
          </a:p>
          <a:p>
            <a:pPr marL="742950" indent="-742950">
              <a:buAutoNum type="arabicPeriod"/>
            </a:pPr>
            <a:r>
              <a:rPr lang="en-US" sz="4000" dirty="0"/>
              <a:t>Stop the inflow of “stuff”</a:t>
            </a:r>
          </a:p>
          <a:p>
            <a:pPr marL="742950" indent="-742950">
              <a:buAutoNum type="arabicPeriod"/>
            </a:pPr>
            <a:r>
              <a:rPr lang="en-US" sz="4000" dirty="0"/>
              <a:t>Practice ruthless purging</a:t>
            </a:r>
          </a:p>
          <a:p>
            <a:pPr marL="742950" indent="-742950">
              <a:buAutoNum type="arabicPeriod"/>
            </a:pPr>
            <a:r>
              <a:rPr lang="en-US" sz="4000" dirty="0"/>
              <a:t>Set limits (Sabbath)</a:t>
            </a:r>
          </a:p>
          <a:p>
            <a:pPr marL="742950" indent="-742950">
              <a:buAutoNum type="arabicPeriod"/>
            </a:pPr>
            <a:r>
              <a:rPr lang="en-US" sz="4000" dirty="0"/>
              <a:t>Balance (Stress)</a:t>
            </a:r>
          </a:p>
          <a:p>
            <a:pPr marL="742950" indent="-742950">
              <a:buAutoNum type="arabicPeriod"/>
            </a:pPr>
            <a:r>
              <a:rPr lang="en-US" sz="4000" dirty="0"/>
              <a:t>Admit you are a Mess</a:t>
            </a:r>
          </a:p>
        </p:txBody>
      </p:sp>
    </p:spTree>
    <p:extLst>
      <p:ext uri="{BB962C8B-B14F-4D97-AF65-F5344CB8AC3E}">
        <p14:creationId xmlns:p14="http://schemas.microsoft.com/office/powerpoint/2010/main" val="228072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4000" dirty="0"/>
              <a:t>HOW????</a:t>
            </a:r>
          </a:p>
          <a:p>
            <a:pPr marL="0" indent="0">
              <a:buNone/>
            </a:pPr>
            <a:endParaRPr lang="en-US" sz="4000" dirty="0"/>
          </a:p>
          <a:p>
            <a:pPr marL="0" indent="0">
              <a:buNone/>
            </a:pPr>
            <a:r>
              <a:rPr lang="en-US" sz="4000" dirty="0"/>
              <a:t>SPIRITUAL DISCIPLINES</a:t>
            </a:r>
          </a:p>
        </p:txBody>
      </p:sp>
    </p:spTree>
    <p:extLst>
      <p:ext uri="{BB962C8B-B14F-4D97-AF65-F5344CB8AC3E}">
        <p14:creationId xmlns:p14="http://schemas.microsoft.com/office/powerpoint/2010/main" val="175223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lgn="ctr">
              <a:buNone/>
            </a:pPr>
            <a:r>
              <a:rPr lang="en-US" sz="4800" dirty="0"/>
              <a:t>Spiritual growth is hand crafted – not mass produced. God does not do one-size-fits-all.  </a:t>
            </a:r>
          </a:p>
          <a:p>
            <a:pPr marL="0" indent="0" algn="ctr">
              <a:buNone/>
            </a:pPr>
            <a:r>
              <a:rPr lang="en-US" sz="3600" dirty="0"/>
              <a:t>Unknown</a:t>
            </a:r>
          </a:p>
        </p:txBody>
      </p:sp>
    </p:spTree>
    <p:extLst>
      <p:ext uri="{BB962C8B-B14F-4D97-AF65-F5344CB8AC3E}">
        <p14:creationId xmlns:p14="http://schemas.microsoft.com/office/powerpoint/2010/main" val="80520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lgn="ctr">
              <a:buNone/>
            </a:pPr>
            <a:r>
              <a:rPr lang="en-US" sz="3600" dirty="0"/>
              <a:t>SPIRITUAL FORMATION</a:t>
            </a:r>
          </a:p>
          <a:p>
            <a:pPr marL="0" indent="0" algn="ctr">
              <a:buNone/>
            </a:pPr>
            <a:r>
              <a:rPr lang="en-US" sz="3600" dirty="0"/>
              <a:t>SPIRITUAL DISCIPLINES</a:t>
            </a:r>
          </a:p>
          <a:p>
            <a:pPr marL="0" indent="0" algn="ctr">
              <a:buNone/>
            </a:pPr>
            <a:r>
              <a:rPr lang="en-US" sz="3600" dirty="0"/>
              <a:t>Beginning</a:t>
            </a:r>
          </a:p>
          <a:p>
            <a:pPr marL="0" indent="0" algn="ctr">
              <a:buNone/>
            </a:pPr>
            <a:r>
              <a:rPr lang="en-US" sz="3600" dirty="0"/>
              <a:t>April 16</a:t>
            </a:r>
            <a:r>
              <a:rPr lang="en-US" sz="3600" baseline="30000" dirty="0"/>
              <a:t>th</a:t>
            </a:r>
            <a:r>
              <a:rPr lang="en-US" sz="3600" dirty="0"/>
              <a:t> 7pm </a:t>
            </a:r>
          </a:p>
        </p:txBody>
      </p:sp>
    </p:spTree>
    <p:extLst>
      <p:ext uri="{BB962C8B-B14F-4D97-AF65-F5344CB8AC3E}">
        <p14:creationId xmlns:p14="http://schemas.microsoft.com/office/powerpoint/2010/main" val="2037397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1CC-C34E-4185-9FD8-86DF8BC64CF7}"/>
              </a:ext>
            </a:extLst>
          </p:cNvPr>
          <p:cNvSpPr>
            <a:spLocks noGrp="1"/>
          </p:cNvSpPr>
          <p:nvPr>
            <p:ph type="title"/>
          </p:nvPr>
        </p:nvSpPr>
        <p:spPr/>
        <p:txBody>
          <a:bodyPr/>
          <a:lstStyle/>
          <a:p>
            <a:r>
              <a:rPr lang="en-US" dirty="0"/>
              <a:t>DECLUTTERING FOR LENT</a:t>
            </a:r>
            <a:br>
              <a:rPr lang="en-US" dirty="0"/>
            </a:br>
            <a:r>
              <a:rPr lang="en-US" dirty="0"/>
              <a:t>WEEK FIVE</a:t>
            </a:r>
          </a:p>
        </p:txBody>
      </p:sp>
      <p:sp>
        <p:nvSpPr>
          <p:cNvPr id="3" name="Content Placeholder 2">
            <a:extLst>
              <a:ext uri="{FF2B5EF4-FFF2-40B4-BE49-F238E27FC236}">
                <a16:creationId xmlns:a16="http://schemas.microsoft.com/office/drawing/2014/main" id="{5ACC8F73-4083-4E00-BA47-A0A0610582BE}"/>
              </a:ext>
            </a:extLst>
          </p:cNvPr>
          <p:cNvSpPr>
            <a:spLocks noGrp="1"/>
          </p:cNvSpPr>
          <p:nvPr>
            <p:ph idx="1"/>
          </p:nvPr>
        </p:nvSpPr>
        <p:spPr/>
        <p:txBody>
          <a:bodyPr>
            <a:normAutofit/>
          </a:bodyPr>
          <a:lstStyle/>
          <a:p>
            <a:pPr marL="0" indent="0">
              <a:buNone/>
            </a:pPr>
            <a:endParaRPr lang="en-US" sz="3200" dirty="0"/>
          </a:p>
          <a:p>
            <a:pPr marL="0" indent="0" algn="ctr">
              <a:buNone/>
            </a:pPr>
            <a:r>
              <a:rPr lang="en-US" sz="3200" dirty="0"/>
              <a:t>CLOSING PRAYER – The Lord’s Prayer </a:t>
            </a:r>
          </a:p>
          <a:p>
            <a:pPr marL="0" indent="0" algn="ctr">
              <a:buNone/>
            </a:pPr>
            <a:r>
              <a:rPr lang="en-US" sz="3200" dirty="0"/>
              <a:t>(DEBTS and DEBTORS)</a:t>
            </a:r>
          </a:p>
          <a:p>
            <a:pPr marL="0" indent="0" algn="ctr">
              <a:buNone/>
            </a:pPr>
            <a:endParaRPr lang="en-US" sz="3200" dirty="0"/>
          </a:p>
          <a:p>
            <a:pPr marL="0" indent="0" algn="ctr">
              <a:buNone/>
            </a:pPr>
            <a:r>
              <a:rPr lang="en-US" sz="3200" dirty="0"/>
              <a:t>bfb15235@gmail.com</a:t>
            </a:r>
          </a:p>
        </p:txBody>
      </p:sp>
    </p:spTree>
    <p:extLst>
      <p:ext uri="{BB962C8B-B14F-4D97-AF65-F5344CB8AC3E}">
        <p14:creationId xmlns:p14="http://schemas.microsoft.com/office/powerpoint/2010/main" val="151355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l="1501" r="5594"/>
          <a:stretch/>
        </p:blipFill>
        <p:spPr>
          <a:xfrm>
            <a:off x="20" y="10"/>
            <a:ext cx="5663460" cy="3428990"/>
          </a:xfrm>
          <a:prstGeom prst="rect">
            <a:avLst/>
          </a:prstGeom>
        </p:spPr>
      </p:pic>
      <p:sp>
        <p:nvSpPr>
          <p:cNvPr id="39" name="Rectangle 38">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sp>
      <p:sp>
        <p:nvSpPr>
          <p:cNvPr id="41" name="Rectangle 40">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303580" y="642594"/>
            <a:ext cx="5245269" cy="1371600"/>
          </a:xfrm>
        </p:spPr>
        <p:txBody>
          <a:bodyPr>
            <a:normAutofit/>
          </a:bodyPr>
          <a:lstStyle/>
          <a:p>
            <a:r>
              <a:rPr lang="en-US" sz="2200" dirty="0">
                <a:solidFill>
                  <a:schemeClr val="tx1"/>
                </a:solidFill>
              </a:rPr>
              <a:t>SING!</a:t>
            </a:r>
          </a:p>
        </p:txBody>
      </p:sp>
      <p:pic>
        <p:nvPicPr>
          <p:cNvPr id="7" name="Picture 2" descr="Be Still and Know that I am God wood sign">
            <a:extLst>
              <a:ext uri="{FF2B5EF4-FFF2-40B4-BE49-F238E27FC236}">
                <a16:creationId xmlns:a16="http://schemas.microsoft.com/office/drawing/2014/main" id="{8A74D004-DA44-4DFD-AD47-FDBE117FCA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0" r="3225" b="3"/>
          <a:stretch/>
        </p:blipFill>
        <p:spPr bwMode="auto">
          <a:xfrm>
            <a:off x="20" y="3429000"/>
            <a:ext cx="5663460" cy="3429000"/>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33">
            <a:extLst>
              <a:ext uri="{FF2B5EF4-FFF2-40B4-BE49-F238E27FC236}">
                <a16:creationId xmlns:a16="http://schemas.microsoft.com/office/drawing/2014/main" id="{6699FE80-8D78-4F5E-8FB7-3706CA79A7D8}"/>
              </a:ext>
            </a:extLst>
          </p:cNvPr>
          <p:cNvSpPr>
            <a:spLocks noGrp="1"/>
          </p:cNvSpPr>
          <p:nvPr>
            <p:ph idx="1"/>
          </p:nvPr>
        </p:nvSpPr>
        <p:spPr>
          <a:xfrm>
            <a:off x="6303580" y="1709530"/>
            <a:ext cx="5245269" cy="4325510"/>
          </a:xfrm>
        </p:spPr>
        <p:txBody>
          <a:bodyPr>
            <a:normAutofit fontScale="92500" lnSpcReduction="10000"/>
          </a:bodyPr>
          <a:lstStyle/>
          <a:p>
            <a:pPr marL="0" indent="0">
              <a:buNone/>
            </a:pPr>
            <a:br>
              <a:rPr lang="en-US" sz="1600" dirty="0"/>
            </a:br>
            <a:r>
              <a:rPr lang="en-US" sz="3200" dirty="0"/>
              <a:t>Be still and know that I am God.</a:t>
            </a:r>
          </a:p>
          <a:p>
            <a:pPr marL="0" indent="0">
              <a:buNone/>
            </a:pPr>
            <a:br>
              <a:rPr lang="en-US" sz="3200" dirty="0"/>
            </a:br>
            <a:r>
              <a:rPr lang="en-US" sz="3200" dirty="0"/>
              <a:t>Be still and know that Jesus is Lord.</a:t>
            </a:r>
          </a:p>
          <a:p>
            <a:pPr marL="0" indent="0">
              <a:buNone/>
            </a:pPr>
            <a:br>
              <a:rPr lang="en-US" sz="3200" dirty="0"/>
            </a:br>
            <a:r>
              <a:rPr lang="en-US" sz="3200" dirty="0"/>
              <a:t>Be still and know God’s Word is here.</a:t>
            </a:r>
          </a:p>
          <a:p>
            <a:endParaRPr lang="en-US" dirty="0"/>
          </a:p>
        </p:txBody>
      </p:sp>
    </p:spTree>
    <p:extLst>
      <p:ext uri="{BB962C8B-B14F-4D97-AF65-F5344CB8AC3E}">
        <p14:creationId xmlns:p14="http://schemas.microsoft.com/office/powerpoint/2010/main" val="40005986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1CC-C34E-4185-9FD8-86DF8BC64CF7}"/>
              </a:ext>
            </a:extLst>
          </p:cNvPr>
          <p:cNvSpPr>
            <a:spLocks noGrp="1"/>
          </p:cNvSpPr>
          <p:nvPr>
            <p:ph type="title"/>
          </p:nvPr>
        </p:nvSpPr>
        <p:spPr/>
        <p:txBody>
          <a:bodyPr/>
          <a:lstStyle/>
          <a:p>
            <a:r>
              <a:rPr lang="en-US" dirty="0"/>
              <a:t>DECLUTTERING FOR LENT</a:t>
            </a:r>
            <a:br>
              <a:rPr lang="en-US" dirty="0"/>
            </a:br>
            <a:r>
              <a:rPr lang="en-US" dirty="0"/>
              <a:t>WEEK FIVE</a:t>
            </a:r>
          </a:p>
        </p:txBody>
      </p:sp>
      <p:sp>
        <p:nvSpPr>
          <p:cNvPr id="3" name="Content Placeholder 2">
            <a:extLst>
              <a:ext uri="{FF2B5EF4-FFF2-40B4-BE49-F238E27FC236}">
                <a16:creationId xmlns:a16="http://schemas.microsoft.com/office/drawing/2014/main" id="{5ACC8F73-4083-4E00-BA47-A0A0610582BE}"/>
              </a:ext>
            </a:extLst>
          </p:cNvPr>
          <p:cNvSpPr>
            <a:spLocks noGrp="1"/>
          </p:cNvSpPr>
          <p:nvPr>
            <p:ph idx="1"/>
          </p:nvPr>
        </p:nvSpPr>
        <p:spPr/>
        <p:txBody>
          <a:bodyPr>
            <a:normAutofit/>
          </a:bodyPr>
          <a:lstStyle/>
          <a:p>
            <a:pPr marL="0" indent="0">
              <a:buNone/>
            </a:pPr>
            <a:endParaRPr lang="en-US" sz="3200" dirty="0"/>
          </a:p>
          <a:p>
            <a:pPr marL="0" indent="0">
              <a:buNone/>
            </a:pPr>
            <a:r>
              <a:rPr lang="en-US" sz="3200" dirty="0"/>
              <a:t>WHAT RESONATED WITH YOU OVER THE WEEK?</a:t>
            </a:r>
          </a:p>
        </p:txBody>
      </p:sp>
    </p:spTree>
    <p:extLst>
      <p:ext uri="{BB962C8B-B14F-4D97-AF65-F5344CB8AC3E}">
        <p14:creationId xmlns:p14="http://schemas.microsoft.com/office/powerpoint/2010/main" val="109584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1CC-C34E-4185-9FD8-86DF8BC64CF7}"/>
              </a:ext>
            </a:extLst>
          </p:cNvPr>
          <p:cNvSpPr>
            <a:spLocks noGrp="1"/>
          </p:cNvSpPr>
          <p:nvPr>
            <p:ph type="title"/>
          </p:nvPr>
        </p:nvSpPr>
        <p:spPr/>
        <p:txBody>
          <a:bodyPr/>
          <a:lstStyle/>
          <a:p>
            <a:r>
              <a:rPr lang="en-US" dirty="0"/>
              <a:t>DECLUTTERING FOR LENT</a:t>
            </a:r>
            <a:br>
              <a:rPr lang="en-US" dirty="0"/>
            </a:br>
            <a:r>
              <a:rPr lang="en-US" dirty="0"/>
              <a:t>WEEK FIVE</a:t>
            </a:r>
          </a:p>
        </p:txBody>
      </p:sp>
      <p:sp>
        <p:nvSpPr>
          <p:cNvPr id="3" name="Content Placeholder 2">
            <a:extLst>
              <a:ext uri="{FF2B5EF4-FFF2-40B4-BE49-F238E27FC236}">
                <a16:creationId xmlns:a16="http://schemas.microsoft.com/office/drawing/2014/main" id="{5ACC8F73-4083-4E00-BA47-A0A0610582BE}"/>
              </a:ext>
            </a:extLst>
          </p:cNvPr>
          <p:cNvSpPr>
            <a:spLocks noGrp="1"/>
          </p:cNvSpPr>
          <p:nvPr>
            <p:ph idx="1"/>
          </p:nvPr>
        </p:nvSpPr>
        <p:spPr/>
        <p:txBody>
          <a:bodyPr>
            <a:normAutofit/>
          </a:bodyPr>
          <a:lstStyle/>
          <a:p>
            <a:pPr marL="0" indent="0">
              <a:buNone/>
            </a:pPr>
            <a:r>
              <a:rPr lang="en-US" sz="3200" dirty="0"/>
              <a:t>DECLUTTERING our Souls/Spirits</a:t>
            </a:r>
          </a:p>
          <a:p>
            <a:pPr marL="0" indent="0">
              <a:buNone/>
            </a:pPr>
            <a:endParaRPr lang="en-US" sz="3200" dirty="0"/>
          </a:p>
          <a:p>
            <a:pPr marL="0" indent="0">
              <a:buNone/>
            </a:pPr>
            <a:endParaRPr lang="en-US" sz="3200" dirty="0"/>
          </a:p>
          <a:p>
            <a:pPr marL="0" indent="0">
              <a:buNone/>
            </a:pPr>
            <a:r>
              <a:rPr lang="en-US" sz="3200" dirty="0"/>
              <a:t>Slides for Week 4 are posted on the website.</a:t>
            </a:r>
          </a:p>
          <a:p>
            <a:pPr marL="0" indent="0">
              <a:buNone/>
            </a:pPr>
            <a:r>
              <a:rPr lang="en-US" sz="3200" dirty="0"/>
              <a:t>Slides for Week 5 are posted as well.</a:t>
            </a:r>
          </a:p>
        </p:txBody>
      </p:sp>
    </p:spTree>
    <p:extLst>
      <p:ext uri="{BB962C8B-B14F-4D97-AF65-F5344CB8AC3E}">
        <p14:creationId xmlns:p14="http://schemas.microsoft.com/office/powerpoint/2010/main" val="2250295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1CC-C34E-4185-9FD8-86DF8BC64CF7}"/>
              </a:ext>
            </a:extLst>
          </p:cNvPr>
          <p:cNvSpPr>
            <a:spLocks noGrp="1"/>
          </p:cNvSpPr>
          <p:nvPr>
            <p:ph type="title"/>
          </p:nvPr>
        </p:nvSpPr>
        <p:spPr/>
        <p:txBody>
          <a:bodyPr>
            <a:normAutofit fontScale="90000"/>
          </a:bodyPr>
          <a:lstStyle/>
          <a:p>
            <a:r>
              <a:rPr lang="en-US" dirty="0"/>
              <a:t>DECLUTTERING FOR LENT</a:t>
            </a:r>
            <a:br>
              <a:rPr lang="en-US" dirty="0"/>
            </a:br>
            <a:r>
              <a:rPr lang="en-US" dirty="0"/>
              <a:t>WEEK FIVE – DECLUTTERING our Souls/Spirits</a:t>
            </a:r>
            <a:br>
              <a:rPr lang="en-US" dirty="0"/>
            </a:br>
            <a:endParaRPr lang="en-US" dirty="0"/>
          </a:p>
        </p:txBody>
      </p:sp>
      <p:sp>
        <p:nvSpPr>
          <p:cNvPr id="3" name="Content Placeholder 2">
            <a:extLst>
              <a:ext uri="{FF2B5EF4-FFF2-40B4-BE49-F238E27FC236}">
                <a16:creationId xmlns:a16="http://schemas.microsoft.com/office/drawing/2014/main" id="{5ACC8F73-4083-4E00-BA47-A0A0610582BE}"/>
              </a:ext>
            </a:extLst>
          </p:cNvPr>
          <p:cNvSpPr>
            <a:spLocks noGrp="1"/>
          </p:cNvSpPr>
          <p:nvPr>
            <p:ph idx="1"/>
          </p:nvPr>
        </p:nvSpPr>
        <p:spPr/>
        <p:txBody>
          <a:bodyPr>
            <a:normAutofit/>
          </a:bodyPr>
          <a:lstStyle/>
          <a:p>
            <a:pPr marL="0" indent="0">
              <a:buNone/>
            </a:pPr>
            <a:r>
              <a:rPr lang="en-US" sz="4800" dirty="0"/>
              <a:t>Psalm 55:22  Cast your cares on the Lord and he will sustain you; he will never let the righteous be shaken.</a:t>
            </a:r>
          </a:p>
        </p:txBody>
      </p:sp>
    </p:spTree>
    <p:extLst>
      <p:ext uri="{BB962C8B-B14F-4D97-AF65-F5344CB8AC3E}">
        <p14:creationId xmlns:p14="http://schemas.microsoft.com/office/powerpoint/2010/main" val="211496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1CC-C34E-4185-9FD8-86DF8BC64CF7}"/>
              </a:ext>
            </a:extLst>
          </p:cNvPr>
          <p:cNvSpPr>
            <a:spLocks noGrp="1"/>
          </p:cNvSpPr>
          <p:nvPr>
            <p:ph type="title"/>
          </p:nvPr>
        </p:nvSpPr>
        <p:spPr/>
        <p:txBody>
          <a:bodyPr>
            <a:normAutofit fontScale="90000"/>
          </a:bodyPr>
          <a:lstStyle/>
          <a:p>
            <a:r>
              <a:rPr lang="en-US" dirty="0"/>
              <a:t>DECLUTTERING FOR LENT</a:t>
            </a:r>
            <a:br>
              <a:rPr lang="en-US" dirty="0"/>
            </a:br>
            <a:r>
              <a:rPr lang="en-US" dirty="0"/>
              <a:t>WEEK FIVE – DECLUTTERING our Souls/Spirits</a:t>
            </a:r>
            <a:br>
              <a:rPr lang="en-US" dirty="0"/>
            </a:br>
            <a:endParaRPr lang="en-US" dirty="0"/>
          </a:p>
        </p:txBody>
      </p:sp>
      <p:sp>
        <p:nvSpPr>
          <p:cNvPr id="3" name="Content Placeholder 2">
            <a:extLst>
              <a:ext uri="{FF2B5EF4-FFF2-40B4-BE49-F238E27FC236}">
                <a16:creationId xmlns:a16="http://schemas.microsoft.com/office/drawing/2014/main" id="{5ACC8F73-4083-4E00-BA47-A0A0610582BE}"/>
              </a:ext>
            </a:extLst>
          </p:cNvPr>
          <p:cNvSpPr>
            <a:spLocks noGrp="1"/>
          </p:cNvSpPr>
          <p:nvPr>
            <p:ph idx="1"/>
          </p:nvPr>
        </p:nvSpPr>
        <p:spPr/>
        <p:txBody>
          <a:bodyPr>
            <a:normAutofit lnSpcReduction="10000"/>
          </a:bodyPr>
          <a:lstStyle/>
          <a:p>
            <a:pPr marL="0" indent="0">
              <a:buNone/>
            </a:pPr>
            <a:r>
              <a:rPr lang="en-US" sz="4800" dirty="0"/>
              <a:t>Psalm 57:1  Have mercy on me, my God, have mercy on me, for in you I take refuge.  I will take refuge in the shadow of your wings until the disaster has passed.</a:t>
            </a:r>
          </a:p>
        </p:txBody>
      </p:sp>
    </p:spTree>
    <p:extLst>
      <p:ext uri="{BB962C8B-B14F-4D97-AF65-F5344CB8AC3E}">
        <p14:creationId xmlns:p14="http://schemas.microsoft.com/office/powerpoint/2010/main" val="79088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81CC-C34E-4185-9FD8-86DF8BC64CF7}"/>
              </a:ext>
            </a:extLst>
          </p:cNvPr>
          <p:cNvSpPr>
            <a:spLocks noGrp="1"/>
          </p:cNvSpPr>
          <p:nvPr>
            <p:ph type="title"/>
          </p:nvPr>
        </p:nvSpPr>
        <p:spPr/>
        <p:txBody>
          <a:bodyPr>
            <a:normAutofit fontScale="90000"/>
          </a:bodyPr>
          <a:lstStyle/>
          <a:p>
            <a:r>
              <a:rPr lang="en-US" dirty="0"/>
              <a:t>DECLUTTERING FOR LENT</a:t>
            </a:r>
            <a:br>
              <a:rPr lang="en-US" dirty="0"/>
            </a:br>
            <a:r>
              <a:rPr lang="en-US" dirty="0"/>
              <a:t>WEEK FIVE – DECLUTTERING our Souls/Spirits</a:t>
            </a:r>
            <a:br>
              <a:rPr lang="en-US" dirty="0"/>
            </a:br>
            <a:endParaRPr lang="en-US" dirty="0"/>
          </a:p>
        </p:txBody>
      </p:sp>
      <p:sp>
        <p:nvSpPr>
          <p:cNvPr id="3" name="Content Placeholder 2">
            <a:extLst>
              <a:ext uri="{FF2B5EF4-FFF2-40B4-BE49-F238E27FC236}">
                <a16:creationId xmlns:a16="http://schemas.microsoft.com/office/drawing/2014/main" id="{5ACC8F73-4083-4E00-BA47-A0A0610582BE}"/>
              </a:ext>
            </a:extLst>
          </p:cNvPr>
          <p:cNvSpPr>
            <a:spLocks noGrp="1"/>
          </p:cNvSpPr>
          <p:nvPr>
            <p:ph idx="1"/>
          </p:nvPr>
        </p:nvSpPr>
        <p:spPr/>
        <p:txBody>
          <a:bodyPr>
            <a:normAutofit fontScale="77500" lnSpcReduction="20000"/>
          </a:bodyPr>
          <a:lstStyle/>
          <a:p>
            <a:pPr marL="0" indent="0">
              <a:buNone/>
            </a:pPr>
            <a:r>
              <a:rPr lang="en-US" sz="4800" dirty="0"/>
              <a:t>1 Corinthians 6:19-20   </a:t>
            </a:r>
          </a:p>
          <a:p>
            <a:pPr marL="0" indent="0">
              <a:buNone/>
            </a:pPr>
            <a:r>
              <a:rPr lang="en-US" sz="4800" dirty="0"/>
              <a:t>Do you not know that your bodies are temples of the Holy Spirit, who is in you, whom you have received from God? You are not your own;  you were bought at a price. Therefore honor God with your bodies.</a:t>
            </a:r>
          </a:p>
        </p:txBody>
      </p:sp>
    </p:spTree>
    <p:extLst>
      <p:ext uri="{BB962C8B-B14F-4D97-AF65-F5344CB8AC3E}">
        <p14:creationId xmlns:p14="http://schemas.microsoft.com/office/powerpoint/2010/main" val="6821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038A-10DE-4CE7-8D15-79616F1D3B0A}"/>
              </a:ext>
            </a:extLst>
          </p:cNvPr>
          <p:cNvSpPr>
            <a:spLocks noGrp="1"/>
          </p:cNvSpPr>
          <p:nvPr>
            <p:ph type="title"/>
          </p:nvPr>
        </p:nvSpPr>
        <p:spPr/>
        <p:txBody>
          <a:bodyPr/>
          <a:lstStyle/>
          <a:p>
            <a:r>
              <a:rPr lang="en-US" dirty="0"/>
              <a:t>DECLUTTER OUR SOULS/SPIRITS	</a:t>
            </a:r>
          </a:p>
        </p:txBody>
      </p:sp>
      <p:sp>
        <p:nvSpPr>
          <p:cNvPr id="3" name="Content Placeholder 2">
            <a:extLst>
              <a:ext uri="{FF2B5EF4-FFF2-40B4-BE49-F238E27FC236}">
                <a16:creationId xmlns:a16="http://schemas.microsoft.com/office/drawing/2014/main" id="{B352DE3C-702C-4C18-A1C4-910FBD467AA8}"/>
              </a:ext>
            </a:extLst>
          </p:cNvPr>
          <p:cNvSpPr>
            <a:spLocks noGrp="1"/>
          </p:cNvSpPr>
          <p:nvPr>
            <p:ph idx="1"/>
          </p:nvPr>
        </p:nvSpPr>
        <p:spPr/>
        <p:txBody>
          <a:bodyPr>
            <a:normAutofit/>
          </a:bodyPr>
          <a:lstStyle/>
          <a:p>
            <a:pPr marL="0" indent="0">
              <a:buNone/>
            </a:pPr>
            <a:r>
              <a:rPr lang="en-US" sz="4400" dirty="0"/>
              <a:t>STRESS</a:t>
            </a:r>
          </a:p>
          <a:p>
            <a:pPr marL="0" indent="0">
              <a:buNone/>
            </a:pPr>
            <a:r>
              <a:rPr lang="en-US" sz="4400" dirty="0"/>
              <a:t>	we want to create “balance”</a:t>
            </a:r>
          </a:p>
          <a:p>
            <a:pPr marL="0" indent="0">
              <a:buNone/>
            </a:pPr>
            <a:r>
              <a:rPr lang="en-US" sz="4400" dirty="0"/>
              <a:t>	(rest)</a:t>
            </a:r>
          </a:p>
          <a:p>
            <a:pPr marL="0" indent="0">
              <a:buNone/>
            </a:pPr>
            <a:endParaRPr lang="en-US" dirty="0"/>
          </a:p>
        </p:txBody>
      </p:sp>
    </p:spTree>
    <p:extLst>
      <p:ext uri="{BB962C8B-B14F-4D97-AF65-F5344CB8AC3E}">
        <p14:creationId xmlns:p14="http://schemas.microsoft.com/office/powerpoint/2010/main" val="2515151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Widescreen</PresentationFormat>
  <Paragraphs>105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Avenir Next LT Pro</vt:lpstr>
      <vt:lpstr>Avenir Next LT Pro Light</vt:lpstr>
      <vt:lpstr>Garamond</vt:lpstr>
      <vt:lpstr>SavonVTI</vt:lpstr>
      <vt:lpstr>Declutter for lent</vt:lpstr>
      <vt:lpstr>REVIEW AND START</vt:lpstr>
      <vt:lpstr>SING!</vt:lpstr>
      <vt:lpstr>DECLUTTERING FOR LENT WEEK FIVE</vt:lpstr>
      <vt:lpstr>DECLUTTERING FOR LENT WEEK FIVE</vt:lpstr>
      <vt:lpstr>DECLUTTERING FOR LENT WEEK FIVE – DECLUTTERING our Souls/Spirits </vt:lpstr>
      <vt:lpstr>DECLUTTERING FOR LENT WEEK FIVE – DECLUTTERING our Souls/Spirits </vt:lpstr>
      <vt:lpstr>DECLUTTERING FOR LENT WEEK FIVE – DECLUTTERING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 OUR SOULS/SPIRITS </vt:lpstr>
      <vt:lpstr>DECLUTTERING FOR LENT WEEK FIVE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2020-04-01T18:40:48Z</dcterms:created>
  <dcterms:modified xsi:type="dcterms:W3CDTF">2020-04-01T18:54:13Z</dcterms:modified>
</cp:coreProperties>
</file>