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5"/>
  </p:notesMasterIdLst>
  <p:sldIdLst>
    <p:sldId id="811" r:id="rId2"/>
    <p:sldId id="4540" r:id="rId3"/>
    <p:sldId id="4541" r:id="rId4"/>
    <p:sldId id="4542" r:id="rId5"/>
    <p:sldId id="4543" r:id="rId6"/>
    <p:sldId id="4544" r:id="rId7"/>
    <p:sldId id="4545" r:id="rId8"/>
    <p:sldId id="4546" r:id="rId9"/>
    <p:sldId id="4547" r:id="rId10"/>
    <p:sldId id="4548" r:id="rId11"/>
    <p:sldId id="4549" r:id="rId12"/>
    <p:sldId id="4551" r:id="rId13"/>
    <p:sldId id="4550" r:id="rId14"/>
    <p:sldId id="4552" r:id="rId15"/>
    <p:sldId id="3738" r:id="rId16"/>
    <p:sldId id="4553" r:id="rId17"/>
    <p:sldId id="4554" r:id="rId18"/>
    <p:sldId id="4555" r:id="rId19"/>
    <p:sldId id="4556" r:id="rId20"/>
    <p:sldId id="4557" r:id="rId21"/>
    <p:sldId id="4558" r:id="rId22"/>
    <p:sldId id="4559" r:id="rId23"/>
    <p:sldId id="4560" r:id="rId24"/>
    <p:sldId id="4561" r:id="rId25"/>
    <p:sldId id="4562" r:id="rId26"/>
    <p:sldId id="4563" r:id="rId27"/>
    <p:sldId id="4564" r:id="rId28"/>
    <p:sldId id="4565" r:id="rId29"/>
    <p:sldId id="2498" r:id="rId30"/>
    <p:sldId id="1556" r:id="rId31"/>
    <p:sldId id="547" r:id="rId32"/>
    <p:sldId id="3551" r:id="rId33"/>
    <p:sldId id="162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CC00"/>
    <a:srgbClr val="FF99CC"/>
    <a:srgbClr val="CCCCFF"/>
    <a:srgbClr val="6666FF"/>
    <a:srgbClr val="FF7C80"/>
    <a:srgbClr val="E6E6E6"/>
    <a:srgbClr val="FFCC66"/>
    <a:srgbClr val="FF66CC"/>
    <a:srgbClr val="FF66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5" autoAdjust="0"/>
    <p:restoredTop sz="94660"/>
  </p:normalViewPr>
  <p:slideViewPr>
    <p:cSldViewPr>
      <p:cViewPr varScale="1">
        <p:scale>
          <a:sx n="72" d="100"/>
          <a:sy n="72" d="100"/>
        </p:scale>
        <p:origin x="14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FF775-E329-46D8-B26C-D70F7A9376DF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98423-CA5E-47A3-8CB8-04D8A8E79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6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8423-CA5E-47A3-8CB8-04D8A8E793F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64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8423-CA5E-47A3-8CB8-04D8A8E793F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31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8423-CA5E-47A3-8CB8-04D8A8E793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66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8423-CA5E-47A3-8CB8-04D8A8E793F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25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8423-CA5E-47A3-8CB8-04D8A8E793F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114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8423-CA5E-47A3-8CB8-04D8A8E793F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20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B11-9271-4FC2-8B8B-6DB0411B903D}" type="datetimeFigureOut">
              <a:rPr lang="en-US" smtClean="0"/>
              <a:pPr/>
              <a:t>5/16/2020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83F7-E4F1-4753-B6CF-FEE12F1D46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B11-9271-4FC2-8B8B-6DB0411B903D}" type="datetimeFigureOut">
              <a:rPr lang="en-US" smtClean="0"/>
              <a:pPr/>
              <a:t>5/16/2020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83F7-E4F1-4753-B6CF-FEE12F1D46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B11-9271-4FC2-8B8B-6DB0411B903D}" type="datetimeFigureOut">
              <a:rPr lang="en-US" smtClean="0"/>
              <a:pPr/>
              <a:t>5/16/2020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83F7-E4F1-4753-B6CF-FEE12F1D46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B11-9271-4FC2-8B8B-6DB0411B903D}" type="datetimeFigureOut">
              <a:rPr lang="en-US" smtClean="0"/>
              <a:pPr/>
              <a:t>5/16/2020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83F7-E4F1-4753-B6CF-FEE12F1D46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B11-9271-4FC2-8B8B-6DB0411B903D}" type="datetimeFigureOut">
              <a:rPr lang="en-US" smtClean="0"/>
              <a:pPr/>
              <a:t>5/16/2020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83F7-E4F1-4753-B6CF-FEE12F1D46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B11-9271-4FC2-8B8B-6DB0411B903D}" type="datetimeFigureOut">
              <a:rPr lang="en-US" smtClean="0"/>
              <a:pPr/>
              <a:t>5/16/2020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83F7-E4F1-4753-B6CF-FEE12F1D46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B11-9271-4FC2-8B8B-6DB0411B903D}" type="datetimeFigureOut">
              <a:rPr lang="en-US" smtClean="0"/>
              <a:pPr/>
              <a:t>5/16/2020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83F7-E4F1-4753-B6CF-FEE12F1D46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B11-9271-4FC2-8B8B-6DB0411B903D}" type="datetimeFigureOut">
              <a:rPr lang="en-US" smtClean="0"/>
              <a:pPr/>
              <a:t>5/16/2020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83F7-E4F1-4753-B6CF-FEE12F1D46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B11-9271-4FC2-8B8B-6DB0411B903D}" type="datetimeFigureOut">
              <a:rPr lang="en-US" smtClean="0"/>
              <a:pPr/>
              <a:t>5/16/2020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83F7-E4F1-4753-B6CF-FEE12F1D46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B11-9271-4FC2-8B8B-6DB0411B903D}" type="datetimeFigureOut">
              <a:rPr lang="en-US" smtClean="0"/>
              <a:pPr/>
              <a:t>5/16/2020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83F7-E4F1-4753-B6CF-FEE12F1D46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B11-9271-4FC2-8B8B-6DB0411B903D}" type="datetimeFigureOut">
              <a:rPr lang="en-US" smtClean="0"/>
              <a:pPr/>
              <a:t>5/16/2020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83F7-E4F1-4753-B6CF-FEE12F1D46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7B11-9271-4FC2-8B8B-6DB0411B903D}" type="datetimeFigureOut">
              <a:rPr lang="en-US" smtClean="0"/>
              <a:pPr/>
              <a:t>5/16/2020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83F7-E4F1-4753-B6CF-FEE12F1D467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85"/>
            <a:ext cx="9144000" cy="6799230"/>
          </a:xfrm>
          <a:prstGeom prst="rect">
            <a:avLst/>
          </a:prstGeom>
        </p:spPr>
      </p:pic>
      <p:sp>
        <p:nvSpPr>
          <p:cNvPr id="14348" name="AutoShape 12" descr="data:image/jpg;base64,/9j/4AAQSkZJRgABAQAAAQABAAD/2wBDAAkGBwgHBgkIBwgKCgkLDRYPDQwMDRsUFRAWIB0iIiAdHx8kKDQsJCYxJx8fLT0tMTU3Ojo6Iys/RD84QzQ5Ojf/2wBDAQoKCg0MDRoPDxo3JR8lNzc3Nzc3Nzc3Nzc3Nzc3Nzc3Nzc3Nzc3Nzc3Nzc3Nzc3Nzc3Nzc3Nzc3Nzc3Nzc3Nzf/wAARCADAAJEDASIAAhEBAxEB/8QAHAAAAgMBAQEBAAAAAAAAAAAAAAYEBQcBAwII/8QASBAAAQMDAAYGCAMECAQHAAAAAQIDBAAFEQYSITFBUQcTImFxgRQjMpGhscHRQlLwFUOy4RYzNFRicnOSJDU2U3SCg5OUovH/xAAbAQADAQEBAQEAAAAAAAAAAAAAAwUEBgECB//EAC8RAAICAgEDAwMBCAMAAAAAAAECAAMEERIFITETQVEUImFCIzM0cYGRwfAy0eH/2gAMAwEAAhEDEQA/ANxoooohCiiiiEKKKKIQoooohCiiiiE4az3pf/sVt/1l/wANaEaz3pg2Qbb/AKq/4az5f7lpkzv4dozaFf8ASdq/8OmrrI51l1ge0jvlsjQbM6mBChtJaXIPtLXjbjYTx4e+uXdjS/RhAmm7uSmAQFqKisJydmslXDhkV8LkaQHidT4XK41g8SRrzNUzXMjNUGh+kaNIrZ1pSluS0dR5sHYDwI7j9+VIFt01u8W7SfSX3piR1jbMfVHaXrAJGwZpjZCKAfYxj5dahT7Ga9kCjOTWcO2/T6cn0kzW42sMhhDoTq92MH518aO6Y3O33cWnSUFWVhvrVgBTajuzjYUnZt78159SARyBAM8+rUEB1I37zTKK+dbu+NFP3NWxPqiiivZ7CiiiiEKKKKIQoooohCiiiiE4az3pf/sVt/1l/wAIrQjWedMH9itvc8v+EVny/wBy0y5v8O0Y9BYzcfRS3JQANZoOKxxKjk/OrK8xkS7VMYcAKHGFpIPgaXOje9R5lkagKcAlRE6imydpTnYoeWzxqdprfY9ps0gdaj0p5ststg9ok7M45DfQrp6O/bUEsr+nB321EvojcUm9TG9Y4XHCiO8KGD/9jUTQOK3K04WXQCGVPOAH8wOB86uOiO2uIMy4rSoNqAYbJ/Fg5V9B76X9Ebkza9Mi7JWlDLrjrS1q3Jydh94FYVGlq5fMmoOKU8vkzaNUVlvS9GQi4wH0bFusrSojjqkY/iNailaSjWBBBGc1kfSFO/bukjMGAet6pPUI1dus4o7ceGweRrXmEelr3Pibs8j0de51qH9Lpv8A3F+40U2f0HjfmHvorJ6N/wAzD9Pk/MdKKKKrS5CiiiiEKKKKIQoooohCuZrzkPtx2VvPLShtCSpSlHASBvNR7XcI90gtTYbmuy6nKTjB7wRwI5V5sb1PNjepM31QaWaMN6SNx0OylsBhSlDUQFa2QBx8Kv6NleMoYaPieOiuvFvETp/R7bpcaMlEh1iSy2lsvoA9ZgYyRz7xiocToyhJkBydcJEkA7UhOpreJyTT7mu0s49ZO9RJxaSdlZ4RYjEOO3HitpaZbGEoQMACsb0Vtka8aTzIUxJLS0vHKTgpIVsIPOtqO6kDRPRK6WrSR24SuoDCg6BqOEqyo5GzFKyKyzpodhFZNJd69DsDI7vR7dB6mNf3BF3BCwoYHLAVir7RfQqDYXBIUsyZeMBxScBA46o4eO+mgV2mrj1qdgRq4tSNyAnNXw91FfVFOj9QoooonsKK4dlQmLtBkSXYzMtlb7SilxoLGskjmN9eEgeZ4SB5k0iqjSu4Ltej06Y0rDqGj1Z5KOwH3kVba2aSulaT1WjzbIOC9ISPEAE/MCl3NwrLRWQ/Cpm/E+dD9OWLmpuHdCliaeyhwbEPH6K7vdyp31hX5vzWhaH6dqYirh3guOltsll4DKlYGdRXfs2H31ixs0H7bP7ydh9Q5fZb5+Z79Kd/ISmyxl7VAOSSDuH4U+e/3VW9Gd/MG4m1yF4jSleqydiXOXnu8QOdKE+Y7Pmvy5By6+srV3Z4eW6vFClIWlbZKVJIKSN4POsjZLG71B/omJsxvqPVHj/E/RuePdSvpbpjGsSTHYSmRPUNjQOAjkVH6b/DfS/dekBYsUREEYuL7XrVFOxo7iRzJIOKzpbinXFOOKUpSjlSlHJJPEmtmRmhRqvzN+X1AIONfmbXoJeH7zY/SJa9eQl1aFqAxxyNngRTIKzfogkEouUYncpDgHjkH5CtHKsVqx351BjNuLYXpVjPqioM67QLekGbLZZycALXgk9w3nyqaDmnbBjwQfE7RRRXs9hRRRRCFFcrmtRCdNYj0gMmNpfNIGNYodQR3pGfiDW26wrLOluGW7rDmhOx5ktk96Tn5KrHnKTVse0n9SUmjY9jKSz6Z3u2EJTKMlkfupHa9x3j31YaVaQq0stsX0aG625FcKn0ZChtGAQePHhSbypg0SPalDjhB+dRrsqyupu+xJePbZafRZuxi9uOKvNFY+vKckKHZbGqPE/yz76trnZ2JoK0ANvn8Y3HxH6NfVkhOQYWo8nVWtZV4jcPlU63KV6Tx8x1OE9d4LdxKbSC1+jL9JZT6pZwoD8KvtUeyW709/LgIYR7Z5nlTe4wmUgsKTrdaNXHPP6+Fcat4taPQx+7JyrHtE8aSM0irj+qPOApt5/plHpRFAjsyEDHV9ggDZg7vkffS2fZp5ucZUuC8w2krWU5SBzG36VBtVjajYdlBLj2wgY7KPuabRkqtX3HvE5GG1l21HafOht3OjKpU+VGeW082G2wkY1lg547hv20XjTy9XEqQ08IbJ3IY9rHerf7sUaVEC3tjiXR8jStsqhj5lj1AA6ETkWWUapVuwljY2lztIIDbhUtTslsKUokkjWBO3wBrfxWM9GkP0nSlhwjsRm1unxxqj+KtmzVjp6ngWPvKHS1IqLH3M7Xa+CoZr6Fb5TnaKKKIT5O7ZWV6cXTSGy31xpq5yERXvWMaoTsHEbuB+GK1XApd03sKb7Z1NoA9KZPWMHmr8vmNnupGQjNWeJ7zNl1s9RCHRmVjS7SFJ/5vJ88favRN7mXtxiFepBkMa2UZSElKsEDaADVCpKkqUlYKVJOFAjBB5UIUpCwpJwpJyD31BeyxlKkmc6L7AdMSR8Rme0bjqBLLzqOQVhQ+le1hs8uHMdTgOpW3sKN+wjhvqdb5QmRG3k7CodocjxFT4Dwjy2nOAV2vDcah2X2hWRu8t1Y1JZbF7TwOw4O8UwMw25dpYQoAKCMpVyNSZcFiWO2AFcFp316w2VMRW214OqNUEbjUp7uabUdxK1dPFu/gyms8RQuC+tTgsjdjif0a9dII5KmnkJ7R7BwN54VdhkBCngN5wrA4cPnXepC21OKTnVIx4/o00Jc1gYDyN/0n16a8Csq4UBMWK4VgF1SDrHls3Cl0A6opxcQpTTgTtOqf5VEg2xiKNbGu7xWofLlSq7iqlm9/E+bKORAXwIkX+2S5aIzaEBtOSoqc2cAN2+oTGjLScGQ+tXchIHzpsvLwenKA9lHZH1+NVzzqWG1uOHCUJyT3CqdWTbwCr2ku7Fp5l27ygeuD2jkpTNkeLK3EDrlkBSjvwNu7y514q0v0hUdt2keWB9KqJL6pL7jy/acUSe6vMVdrexEC8jIT3vyIQ6EbNHL1pLeLxHhN3aThasuKODqoHtHd+iRWyJGANtJnRxo8bXblTpTZEuUAcKG1tHAee8+XKnMYq7ioy17Y9zOgwq3WrbnZM+qKKK0zXIsydGgsddMfaYbG9TigkfGlO6dI1ojZTCQ9NWOKBqI/wByvoKWOkDRy4Q5S7l1z8yEo+24orUxngf8PI+R70o55+6pmRmWI3EDUj5efbW3ALr+cYXJcC/3t6RJieiuPHIQ25sWccTgbTs3Yz41Zos1vSMeipI5qJP1pLBIII2EbiKarFdjMIjPaxf3JIGdf+dc/mC07dT/ADiMS6uxiLF7mX1nbhRHi0uO0llzfgbjzq/XaITg2IKP8qqqWrTLc/dpQP8AErbV3bWJDDYakOIKR7JGcjuqBexZgVbvOioTQ4le0lRY6wyltKtcoGMneRUqMkLSthzZxHMVxDDqCFtlJ8DvqWhId1VqSUrG+r/SumnkHdSG9wfDA/Ea767CeTDfqnWlb81woxDCQO0rFTNUZzxNBSNmzdXQjptYTiPYFf6ExXMyveSGGAgbVKIya8HGlhok9knYM1ZOJQlRcKSV7hUVxl95WuoBI4AndUHqfTBvaryIGlA8AfJMYj/MpEWeKjJcC3FHipX2qovbcJZ9FbYbUhJ9YcZyeVMU5t9TZbjOICjsKiD8KoHbPMRk4Qv/ACq+9c5UWRz6jdxPm9drpVlEq0W9Q2xWx4Ep+RqpnJttomsOtxuvcQsLLK1nUI7+PlVpfLgbWC0UH0g7kqGxPeftSc4tbq1OOKKlKOSo7zV7DW0nmx7Tns2yus8FUbmqWzpKtrxQifGfiqJ9oesR8Nvwpvt10g3JnrYEpp9HHUUCR4jePOvz147aZNDNHbjd54fjPPRIzR7cpBwr/Kk8T8BxroKMy1m4kbnuL1C52CEbm166eYoqB+zEf3ub/wC+aKp7aWdt8Sc4lDjakLSFJUMEEZBFZppnoMzGQ7cbQttlsdpyO4sJSO9JO7wPlyp30gv8OxQuvlr7Z2NtJ9pw8h9TwrHNI9I52kEnXlrKWEnLbCT2Ufc9/uxWPMsqC8WGzJ+fbSF4uNmSbZYEOoQ9Lc1goZCEHYfP7e+r9hhqO3qMNpQk8EjGfvSVCuEmEr1DnY4oVtSfKmW1XdM90MllSHPxFJykDmTvArlMqu47bfaZ8O2jsoGjGaHeHWMJey4gbMk9pPnV/FcEpIU3nb+cavzqutsOGgJUlxt1znkbPAVab9mNtQXNZsH2k/5nR1BwO5k1mO+jaHQO7eKlt5xhWM91QmWNUBTrhH+EHdUxpSSOztA4133SQErC8eP4LbMU/cz0oooqzFz5VnhvqI+w85nLgxyxipLiglOVZxzFRHWEujWadyeRVkVK6np6iuuX4DcT/wCz7TsZDfBYSSvaB+XbVBNvK1hSIw6sbio+1/Kr9SSkkEEGoFxjRHklTyktuY2Lzg/zr8+3WtpHAj8eY+wMU7GLDqEvApeSFg7wsZBqkuGjza9ZcNQbUduoo5T9xVhebi3a16mqp0qzqKTsSfM0rz7rKm5S4sJbP4EbB586uYtd3ZlOhOezLaRtXGz/AL7xn0L0LTdgmdcHkehpUQGWlhSlkcyPZHx8K1aIwzFYQxGbQ00gAJQgYAFYJZbxNsssSYDpbUfbQdqXByUOP6xith0V0ph6Qx8I9TLQPWsKO0d45jv99dThWVceI7GffTraePFezRhxRXM91FUZUmX6XaF32ZOdntyRcNb2UHsKQOCQDswO47aRJcSRDd6qYw6w5+V1BST76/RWBio85qK5HX6a20tlIJUHUgpA86wXYKOeQOpNv6clhLA6P95+focR2ZISy0O0d5P4RzpzgwmYLAaaTtPtKO9R5mqG43tpF1kPWWKxGiKICEJb9oDiRwzt2ChOksge2w0o8wSK53LptduK+JhxrMegnkdmNCEKcWEIBKlHA50z26EIjWFK1nT7SuXcKVNH7o4WvS3IqQVbEdo7udWq7zLcOq2lCCd2qnPzqDkV2b4CX8ayvjy+YzMNpWrWUcJTvJqW28HHA20MJG81WMJU20hDiypQHaUTvNSmneqZVqe2o+6t3S+oLQQvgDux9zrwBNboTLBLmspYH4eNBeAQF8Dj41DZX1cRw8Sr7VwLzCUk70kD410S9YBQfJUt/wBCJ9OSHni0sawyhWzvFRH0I/rGjlB5cKC7rsFDm9OCDXgRrJIBIzsyKgdT6mt415UjY+VPuI1E1PGZGTKa1FEg8FDhStIZWw6pt0HWSePGrBV0mxXltOFCylWMqTg/CoF6ubrsYvIjIU80MjCiMjiPrU2iuwNo9wZnyLEKk+4kWRHblMqZeTrIVw5Hn40m3OAuC+UKyUK2oVjePvVgdJnjjVjtjxUTXh+23HZTK5sdmRHQ4FKYKdihxGd9XMWm2ttN4nP5VtF2tHvK5ll190NsNrecOwIQkqPuFN+jehN/VJama5thQQpK1HLn+0fIkd9aXYhbXLcy/aWWW47qQpPVNhOzvxVkMV0lOCi6Ync10dNRdMW3K30e4/39v/46fvRVnRW7jKXH8zmaz/pSvxYiptEZfrHhrv4O5Gdg8z8B31oBGyku79H8e63F+a9cpKXXllRGokgcgO4ClZAdkITzEZQtasrX5MyM769YjCpMltlO9agM8hxrSk9FsTPaukg/+mkVSaU2SHogIjkGQ89KeKv67VKUpA2nAA4kcedR7cS5ELSGcGysc7PAk1ttLaEobSAlICQBwA2VKt62ET2/SHEpCO1gnl3eJpCeu897IVJUkHggBPyqw0VBVJkOKJJCAMk8z/KoNuGQhZjKFOcrWKiCPky8qUCiIkpHFat9WdsJ/Z7BJySnJPjSrjJGyrD9rJVbWmIpyrVKVrT+HBIwKlWUbUKoleu/7izGXceaiRIeYQchsg55nca7MmphpQV+wtQSfdvpetcj0eahSj2VdlXgf517XyR1soNpI1Whjz4156bC0d+2p9+v+z37y/dwphzG0FJ2+VUUG7utJCJHrE7O1+IfeviHdBGjONyFerCDqqP4dm7wquGCBg5BG8V7XRoFWHafFl+yCp7ybd32HpSHGFglxO1J2HI7vDFQznYPPdVFpWn/AIVhfFLhHvH8qpWLpOYGESVkDgo63zqnVicqgymSb84JaVcTt4i+hz3WkjCCddHgf18KhU2aLwmNLrg5FujrjbrbOs0tkJTkA7cgg53jdjjTIvouhZ7FzkjxbSavU4lz1gyf9G9xL1eJW9Ft+9HlKs8hfq3yVsZ4L4jzG3xHfWpCkKL0axo0ht5F1kpcbUFoUlCQQQcjnT6kbBk5NWMVbETi8sYaWpXxs9p9UUUVpmycoxXaKITmKx/pTl9dpKGAezHYSPAqyT8MVsJ3VlN90Svd80nnyG2ENMLd7DrywAUgBIIAyeHKsearNXxUTD1BXerig3sxDAq70bksxW5bkhwIT2AM8Tt2Dvp7s/Rvb2Cly5vrmODehI1EfPJ99ROlO3x4dotoiMIZabfUnUbSEjanu8Km24DGklzqTkw7aFNzeR7RNud9ck6zUbLTO4n8Sh9Kn6LP68NxokZbXkeB/wDw0rVa6OvLZnKKW1uI6pRWEJ1ilIGc47sVNsxwaiiCJx8lzeGcxjus1MGKpzILhylCeZ+wrwsdxM6PquqJfR7WT7Q4H9fWlm4zXJ0jrV7EgYQnPsivOLJcivpeZOqpJ945GlDEHpcT5jjnn1uX6Y16QP8AU2tzB7ThCB9fgKobZeXoWELy4x+Unanw+1e1/lrlNw1lpxDK2ytJUMBRzg454xiqXhTacfjVwcReVkMLuS+0Yr7OjzbWhbKwSHBrA7CnYd9LxBFPfRREbkT7kp5tLjfUJQUqGQcq7/CmK89HVqmFTkBS4LpOcNjWR/t4eRFUKMA+kChjGxrcpBcPJiDoJK9E0rtyicBay0f/ADAgfHFbkNtZAvQa+2m4R5TDKJTbLyHNZhWCNVQPsnB4cM1ryeNU8JHRSrCbunJZWhRxrvO0V2itsowoooohCiiiiEK5gV2iiE5ilLpNi+kaKvr4sOIdHhnB+dNpqLc4LdxgSIb2erfbU2ojeAdmyvixOaFfmLtTnWy/ImDWe0TLxNTEgN9Y4dqlHYlA5k8q2TRnRiHYYSmkgOvOD1zyh7fcBwHdU+zWiJZoaY0FkISNqlfiWeZPE1YVmx8Vahs9zMuJhLSNt3MwfSyzqsd7figEMqPWMHmg7h5bvLvqFaLc9dbnHhRx23l4z+UcVeQya13T3R79uWoqYQDMj5Wz/i5p8/niq3oz0eMCGq6S2ymTJThtKhgob+hOw+QrK2GfX1+mYXwD9Tof8fMvrho1b59lbtbjWGWUBLKk+02QMAg/rPGsg0i0fm2CWWZadZpRPVPpHZcH0PdW9YqNPt8a4RVxpjCHmV+0hY/W2tl+Kto/M35OGly9uxiV0RxSi1zpR/evhA8Ej7qNPw2ioFjtLFlgIhRNctJUpQKzk7STt99WAGKbSnBAvxH49fpVKnxDAxigACu0U2OhRRRRCFFFFEJ//9k="/>
          <p:cNvSpPr>
            <a:spLocks noChangeAspect="1" noChangeArrowheads="1"/>
          </p:cNvSpPr>
          <p:nvPr/>
        </p:nvSpPr>
        <p:spPr bwMode="auto">
          <a:xfrm>
            <a:off x="155575" y="-738188"/>
            <a:ext cx="116205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051720" y="4437112"/>
            <a:ext cx="4536504" cy="826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-58293" y="5009722"/>
            <a:ext cx="9094489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 Black" panose="020B0A04020102020204" pitchFamily="34" charset="0"/>
              </a:rPr>
              <a:t>13 QUESTIONS TO TEST YOUR KNOWLEDGE OF THE WORLD’S EVENTS THIS WEEK!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52736"/>
            <a:ext cx="635258" cy="842253"/>
          </a:xfrm>
          <a:prstGeom prst="rect">
            <a:avLst/>
          </a:prstGeom>
        </p:spPr>
      </p:pic>
      <p:pic>
        <p:nvPicPr>
          <p:cNvPr id="10" name="Picture 2" descr="http://topicallanka.com/imeges/animated_glob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66" y="250736"/>
            <a:ext cx="2840994" cy="284099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390FC"/>
              </a:clrFrom>
              <a:clrTo>
                <a:srgbClr val="0390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07" y="620688"/>
            <a:ext cx="2585645" cy="19569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925878">
            <a:off x="-1628421" y="276604"/>
            <a:ext cx="13106257" cy="6620064"/>
          </a:xfrm>
          <a:prstGeom prst="rect">
            <a:avLst/>
          </a:prstGeom>
          <a:blipFill dpi="0" rotWithShape="1">
            <a:blip r:embed="rId6">
              <a:alphaModFix amt="42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-27384"/>
            <a:ext cx="9144000" cy="688538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 rot="16200000">
            <a:off x="-3280659" y="3172141"/>
            <a:ext cx="7245424" cy="90113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GEOGRAPHY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9046" y="181089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9</a:t>
            </a:r>
            <a:r>
              <a:rPr lang="en-GB" sz="6000" b="1">
                <a:solidFill>
                  <a:schemeClr val="bg1"/>
                </a:solidFill>
              </a:rPr>
              <a:t> </a:t>
            </a:r>
            <a:endParaRPr lang="en-GB" sz="6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942184" y="124688"/>
            <a:ext cx="6408712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Which huge mountain was illuminated with </a:t>
            </a:r>
            <a:r>
              <a:rPr lang="en-GB" sz="2800" i="1" noProof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#</a:t>
            </a:r>
            <a:r>
              <a:rPr lang="en-GB" sz="2800" i="1" noProof="0" dirty="0" err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stayhome</a:t>
            </a:r>
            <a:r>
              <a:rPr lang="en-GB" sz="2800" noProof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?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621614" y="5661248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Matterhorn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Eiger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Everest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Ben Nevis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43" y="1315250"/>
            <a:ext cx="5998868" cy="399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3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rgbClr val="FF99CC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 rot="16200000">
            <a:off x="-3336398" y="3189959"/>
            <a:ext cx="7283343" cy="82758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UK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61417" y="181089"/>
            <a:ext cx="963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10</a:t>
            </a:r>
            <a:endParaRPr lang="en-GB" sz="6000" b="1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037122" y="116630"/>
            <a:ext cx="6198456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628630" y="5621751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A: NHS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Teachers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Carers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Key workers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13648" y="301150"/>
            <a:ext cx="7407864" cy="929679"/>
          </a:xfrm>
          <a:prstGeom prst="round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275610" y="117810"/>
            <a:ext cx="5319632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algn="ctr">
              <a:spcBef>
                <a:spcPct val="0"/>
              </a:spcBef>
              <a:defRPr/>
            </a:pPr>
            <a:r>
              <a:rPr lang="en-GB" sz="32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</a:t>
            </a:r>
            <a:r>
              <a:rPr lang="en-GB" sz="3200" i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Clap for ____ </a:t>
            </a:r>
            <a:r>
              <a:rPr lang="en-GB" sz="32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takes place every Thursday?</a:t>
            </a:r>
            <a:endParaRPr kumimoji="0" lang="en-GB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77" y="1359159"/>
            <a:ext cx="6182634" cy="41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9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 rot="16200000">
            <a:off x="-3283659" y="3146601"/>
            <a:ext cx="7245424" cy="8275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dirty="0">
                <a:latin typeface="+mj-lt"/>
                <a:ea typeface="+mj-ea"/>
                <a:cs typeface="+mj-cs"/>
              </a:rPr>
              <a:t>MUSIC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43936" y="181089"/>
            <a:ext cx="11384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11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861017" y="108624"/>
            <a:ext cx="6585920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i="1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Blinding Lights</a:t>
            </a: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conntinues</a:t>
            </a: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at number one this week – who is it by?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628628" y="5646222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Saint </a:t>
            </a:r>
            <a:r>
              <a:rPr lang="en-GB" sz="2400" noProof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Jhn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994717" y="8848783"/>
            <a:ext cx="4615575" cy="1429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</a:t>
            </a:r>
            <a:r>
              <a:rPr lang="en-GB" sz="2400" dirty="0">
                <a:solidFill>
                  <a:schemeClr val="bg1"/>
                </a:solidFill>
              </a:rPr>
              <a:t>Thailand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Drake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</a:t>
            </a:r>
            <a:r>
              <a:rPr lang="en-GB" sz="2400" noProof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Weeknd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28628" y="6201308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GB" sz="2400" noProof="0" dirty="0" err="1">
                <a:solidFill>
                  <a:schemeClr val="bg1"/>
                </a:solidFill>
                <a:latin typeface="+mj-lt"/>
              </a:rPr>
              <a:t>Dua</a:t>
            </a:r>
            <a:r>
              <a:rPr lang="en-GB" sz="2400" noProof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noProof="0" dirty="0" err="1">
                <a:solidFill>
                  <a:schemeClr val="bg1"/>
                </a:solidFill>
                <a:latin typeface="+mj-lt"/>
              </a:rPr>
              <a:t>Lipa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357372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7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6935659"/>
          </a:xfrm>
          <a:prstGeom prst="rect">
            <a:avLst/>
          </a:prstGeom>
          <a:solidFill>
            <a:srgbClr val="FF7C8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 rot="16200000">
            <a:off x="-3280659" y="3172141"/>
            <a:ext cx="7245424" cy="901139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noProof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LITERACY 2 of 2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181089"/>
            <a:ext cx="963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49769" y="124688"/>
            <a:ext cx="4587829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32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How should ‘</a:t>
            </a:r>
            <a:r>
              <a:rPr lang="en-GB" sz="32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conntinues</a:t>
            </a:r>
            <a:r>
              <a:rPr lang="en-GB" sz="32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’ have been spelt?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621614" y="5589240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A: continues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ounded Rectangle 46"/>
          <p:cNvSpPr/>
          <p:nvPr/>
        </p:nvSpPr>
        <p:spPr>
          <a:xfrm>
            <a:off x="5108481" y="5591152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ounded Rectangle 47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continyews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continnues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31493" y="6193355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continuese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65" y="1357987"/>
            <a:ext cx="5785232" cy="40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6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 rot="16200000">
            <a:off x="-3280659" y="3172141"/>
            <a:ext cx="7245424" cy="9011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AND FINALLY…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4" descr="data:image/jpeg;base64,/9j/4AAQSkZJRgABAQAAAQABAAD/2wCEAAkGBhQSEBQSEhQUFBQVFBUUFBQVEhQUFBQUFhQWFRUUFBQXHCYeGBwjGRUUHy8gIycpLCwsFx4xNTAqNSYrLCkBCQoKDgwOGg8PGiwkHyUpKSwpLSwpKSwpKSwsLCwpLCwsKSwsKSksLCksLCkpLCwpLCkpLCwsKSwpKSksLCwpLP/AABEIALIBHAMBIgACEQEDEQH/xAAcAAAABwEBAAAAAAAAAAAAAAAAAQIDBAUGBwj/xABGEAABAwEFBQUGAwUECgMAAAABAAIRAwQFEiExBkFRYXETIjKBkQdCobHB0RRS8CMzYnLhJZKishY1VHOCo7PD0vE0Q1P/xAAbAQABBQEBAAAAAAAAAAAAAAACAAEDBAUGB//EACsRAAICAQQBAwIGAwAAAAAAAAABAgMRBBIhMQUTIkFhcTJRgZGh8CNC0f/aAAwDAQACEQMRAD8AyACNAJS68xgNQhGAjASBYUIwEYCOEhhKOEcIQkIIBGjCCQgJQalMYTpmtFsxsfUtT/DhYCMTyMg3OQNxdyUdlka47pBRi5PCKy7Ljq2h+CmwvdrDXNkDic8gtxYPZY4tBqlgMCQC8weZBAK3d03RTs1IU6TQANcsyeJU74rCu8hOTxHhGnXp4x5ZhXey+nHizjQju+QmVU2/2d4BOEuj8pdPlicSunFwUW1VIVN662DzknVEJcYOE267y10AQNwJ73OR6KCu31rDTqHvjI6wIcOchUF/ezgOBfSPwGL1AEjkfVa2m8nCaxIp36Fx5Ry1wRAKdet01KD8FRpB3cHDiFChaDnl8Gc4tcMWCnGuTITjAp8ZWSMdRgJIRlQzt28BbQykhAowEVVu4FxFtCBCU3REQpxmBN1GpyECE+3IxHDc0uUbwmXPQNYGDKIog5GUecocZqJtOPCSFVechCISoRhGpicKUIRoQkMBCEqEcJDCYRhqOEEhAAQhHCUxsnPJIRb7NbOvtNZrIIbILjmO7x6LtF32NlCm2lTADW/qVn9ibrFGzB0Q54Djxz0nyV66ouV1+r3z2rpG5ptPtjkmNqZon1Rq7IDj9lCNriYzKjueXeI/ZZjtwW1VksHW4EZSR6KLWtE6qNXtMCAob3E5yoJ2tlmuhFi4DVS6FuGHUHPKM1UUahGpPRLs570DfmhVri8oU6k+yTe93Mqsgta4HVrmgjy4eS5VtNswaBL2Z0iYGssM+F05ea63iyI9FS3uBhJd4SYcCJwnmN7futbS6txaM+7TxnE4+AlNMK0v66hRecAGAncScJ4dOCql1tVishlHPWQcHhjgKMJITjVUug85Hi+AQg1ByIIoe0aQ6ECEGoyr0JKRGwQgQjCIlFJ4Qw3UUWopL00WqCM9zwM0Ia1KhKDEZVpcAjL2JHZqQWosCbah8kYBHCMBHChLIUIQlBqOEhMIIQjRhqQwQCEIwEZCQgK32Xurt7SxurZBceAGcRzhVC2vs8oRUe+Mg2Ad5OpVbVT2VSZPRHdNI6AHgDLTQAcAo9V8+SadXUU1/F0d6/qVwds3nJ1FceBdW3xl+oRMtRP3VWw4nEnQQNd+v2TlqtbmtJaGwNS50BQ7mXo1pItWgb0bngLNWG/8b4JHQEH4qzvUxSLm5kDQdYQ5yL0+ScLwZpInhMp2k8TksULXVp0e1DcYc6NCY4nug/TQq5sV5mRiY5stBGRwmeuhTvOMsaUI9I1DHJNrpAhw91wh33VQ+9YGI5AH0VrTtTXN6iQpKp8lSyprs5btBRc2q+mZlriM/eYIIPUA/BUa123lGXsfke6WuG/unUR7wBHUArGMf+pXY6K//Gjl9VXiY+EsJoJRerNuWslVDhKSgxyMhRRjJhNoW0paaaE6FoVRaRC3yAJD3J0Jqq1Sz6GGC9LCR2eaeaxRV9iYWFEQnYTDnIZ3bXgfaGhCNpQhTQnlAtEWEoBGEcJiwFCOEIRwkIJBHCEJDBIwhKEpCCWz9ntaXvaToyAOEmdPVY4haLYNx/FtbPiDpGe5phVNbHdRL7FjTPFqNxUPNV9W0ajqf15KZbTE58Z5ZLPGvNV3DDlxnT6rgLOzraVkcq1nNbkD9zuHyUK03Ca4a+pWIjxMwBw1kBuIZeXqruzsBAnl8lJbTA69FHnBeccrkqxdzGAvAMk90EDudN4nhMK0u6oXN6Ji3jufJVtl2mpMe+lia5zRLgMyDzSjlhNcF+bMT4TA3tyhSqVDLPPjkqO7doxUrPp4HgiPEwtaRvwk6571dtqA6FOiGaaGLbYwWuHEKJc9rgBrtQS30zBU2vVVC6zPbaC4ElpzAnIGTIUb74H2uUcMibdUTGLMtdGY3PjfwkfULA03rp201m7Wgd5LTlI65+YXMzZi0wQcjvXV+PblWcn5CO2zJIa5Jeg1KwrVjmTwZbFUlIKbpsThV+MUkRZyBqWmwUsFSRBYsJJQSC5BZIdCgEoBM9olCoggxxTyojnZqS9+Sgudmqd34iRdEymjSKJTysUz4I2iGEaCMKwTAhHKMI8KQshBGQgjSGEEIgEuEUJCAFf7E1YtbIE65xoIg/T1VCArC47V2dZjuDs+JHBQ3x3VyX0JaXiaZur6tADiHaHI/dUlqgVWu4hwnnlkfmp+0dMuZi4tE9SNY36lZ6xNeMOKYnqORnplHLkvPrY4k0zstOsrKL2jW5qdTqKnpOzUujV3Ku0X1IfvF8iP0FXXRctLCcTGkkyXEAFzpkkkDVP25/oBmsTtDt+KLhTY0uJGcODSPy6g58UdcJS4iPOcYRzI6TTpNERkR+tVIa/+q4WfaPaMQLTAGrcWLF8BC6nshfZtNEPIPUj4Tv8A6I7aZQWWQwthbnay7rVoKjmodAJnjoMtVIrszJUem6DPMAqug30NXoT2TgDDm5xMZaGMuh8ysHaMRMu16ELfXyWlgdLmujVok5bo39FirVSAcYcDwgOEcoOi7PxMU68nIeSzuIPZIBiktCQ8LaUUmZOBATtNhcYa1zjEw0FxjeYG7mmlodk79FnLmnLGR3o3AeGdw3pam11VOcVnAWnqVtig3jJRBqUAul2i77Pa25tZiP8A9jQA/wDvAZ9CsffmydWzy4ftKX52jMfzN3ddFS03k6b+OmWtR4+yrlcoonBNOCe1RYFoOG4z+iKUbSnnU0kMTKGBht70y1ikupoNYq868sNSDpiE5KIhMuqKlKbreA0kxKUEQCUAtccMII0ISECEEaIlIWAFEEYMoJDAS6OTgTuIy/r5JCASfQ6eGdJNYPoMOWbRw5iOWiyluvB9LFTwgskwTq0amPQpV1XvhYGu3HugTEE6Ru1Vpetg7SHNgRr5g/dcVr9LKuefqdPo9SnErqNqkTuInyU2i/eqSm3AcB8vsrCxVdyypI2YSyiyttDtBGgcIJGui5pfPs6qmo51A9qC4khxa17STvkwddcl0ik86KLbaDw7HSMO37g5KuxwfBK642LEkYew+ymoSO0q09RIp4nwObiAAfVdRuezU6dNtOmIYwBo8hEn0Wepm11HQRhG8rU2GzYWgcErbJT7YyqhXHERdU6qvt7wyiXEgCdTlGisImeqcu+xCs5zXgGmGua4HMHGMMehKjrhuaRDZLbFsx1+XtPda6YOs+Rjl9lRFyqLLasFR9ncSX0XvpSdXim9zAeuSn4l6BoIVwpSgcRq5ylY3IW+vCS2vJAJgSJPATmfr5KPUU259n69pLhRZiw+IlzWtBPuy4iTG4KSyWE23ghgnKSSWTo1luuxvYGiz0y2PFniP8RfOInnKi2rYGjVk0Hupcn99nrOL5rOU7pt1lEmlUa3kRUafJpKu7p2yAAbU7hGWmXnwXOylq6Jbq57l+/8G+npro7ZR2v9iM277XYDLml9Le6n3m9eI8wtLd97ds0EHI7uKk0b1DhLTI5GQoVSzhpx0xGebRkOoG4rL1N8bHvSxL5x/eGaenqcVtbyvgy+1Nw9i7tKYim85gDJjj03FUjWrpdWi2tTLHDulsEfryWBvC63UavZOkgkYT+ZpIGXrC6PxnkPUhsk+V/Jg+Q0Oye+K4ZPunZJ9Znavd2VP3XFuIv4lrcQ7o/Mdd3FUFZoDiAZAJE8YMSurV6EUi06CnhAjQRAXKHtRaPWzvsnnpEOs0sKa447+RsopS3qO56vztwZu0flRntzQ7ZHiVfMZchCgEqEkJQWoEBaO6tlW1rKKoe8VXFwa0BuDIloneZI1nJZ6nSLnBrfE4ho6kgD4ldUs1lbSpNpN9wBsjkMz5mT5rJ8pq5UQW185NLx2nV0m5LhFFdfs4yDrTVjf2dKCRydUOXoPNXtO7LLZ8mUaIgeJ7RUflxe+SoF4X1VBFKgw1apmAIEDiScgOZICgP2KtNc4rVXYz+Bs1I8hDZ8ysJ6q7Vcyntj/fg1Hp6tP/rlkTbS96NVjWMwl7XZFoENbBxCQIzJGXJZJdFobCWVnjNWp1cGD/AAfio17bH2UUnmniY9rCWk1HOaSBPeDtxhaul1+npSq3N/UoajSW3PftSMGggEpbyeTGFUqpaZGqsbLfLmsDOZJO8k/r4KqSgo51xmsSQcbJQ5RoLdWolobMPIBx7m7x10UOw2rR3qPgqC8b1ZRHed3j4WjMkxl5K1u263iw2a0sBLX0m9pvh+cu81y3ktNVDHp9/J0PjdTN5U+jR9rkHDd8lMo21pbnvCztmtaNztYOuqw/TNyNjRrGWtkcE3Uvtmjc/qVkHNPE+pUmzODdNTv3pemKU8mjFsgRx+c5Bau4rF2dMYvEe+/ly8gqPZu5DlVqDhgaf8xHyVztHbewsVepvFN8dcJVuinb7mZ+ot3e1Hmi3WrHaqtVpyqVatQHk+o54PoU/TvaswYp7Ro8TXDvAcWuGvRQGswhvIAfBP2NsuKuwtlB+14M+cIyWGi/sl6MqNkem8LS7O7RChLcyHOxZGCDEb+S5mSaFXLwuMjkYzC0N2031nBtJrnvdMNaJPM8hzVizVTshsnyiKmlVzU4cM7Hdm0lOoQA/doTB9FJt130Kwl9NpP5oAd/eEFcptd22miMVWjVYB72AwP+IZBTrt2wqMgOONu8HWORWZKqUXmtmkroy4sRtGbPPpHFZn4hvpPOv8rvuplktmIlpBa4eJp1GU/ZQrq2ip1h3HZjVp8Q+6uKdYHxDPjvVayUpP3dlytKK9vQ6yqIUC8LC2o+mXzDHteI5EGOhgKTWgImOkQo4zcHmJJKEZLDJ9rcHMcRnIPyXJXhdGqVMP1H1XPrcyHuHBxHxK3vDy3TkjB8tXthH9SI9yjvCdeEy5y6SdSaOd3MYci7VJqPzTWJUJVvPBIvqWQCUEkJylRL3BjfE4ho6nILVbUVljpZeDZbE3O0NFodnUMimNzG6F/wDMc44DmVoLRRfHd7s6uOjRxjeUzdjGUsLQe60Bo5x99fNTK9Uv6bguD1lzvsc5P7HZaar0YJRX3I9npim2Gb9XHxOPM/RM2zaenR8T+9+UZk+SatFGo84Gns2e8/Vx5NGnmU9d130qJyZnvqO7zz1d9lVhKOfd0Tzjxx2VVW/bVXys9B8fmcMI9XEBN1tnrdWBD61MA6t7RwB5GGZrT2y9WU24nuaOZIWetW2IIPZMfUjeAQwdTqtCq7a/8Va+7/6UZ1OSxOb+yMZarK6m91N+TmkgiZ9DwiE0VNtlU1XuqPObjOW7cBJ5AKMaf6K6iOurSW7v6HOS0stz29DQChXzeYo0zBlx05KRa7W2mCdSsLfFuNV/ms/U61z9sOEWKdMocy7CoOLy6q4yTIE/H6LvfsucKl1WeRMB9Mg/wVHNXCrNThnQH5rs/sYtWK7sG9lWqPV2L6rN7LsS7vXYxru9Qhrt7PdPTgsNtA59kE124BuMgA9J19V1C+r6ZZaJqv7x0p0wQHVHwSGNnIaEknQAlcJvyyXjb6zq1dhJwvc2kHsLWMaC7BSa15O45xuzKjdcWWFdOPCHv9Mqc+/z7h+i6bsPd9CswVmVWVyIyaf3bvyvYYcHdQFwy7CCYlp7pyBc3LDvJMEZDLefhcbMtrutbalmdUa5skdmcGRgxGjWEBhIMplXFMd3zaPS9KhCxXtat2GwVWzq0Ny4vc1n1Tuzu3z3OFK2UnsdmBXbRf2J5POeA/xeHoqP2xWkCxxr2lemBzjFU16U1I+gMnHXjNP2URmmU5RGcIBgXhSxtj9BT9hdqfwdoLnAkFhpuI8QGIOls7jhEjoo5bkqi3ANfiB1T43LAKlse5HoS7NsaNYNwVGu4iYPm0p21WCxVTL7NQc4+92TcR8wJXA6NbQjXcd48wrew7V2ikRFQuA0a8Yh66/FVZUST4ZbjfGX4kdksuzljY4vp08Dy3DIe/IYg6ACcs2hTxRA0K5jdftJOICsyJyxA5DqOC2lnt/aCRv9FBZGSfuLlUoP8LLZ7c5BzRBsGR5pmlSy1zT4mFCywCpSxBY/aO7ofjGjsz1C2W9Q7zsYfTLfjwPFXNDqXp7lL4+Spq9Or63H9jnL2qJWVlaKWElu8GD6A/Ig+ag1WLsZXqXRxbrcXhkF7UrAnHU03KkikkRvgnyrrZSzYq4duYC7ziB81RsWz2UseCi55yLyIz90f1Ch8jb6dEvzNHQ1epcizqu0CsbJaAW81V1XZo7NaQ2BzXC5OxxlE23VsIkzHAAknkAMyoDqFpqgYB2LT79U96OLaYn4wrYW5sZKsvC/2Uwcbo80UG0+FkCfX5CrLshSDsdao+qf4iA30GccpUu8b6o0GatGHINA1MZANHFYe8dtnuEUpDYycRnHILPPtLnSSSSdSVcVdk+Zsz5W1w4jyS6tqlxMASSeQkzAUKtbScpTdavuHBM7pVvoo98ldfFqwjM5lZ6mcTphS75tEmPTyS7rsgOZ90TpOaYTJOGGRxXQ/YtbofaKPNlUf8QLT/lC5/UK3nsZswfabSDMilSLSN3feCY8wmYcTfX9sr+Lq0qzqrwGtIY1uHCJIxHMTLoE9ArSzWRlIDEQGtBkk90NDTJO6IlW1kswZTDBo3SeC5v7YNouws4swEutM4tYFJjm4gI1JkDpPRPLsNdHJqrW9pW7NzSx1R5pjEDTFMVHwXzEdzQDjzgeitnblo0bOwU2NiBByJIgQS7UmM5K84U5FUggnEDMl4Lsp7QzrhzyPFd89md79vdtMGMdBxs7o07ngcORYWH1QjI073Rpl0XIvbBU7lJu78Q7IcRRM9PGutVXxmuO+1ypAsjTq82iqfM0wPgQhDfRz1qdpnimQU4EgAq9oc0ENAg+8cx6KC+gcycyd5zKsZhN1qWUo0wGiFZXxkpZKgvMFSWvySYkPNctPsftX2BFOoe4T3T+U8DyWUDk3VfAKjlFSWGHCxweUd5oXi0iQVOoWoFcLufayrZ4aTjpj3Sc2jgx33W5unbmg8CXdmfyvGE+RmCqs6WujRq1MZHRqZ9E0HuqlzKLMZAEuc7AwTMSYJOm4abxInLWrbuy02Q6riJ92n33RxAGQ8yFp/Z9e7a9lx0zrVcXTLi1pPdnTPCAI5KKNbzyFdbhe05bSuK10bzqWe0FuOu11RhkltR4jCxhjIkQ0TwCW9bf2lHFbLCxgaapqtgRLwO3ovBaT4R+zcTGoHIqt28uXsq/bMH7OsSeTak94efi9V0fjblJ7Jfoc7r6cRVi+ezJ1AmCE84pBC2rMLGDIRMslHG9rfzED1XSKgwgNGWQGXAD7KjuTZ5lF4dV/aVQCS1p/ZU9N+r3btzRMZxKu31J5rnfL6lWYjHo6jxdDhlyGHtEJioJEJ2qMtVWVLYQVgpG10C01wxhzOhOXJctvO39pWNTPcByHABbS+LylrxrkQfMaLnNpbBDSYHunQO5E7itKuhwW5/Jk6m9Se1FxZLxByJ0yUp9pHFZik8tfDsieasGd4gSpslUsqALzA9UV5VsLcITb72ZSimzM6OIj9FVlvtMgmTATMcgdnjq5ZBvzlXLDlh0A4b+arLrp7zqY/XxVxSYE4wzVW29jdpw3g9v56B/wvb/AORWHrOzWs9lB/tJo40avwwf1UbJIHfWjIrkPtkYH9g3GWPDqjgAR4MLWkx/Nhz3CeK60HdwyuK+1G1k3gBHdZRptBnV73Oe5jsxDSAwnojl2L4MD+BZiOFrhpkc3khpBcDGbSQST8t3SvZHfOC01bM4gisMTIgM7SmCS1nWnidkB4SsFXLcyehILSQe/ApyfBMT1HnIuy8DZ7TRrZB1KqxxaD3WMDj2oz1JZ2g1OTjvAiPI56DtDcQIG8geWpXHfbLaJtlnpj3LOXf36pH/AGl2QPGHLmR0Oi4f7XHf2iOVlpfGpWd9UkPJmOCcYmgU4w5pwB7ColepLw3c3M8zu+CkVasAnfu5ngojGx+t5TjMbtLUKLsk5VGSYoOzISBHT3c9yTXd3SUsnJR3O1CSEMg556D4lTAQ4Q7Lnw5nooLHKY17S1x5HppvRgk//RS0it2IZMyAdGkcYGem6CV0HYvZG20McPdRxhsVJLQ3XE5tPx1HRAGMMbvz0W3uuzNp02NEHDTazEfE6GgS52p0Vk1w6JOG7smi1HlDF13MynUdWcTUrO8VV+bo0IYPcEAc8tdyf2ou78RZKtMRjwl9M8KjBib5EiD1TzDCfbVyM6b0SWz8I0vf2cHstubVYHt36g6g8CnsSzH4k0bRUG4VHgjiA90R5K+pVsQDm5grRr1O6PJj2adxfB1qtd1RjHQ3GS73O93emo9FCpWktOF+R5iPgVrckRZIg5jgRI9Csi2r1OTfqu2cYM6B2pw0wXu5QABxJOQCKhso8O7Wu5uFpxCm3vAxpicQMuQBWisrWUsgGsaTJLRAJ4kKDtBeDnWWu5gLA2k4gkDEYGfd93Kdc0NWnSks/mFbqHJPBxa975bSic3Okhoy3rOWu8Q/NsNnVjxkTyJV29rnuJdAnIAD3d2ai2uzACJnir2onvm38GbXHEcFGX7owx7pzb1HDyRvtZbpqR80LRSG7JQajlWJCbYsyXeXml25/djiUdEhrAN8SfNMWh8uHQpBJ4RZ3ZRMD1U574CbsLx2YOrhkeUf+01XqSkJMQStZ7KnxelLmyqPVk/RZElaf2aVYvSz8zUH/Kefoo2Guz0KR3D0PyXAttn47ytB4dnTkaEdkDgdAkFxORnILvbXdyeRK8+bV52+1FsCaz2zMh2EBpboYf3cI6btUbHfRV1HGSZLYlpccR7M9/8AZjMyNRMfdRbTT7pZhIkOApiMWQM4yADImWyNMshrKe08pbkJ0piX9x4LMycx1/wwq5GEgThMxve+DG6QMMnhPMqMWT0NclvFWyUKv/6UabvWm0/VcX9q75vSoPy0aDf8JP1XWthzN2WOP9lpfBgH0XJvaa3+06/Lsh/yKaLApdIyLSnGP0ScKRVqYRzOn3T4ByO1qmMgcPnvP0Si3JR6JhSRUTCGyFBccL4U8NUS20swZCf5GY4HZKJVfwT7Hjh8U1aSiGIrSnpnoo0p1lSOcogTt+wW034myUwSDWpAU6gORIHgf5tjzlbGzVC4ZjLSRovO2zN//hq+Iz2bhhqgCe7ud1C7fdN7y1vexCBhIjQ6aJZDiaKdyhXrbcLCORnpvQdagBM/FQ3WF1dpdiDWzwlxE7gdAeKZsLBxDaqkG2upHvQ7ziD8lX0rS5ogOI6LZe1OwNp1LNhcTLKuRjLvM0jqsMkiKSyeqCkucggiDZDqOJOZlN3t/wDAtH+6qf5Cggl/uh/hnIax7pVK86oIIrOyJFRa1XnxIIKIcnD9egUc/vPRBBJC+C1uo9945D5p2siQSfQ6GxqtD7Pv9aWX+d//AEaiCCAkXZ6KP7sdF51vEzbLZOcWi2Ede3fn1QQRMT6K+uPB/EyXczieJPFQbRUOCo+Ti/Z96e9m4A566ZIIIF2Jnd/Z2f7Msf8AuG/Vcv8AaX/rO0daX/Qpo0FIJ9IyTtVCq/vfII0EgBbU6UaCFdhIbLjGqYejQS+RmICRW0RoIwWQjqlBBBOxkGNV03YKofwjMzk54GegByCCCF9BRN7Yc3QcxIyOY1Vleph1OPzx5Rp0QQQLskOX+1797Z/5Kvzprn6CCMifZ//Z"/>
          <p:cNvSpPr>
            <a:spLocks noChangeAspect="1" noChangeArrowheads="1"/>
          </p:cNvSpPr>
          <p:nvPr/>
        </p:nvSpPr>
        <p:spPr bwMode="auto">
          <a:xfrm>
            <a:off x="63500" y="-622300"/>
            <a:ext cx="2038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51520" y="260648"/>
            <a:ext cx="11384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13 </a:t>
            </a:r>
            <a:endParaRPr lang="en-GB" sz="60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9793" y="271347"/>
            <a:ext cx="1038541" cy="267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…and finally…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589115" y="100919"/>
            <a:ext cx="7251929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Misinformation, or ‘fake news’, suggested that what was responsible for coronavirus?</a:t>
            </a:r>
            <a:endParaRPr lang="en-GB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627504" y="5623269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Birds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</a:t>
            </a:r>
            <a:r>
              <a:rPr lang="en-GB" sz="2400" dirty="0">
                <a:solidFill>
                  <a:schemeClr val="bg1"/>
                </a:solidFill>
              </a:rPr>
              <a:t>Rain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75916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Clouds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143311" y="6165304"/>
            <a:ext cx="3528531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5G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892" y="1662112"/>
            <a:ext cx="6286500" cy="3533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25094" y="1658233"/>
            <a:ext cx="2952328" cy="3544029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8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85"/>
            <a:ext cx="9144000" cy="67992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21076535">
            <a:off x="1135095" y="844441"/>
            <a:ext cx="6840760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ANSWERS…</a:t>
            </a:r>
            <a:endParaRPr kumimoji="0" lang="en-GB" sz="6600" b="1" i="1" u="none" strike="noStrike" kern="1200" cap="none" spc="0" normalizeH="0" baseline="0" noProof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078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6512" y="0"/>
            <a:ext cx="9180512" cy="6935659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 rot="16200000">
            <a:off x="-3299619" y="3153181"/>
            <a:ext cx="7283343" cy="9011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noProof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SPORT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438701" y="181089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1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763688" y="124688"/>
            <a:ext cx="6764920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Pescaro</a:t>
            </a:r>
            <a:r>
              <a:rPr lang="en-GB" sz="2400" noProof="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football team are going to use a shirt designed by a 6 year old next season – what lockdown symbol does it have?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80683" y="5600150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Rainbow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Sunshine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Virus image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#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stayhome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581691" y="5614851"/>
            <a:ext cx="3486867" cy="549128"/>
          </a:xfrm>
          <a:prstGeom prst="roundRect">
            <a:avLst/>
          </a:prstGeom>
          <a:solidFill>
            <a:srgbClr val="33CC3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A: Rainbow</a:t>
            </a:r>
            <a:endParaRPr lang="en-GB" sz="24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58" y="1349279"/>
            <a:ext cx="7191839" cy="404268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580683" y="2121294"/>
            <a:ext cx="6947925" cy="2730955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960" y="17224"/>
            <a:ext cx="9144000" cy="6858000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6200000">
            <a:off x="-3336397" y="3189960"/>
            <a:ext cx="7283341" cy="82758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6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WORLD</a:t>
            </a:r>
            <a:endParaRPr kumimoji="0" lang="en-GB" sz="6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38701" y="181089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2 </a:t>
            </a:r>
            <a:endParaRPr lang="en-GB" sz="6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84616" y="188640"/>
            <a:ext cx="7407864" cy="108012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82349" y="121476"/>
            <a:ext cx="5129336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Which purpose-built city is 60 years old this week?</a:t>
            </a:r>
            <a:endParaRPr kumimoji="0" lang="en-GB" sz="320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621614" y="5589240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A: London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628631" y="5804809"/>
            <a:ext cx="3923786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Paris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147018" y="5260388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Sydney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147017" y="6165304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2400" noProof="0" dirty="0">
                <a:solidFill>
                  <a:schemeClr val="bg1"/>
                </a:solidFill>
              </a:rPr>
              <a:t>Brasilia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33180" y="6176134"/>
            <a:ext cx="3486867" cy="549128"/>
          </a:xfrm>
          <a:prstGeom prst="roundRect">
            <a:avLst/>
          </a:prstGeom>
          <a:solidFill>
            <a:srgbClr val="33CC3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D: Brasilia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63" y="1454179"/>
            <a:ext cx="7062909" cy="396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6200000">
            <a:off x="-3318917" y="3207440"/>
            <a:ext cx="7283343" cy="79262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600" b="1" i="1" dirty="0">
                <a:latin typeface="+mj-lt"/>
                <a:ea typeface="+mj-ea"/>
                <a:cs typeface="+mj-cs"/>
              </a:rPr>
              <a:t>EXERCISE</a:t>
            </a:r>
            <a:endParaRPr kumimoji="0" lang="en-GB" sz="6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412608" y="259015"/>
            <a:ext cx="7407864" cy="9377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43608" y="106002"/>
            <a:ext cx="7768290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algn="ctr">
              <a:spcBef>
                <a:spcPct val="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People taking their daily exercise this week have each been adding a stone to create these amazing sculptures where?</a:t>
            </a:r>
            <a:endParaRPr kumimoji="0" lang="en-GB" sz="200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38701" y="181089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3</a:t>
            </a:r>
            <a:endParaRPr lang="en-GB" sz="6000" b="1" dirty="0"/>
          </a:p>
        </p:txBody>
      </p:sp>
      <p:sp>
        <p:nvSpPr>
          <p:cNvPr id="4" name="AutoShape 4" descr="Prince Harry and Lady Ga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75455" y="5625268"/>
            <a:ext cx="3359245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Colwyn Bay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12514" y="5833211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Whitley Bay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Cardigan Bay</a:t>
            </a:r>
            <a:endParaRPr kumimoji="0" lang="en-GB" sz="23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63317" y="6165870"/>
            <a:ext cx="3486867" cy="549128"/>
          </a:xfrm>
          <a:prstGeom prst="roundRect">
            <a:avLst/>
          </a:prstGeom>
          <a:solidFill>
            <a:srgbClr val="33CC3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C: Whitley Bay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141433" y="5823572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Robin Hood’s Bay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73" y="1330088"/>
            <a:ext cx="7300213" cy="41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-37919"/>
            <a:ext cx="719064" cy="6895919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38701" y="181089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4 </a:t>
            </a:r>
            <a:endParaRPr lang="en-GB" sz="60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6200000">
            <a:off x="-2574272" y="3878529"/>
            <a:ext cx="5832648" cy="901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NATURE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387948" y="261138"/>
            <a:ext cx="7472518" cy="9296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037122" y="116630"/>
            <a:ext cx="6198456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345" y="176418"/>
            <a:ext cx="6965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A forest fire was raging near which site of a 1986 disaster this week?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27504" y="5623269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Moscow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St Petersburg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Chernobyl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Vladivostok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27029" y="5623860"/>
            <a:ext cx="3486867" cy="549128"/>
          </a:xfrm>
          <a:prstGeom prst="roundRect">
            <a:avLst/>
          </a:prstGeom>
          <a:solidFill>
            <a:srgbClr val="33CC3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B: Chernobyl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07" y="1326857"/>
            <a:ext cx="6234545" cy="4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6512" y="0"/>
            <a:ext cx="9180512" cy="6935659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 rot="16200000">
            <a:off x="-3299619" y="3153181"/>
            <a:ext cx="7283343" cy="9011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noProof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SPORT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438701" y="181089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1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763688" y="124688"/>
            <a:ext cx="6764920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Pescaro</a:t>
            </a:r>
            <a:r>
              <a:rPr lang="en-GB" sz="2400" noProof="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football team are going to use a shirt designed by a 6 year old next season – what lockdown symbol does it have?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80683" y="5600150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Rainbow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Sunshine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Virus image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#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stayhome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58" y="1349279"/>
            <a:ext cx="7191839" cy="404268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580683" y="2121294"/>
            <a:ext cx="6947925" cy="2730955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6935659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 rot="16200000">
            <a:off x="-3299619" y="3153181"/>
            <a:ext cx="7283343" cy="901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48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NUMERACY 1 of 1</a:t>
            </a:r>
            <a:endParaRPr kumimoji="0" lang="en-GB" sz="4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29046" y="210574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5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75656" y="111181"/>
            <a:ext cx="6775447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algn="ctr">
              <a:spcBef>
                <a:spcPct val="0"/>
              </a:spcBef>
              <a:defRPr/>
            </a:pPr>
            <a:r>
              <a:rPr lang="en-GB" sz="32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How many years ago was 1986?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620205" y="5627014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A: </a:t>
            </a:r>
            <a:r>
              <a:rPr lang="en-GB" sz="2400" noProof="0" dirty="0">
                <a:solidFill>
                  <a:schemeClr val="bg1"/>
                </a:solidFill>
              </a:rPr>
              <a:t>24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620206" y="5861207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34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</a:t>
            </a:r>
            <a:r>
              <a:rPr lang="en-GB" sz="2400" dirty="0">
                <a:solidFill>
                  <a:schemeClr val="bg1"/>
                </a:solidFill>
              </a:rPr>
              <a:t>43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</a:t>
            </a:r>
            <a:r>
              <a:rPr lang="en-GB" sz="2400" dirty="0">
                <a:solidFill>
                  <a:schemeClr val="bg1"/>
                </a:solidFill>
              </a:rPr>
              <a:t>44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87779" y="6161210"/>
            <a:ext cx="3486867" cy="549128"/>
          </a:xfrm>
          <a:prstGeom prst="roundRect">
            <a:avLst/>
          </a:prstGeom>
          <a:solidFill>
            <a:srgbClr val="33CC3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GB" sz="2400" b="1" dirty="0">
                <a:solidFill>
                  <a:srgbClr val="000000"/>
                </a:solidFill>
              </a:rPr>
              <a:t>C: 34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43" y="1313941"/>
            <a:ext cx="5915082" cy="415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6666FF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6200000">
            <a:off x="-3318917" y="3207440"/>
            <a:ext cx="7283343" cy="792620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dirty="0">
                <a:latin typeface="+mj-lt"/>
                <a:ea typeface="+mj-ea"/>
                <a:cs typeface="+mj-cs"/>
              </a:rPr>
              <a:t>NATURE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412608" y="259015"/>
            <a:ext cx="7407864" cy="937737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61286" y="113362"/>
            <a:ext cx="7604378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algn="ctr">
              <a:spcBef>
                <a:spcPct val="0"/>
              </a:spcBef>
              <a:defRPr/>
            </a:pPr>
            <a:r>
              <a:rPr lang="en-US" sz="2800" noProof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Due to a lack of people, what animals were roaming the streets of </a:t>
            </a:r>
            <a:r>
              <a:rPr lang="en-US" sz="2800" noProof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Llandudno</a:t>
            </a:r>
            <a:r>
              <a:rPr lang="en-US" sz="2800" noProof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this week?</a:t>
            </a:r>
            <a:endParaRPr kumimoji="0" lang="en-GB" sz="280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38701" y="181089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6</a:t>
            </a:r>
            <a:endParaRPr lang="en-GB" sz="6000" b="1" dirty="0"/>
          </a:p>
        </p:txBody>
      </p:sp>
      <p:sp>
        <p:nvSpPr>
          <p:cNvPr id="4" name="AutoShape 4" descr="Prince Harry and Lady Ga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27504" y="5623269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Goats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Sheep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Horses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Wolves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71726" y="5624375"/>
            <a:ext cx="3486867" cy="549128"/>
          </a:xfrm>
          <a:prstGeom prst="roundRect">
            <a:avLst/>
          </a:prstGeom>
          <a:solidFill>
            <a:srgbClr val="33CC3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A: Goats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12" y="1468554"/>
            <a:ext cx="7382343" cy="39209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80683" y="3501008"/>
            <a:ext cx="6947925" cy="1351241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 rot="16200000">
            <a:off x="-3336398" y="3189959"/>
            <a:ext cx="7283343" cy="82758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dirty="0">
                <a:solidFill>
                  <a:schemeClr val="bg1"/>
                </a:solidFill>
              </a:rPr>
              <a:t>WORLD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20252" y="20321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7</a:t>
            </a:r>
            <a:endParaRPr lang="en-GB" sz="60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1436260" y="259013"/>
            <a:ext cx="7528228" cy="92967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037122" y="116630"/>
            <a:ext cx="6198456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122" y="239866"/>
            <a:ext cx="6019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 city lifted their lockdown this week, </a:t>
            </a:r>
            <a:r>
              <a:rPr lang="en-GB" sz="2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reopeneing</a:t>
            </a: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this car factory?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21614" y="5589240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London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Rome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Madrid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Wuhan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45066" y="6179126"/>
            <a:ext cx="3486867" cy="549128"/>
          </a:xfrm>
          <a:prstGeom prst="roundRect">
            <a:avLst/>
          </a:prstGeom>
          <a:solidFill>
            <a:srgbClr val="33CC3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D: Wuhan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69" y="1341221"/>
            <a:ext cx="6213309" cy="41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CCFF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 rot="16200000">
            <a:off x="-3317706" y="3172141"/>
            <a:ext cx="7245424" cy="901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5400" b="1" i="1" dirty="0">
                <a:latin typeface="+mj-lt"/>
                <a:ea typeface="+mj-ea"/>
                <a:cs typeface="+mj-cs"/>
              </a:rPr>
              <a:t>LITERACY 1 of 2</a:t>
            </a:r>
            <a:endParaRPr kumimoji="0" lang="en-GB" sz="5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4" descr="data:image/jpeg;base64,/9j/4AAQSkZJRgABAQAAAQABAAD/2wCEAAkGBhQSEBQSEhQUFBQVFBUUFBQVEhQUFBQUFhQWFRUUFBQXHCYeGBwjGRUUHy8gIycpLCwsFx4xNTAqNSYrLCkBCQoKDgwOGg8PGiwkHyUpKSwpLSwpKSwpKSwsLCwpLCwsKSwsKSksLCksLCkpLCwpLCkpLCwsKSwpKSksLCwpLP/AABEIALIBHAMBIgACEQEDEQH/xAAcAAAABwEBAAAAAAAAAAAAAAAAAQIDBAUGBwj/xABGEAABAwEFBQUGAwUECgMAAAABAAIRAwQFEiExBkFRYXETIjKBkQdCobHB0RRS8CMzYnLhJZKishY1VHOCo7PD0vE0Q1P/xAAbAQABBQEBAAAAAAAAAAAAAAACAAEDBAUGB//EACsRAAICAQQBAwIGAwAAAAAAAAABAgMRBBIhMQUTIkFhcTJRgZGh8CNC0f/aAAwDAQACEQMRAD8AyACNAJS68xgNQhGAjASBYUIwEYCOEhhKOEcIQkIIBGjCCQgJQalMYTpmtFsxsfUtT/DhYCMTyMg3OQNxdyUdlka47pBRi5PCKy7Ljq2h+CmwvdrDXNkDic8gtxYPZY4tBqlgMCQC8weZBAK3d03RTs1IU6TQANcsyeJU74rCu8hOTxHhGnXp4x5ZhXey+nHizjQju+QmVU2/2d4BOEuj8pdPlicSunFwUW1VIVN662DzknVEJcYOE267y10AQNwJ73OR6KCu31rDTqHvjI6wIcOchUF/ezgOBfSPwGL1AEjkfVa2m8nCaxIp36Fx5Ry1wRAKdet01KD8FRpB3cHDiFChaDnl8Gc4tcMWCnGuTITjAp8ZWSMdRgJIRlQzt28BbQykhAowEVVu4FxFtCBCU3REQpxmBN1GpyECE+3IxHDc0uUbwmXPQNYGDKIog5GUecocZqJtOPCSFVechCISoRhGpicKUIRoQkMBCEqEcJDCYRhqOEEhAAQhHCUxsnPJIRb7NbOvtNZrIIbILjmO7x6LtF32NlCm2lTADW/qVn9ibrFGzB0Q54Djxz0nyV66ouV1+r3z2rpG5ptPtjkmNqZon1Rq7IDj9lCNriYzKjueXeI/ZZjtwW1VksHW4EZSR6KLWtE6qNXtMCAob3E5yoJ2tlmuhFi4DVS6FuGHUHPKM1UUahGpPRLs570DfmhVri8oU6k+yTe93Mqsgta4HVrmgjy4eS5VtNswaBL2Z0iYGssM+F05ea63iyI9FS3uBhJd4SYcCJwnmN7futbS6txaM+7TxnE4+AlNMK0v66hRecAGAncScJ4dOCql1tVishlHPWQcHhjgKMJITjVUug85Hi+AQg1ByIIoe0aQ6ECEGoyr0JKRGwQgQjCIlFJ4Qw3UUWopL00WqCM9zwM0Ia1KhKDEZVpcAjL2JHZqQWosCbah8kYBHCMBHChLIUIQlBqOEhMIIQjRhqQwQCEIwEZCQgK32Xurt7SxurZBceAGcRzhVC2vs8oRUe+Mg2Ad5OpVbVT2VSZPRHdNI6AHgDLTQAcAo9V8+SadXUU1/F0d6/qVwds3nJ1FceBdW3xl+oRMtRP3VWw4nEnQQNd+v2TlqtbmtJaGwNS50BQ7mXo1pItWgb0bngLNWG/8b4JHQEH4qzvUxSLm5kDQdYQ5yL0+ScLwZpInhMp2k8TksULXVp0e1DcYc6NCY4nug/TQq5sV5mRiY5stBGRwmeuhTvOMsaUI9I1DHJNrpAhw91wh33VQ+9YGI5AH0VrTtTXN6iQpKp8lSyprs5btBRc2q+mZlriM/eYIIPUA/BUa123lGXsfke6WuG/unUR7wBHUArGMf+pXY6K//Gjl9VXiY+EsJoJRerNuWslVDhKSgxyMhRRjJhNoW0paaaE6FoVRaRC3yAJD3J0Jqq1Sz6GGC9LCR2eaeaxRV9iYWFEQnYTDnIZ3bXgfaGhCNpQhTQnlAtEWEoBGEcJiwFCOEIRwkIJBHCEJDBIwhKEpCCWz9ntaXvaToyAOEmdPVY4haLYNx/FtbPiDpGe5phVNbHdRL7FjTPFqNxUPNV9W0ajqf15KZbTE58Z5ZLPGvNV3DDlxnT6rgLOzraVkcq1nNbkD9zuHyUK03Ca4a+pWIjxMwBw1kBuIZeXqruzsBAnl8lJbTA69FHnBeccrkqxdzGAvAMk90EDudN4nhMK0u6oXN6Ji3jufJVtl2mpMe+lia5zRLgMyDzSjlhNcF+bMT4TA3tyhSqVDLPPjkqO7doxUrPp4HgiPEwtaRvwk6571dtqA6FOiGaaGLbYwWuHEKJc9rgBrtQS30zBU2vVVC6zPbaC4ElpzAnIGTIUb74H2uUcMibdUTGLMtdGY3PjfwkfULA03rp201m7Wgd5LTlI65+YXMzZi0wQcjvXV+PblWcn5CO2zJIa5Jeg1KwrVjmTwZbFUlIKbpsThV+MUkRZyBqWmwUsFSRBYsJJQSC5BZIdCgEoBM9olCoggxxTyojnZqS9+Sgudmqd34iRdEymjSKJTysUz4I2iGEaCMKwTAhHKMI8KQshBGQgjSGEEIgEuEUJCAFf7E1YtbIE65xoIg/T1VCArC47V2dZjuDs+JHBQ3x3VyX0JaXiaZur6tADiHaHI/dUlqgVWu4hwnnlkfmp+0dMuZi4tE9SNY36lZ6xNeMOKYnqORnplHLkvPrY4k0zstOsrKL2jW5qdTqKnpOzUujV3Ku0X1IfvF8iP0FXXRctLCcTGkkyXEAFzpkkkDVP25/oBmsTtDt+KLhTY0uJGcODSPy6g58UdcJS4iPOcYRzI6TTpNERkR+tVIa/+q4WfaPaMQLTAGrcWLF8BC6nshfZtNEPIPUj4Tv8A6I7aZQWWQwthbnay7rVoKjmodAJnjoMtVIrszJUem6DPMAqug30NXoT2TgDDm5xMZaGMuh8ysHaMRMu16ELfXyWlgdLmujVok5bo39FirVSAcYcDwgOEcoOi7PxMU68nIeSzuIPZIBiktCQ8LaUUmZOBATtNhcYa1zjEw0FxjeYG7mmlodk79FnLmnLGR3o3AeGdw3pam11VOcVnAWnqVtig3jJRBqUAul2i77Pa25tZiP8A9jQA/wDvAZ9CsffmydWzy4ftKX52jMfzN3ddFS03k6b+OmWtR4+yrlcoonBNOCe1RYFoOG4z+iKUbSnnU0kMTKGBht70y1ikupoNYq868sNSDpiE5KIhMuqKlKbreA0kxKUEQCUAtccMII0ISECEEaIlIWAFEEYMoJDAS6OTgTuIy/r5JCASfQ6eGdJNYPoMOWbRw5iOWiyluvB9LFTwgskwTq0amPQpV1XvhYGu3HugTEE6Ru1Vpetg7SHNgRr5g/dcVr9LKuefqdPo9SnErqNqkTuInyU2i/eqSm3AcB8vsrCxVdyypI2YSyiyttDtBGgcIJGui5pfPs6qmo51A9qC4khxa17STvkwddcl0ik86KLbaDw7HSMO37g5KuxwfBK642LEkYew+ymoSO0q09RIp4nwObiAAfVdRuezU6dNtOmIYwBo8hEn0Wepm11HQRhG8rU2GzYWgcErbJT7YyqhXHERdU6qvt7wyiXEgCdTlGisImeqcu+xCs5zXgGmGua4HMHGMMehKjrhuaRDZLbFsx1+XtPda6YOs+Rjl9lRFyqLLasFR9ncSX0XvpSdXim9zAeuSn4l6BoIVwpSgcRq5ylY3IW+vCS2vJAJgSJPATmfr5KPUU259n69pLhRZiw+IlzWtBPuy4iTG4KSyWE23ghgnKSSWTo1luuxvYGiz0y2PFniP8RfOInnKi2rYGjVk0Hupcn99nrOL5rOU7pt1lEmlUa3kRUafJpKu7p2yAAbU7hGWmXnwXOylq6Jbq57l+/8G+npro7ZR2v9iM277XYDLml9Le6n3m9eI8wtLd97ds0EHI7uKk0b1DhLTI5GQoVSzhpx0xGebRkOoG4rL1N8bHvSxL5x/eGaenqcVtbyvgy+1Nw9i7tKYim85gDJjj03FUjWrpdWi2tTLHDulsEfryWBvC63UavZOkgkYT+ZpIGXrC6PxnkPUhsk+V/Jg+Q0Oye+K4ZPunZJ9Znavd2VP3XFuIv4lrcQ7o/Mdd3FUFZoDiAZAJE8YMSurV6EUi06CnhAjQRAXKHtRaPWzvsnnpEOs0sKa447+RsopS3qO56vztwZu0flRntzQ7ZHiVfMZchCgEqEkJQWoEBaO6tlW1rKKoe8VXFwa0BuDIloneZI1nJZ6nSLnBrfE4ho6kgD4ldUs1lbSpNpN9wBsjkMz5mT5rJ8pq5UQW185NLx2nV0m5LhFFdfs4yDrTVjf2dKCRydUOXoPNXtO7LLZ8mUaIgeJ7RUflxe+SoF4X1VBFKgw1apmAIEDiScgOZICgP2KtNc4rVXYz+Bs1I8hDZ8ysJ6q7Vcyntj/fg1Hp6tP/rlkTbS96NVjWMwl7XZFoENbBxCQIzJGXJZJdFobCWVnjNWp1cGD/AAfio17bH2UUnmniY9rCWk1HOaSBPeDtxhaul1+npSq3N/UoajSW3PftSMGggEpbyeTGFUqpaZGqsbLfLmsDOZJO8k/r4KqSgo51xmsSQcbJQ5RoLdWolobMPIBx7m7x10UOw2rR3qPgqC8b1ZRHed3j4WjMkxl5K1u263iw2a0sBLX0m9pvh+cu81y3ktNVDHp9/J0PjdTN5U+jR9rkHDd8lMo21pbnvCztmtaNztYOuqw/TNyNjRrGWtkcE3Uvtmjc/qVkHNPE+pUmzODdNTv3pemKU8mjFsgRx+c5Bau4rF2dMYvEe+/ly8gqPZu5DlVqDhgaf8xHyVztHbewsVepvFN8dcJVuinb7mZ+ot3e1Hmi3WrHaqtVpyqVatQHk+o54PoU/TvaswYp7Ro8TXDvAcWuGvRQGswhvIAfBP2NsuKuwtlB+14M+cIyWGi/sl6MqNkem8LS7O7RChLcyHOxZGCDEb+S5mSaFXLwuMjkYzC0N2031nBtJrnvdMNaJPM8hzVizVTshsnyiKmlVzU4cM7Hdm0lOoQA/doTB9FJt130Kwl9NpP5oAd/eEFcptd22miMVWjVYB72AwP+IZBTrt2wqMgOONu8HWORWZKqUXmtmkroy4sRtGbPPpHFZn4hvpPOv8rvuplktmIlpBa4eJp1GU/ZQrq2ip1h3HZjVp8Q+6uKdYHxDPjvVayUpP3dlytKK9vQ6yqIUC8LC2o+mXzDHteI5EGOhgKTWgImOkQo4zcHmJJKEZLDJ9rcHMcRnIPyXJXhdGqVMP1H1XPrcyHuHBxHxK3vDy3TkjB8tXthH9SI9yjvCdeEy5y6SdSaOd3MYci7VJqPzTWJUJVvPBIvqWQCUEkJylRL3BjfE4ho6nILVbUVljpZeDZbE3O0NFodnUMimNzG6F/wDMc44DmVoLRRfHd7s6uOjRxjeUzdjGUsLQe60Bo5x99fNTK9Uv6bguD1lzvsc5P7HZaar0YJRX3I9npim2Gb9XHxOPM/RM2zaenR8T+9+UZk+SatFGo84Gns2e8/Vx5NGnmU9d130qJyZnvqO7zz1d9lVhKOfd0Tzjxx2VVW/bVXys9B8fmcMI9XEBN1tnrdWBD61MA6t7RwB5GGZrT2y9WU24nuaOZIWetW2IIPZMfUjeAQwdTqtCq7a/8Va+7/6UZ1OSxOb+yMZarK6m91N+TmkgiZ9DwiE0VNtlU1XuqPObjOW7cBJ5AKMaf6K6iOurSW7v6HOS0stz29DQChXzeYo0zBlx05KRa7W2mCdSsLfFuNV/ms/U61z9sOEWKdMocy7CoOLy6q4yTIE/H6LvfsucKl1WeRMB9Mg/wVHNXCrNThnQH5rs/sYtWK7sG9lWqPV2L6rN7LsS7vXYxru9Qhrt7PdPTgsNtA59kE124BuMgA9J19V1C+r6ZZaJqv7x0p0wQHVHwSGNnIaEknQAlcJvyyXjb6zq1dhJwvc2kHsLWMaC7BSa15O45xuzKjdcWWFdOPCHv9Mqc+/z7h+i6bsPd9CswVmVWVyIyaf3bvyvYYcHdQFwy7CCYlp7pyBc3LDvJMEZDLefhcbMtrutbalmdUa5skdmcGRgxGjWEBhIMplXFMd3zaPS9KhCxXtat2GwVWzq0Ny4vc1n1Tuzu3z3OFK2UnsdmBXbRf2J5POeA/xeHoqP2xWkCxxr2lemBzjFU16U1I+gMnHXjNP2URmmU5RGcIBgXhSxtj9BT9hdqfwdoLnAkFhpuI8QGIOls7jhEjoo5bkqi3ANfiB1T43LAKlse5HoS7NsaNYNwVGu4iYPm0p21WCxVTL7NQc4+92TcR8wJXA6NbQjXcd48wrew7V2ikRFQuA0a8Yh66/FVZUST4ZbjfGX4kdksuzljY4vp08Dy3DIe/IYg6ACcs2hTxRA0K5jdftJOICsyJyxA5DqOC2lnt/aCRv9FBZGSfuLlUoP8LLZ7c5BzRBsGR5pmlSy1zT4mFCywCpSxBY/aO7ofjGjsz1C2W9Q7zsYfTLfjwPFXNDqXp7lL4+Spq9Or63H9jnL2qJWVlaKWElu8GD6A/Ig+ag1WLsZXqXRxbrcXhkF7UrAnHU03KkikkRvgnyrrZSzYq4duYC7ziB81RsWz2UseCi55yLyIz90f1Ch8jb6dEvzNHQ1epcizqu0CsbJaAW81V1XZo7NaQ2BzXC5OxxlE23VsIkzHAAknkAMyoDqFpqgYB2LT79U96OLaYn4wrYW5sZKsvC/2Uwcbo80UG0+FkCfX5CrLshSDsdao+qf4iA30GccpUu8b6o0GatGHINA1MZANHFYe8dtnuEUpDYycRnHILPPtLnSSSSdSVcVdk+Zsz5W1w4jyS6tqlxMASSeQkzAUKtbScpTdavuHBM7pVvoo98ldfFqwjM5lZ6mcTphS75tEmPTyS7rsgOZ90TpOaYTJOGGRxXQ/YtbofaKPNlUf8QLT/lC5/UK3nsZswfabSDMilSLSN3feCY8wmYcTfX9sr+Lq0qzqrwGtIY1uHCJIxHMTLoE9ArSzWRlIDEQGtBkk90NDTJO6IlW1kswZTDBo3SeC5v7YNouws4swEutM4tYFJjm4gI1JkDpPRPLsNdHJqrW9pW7NzSx1R5pjEDTFMVHwXzEdzQDjzgeitnblo0bOwU2NiBByJIgQS7UmM5K84U5FUggnEDMl4Lsp7QzrhzyPFd89md79vdtMGMdBxs7o07ngcORYWH1QjI073Rpl0XIvbBU7lJu78Q7IcRRM9PGutVXxmuO+1ypAsjTq82iqfM0wPgQhDfRz1qdpnimQU4EgAq9oc0ENAg+8cx6KC+gcycyd5zKsZhN1qWUo0wGiFZXxkpZKgvMFSWvySYkPNctPsftX2BFOoe4T3T+U8DyWUDk3VfAKjlFSWGHCxweUd5oXi0iQVOoWoFcLufayrZ4aTjpj3Sc2jgx33W5unbmg8CXdmfyvGE+RmCqs6WujRq1MZHRqZ9E0HuqlzKLMZAEuc7AwTMSYJOm4abxInLWrbuy02Q6riJ92n33RxAGQ8yFp/Z9e7a9lx0zrVcXTLi1pPdnTPCAI5KKNbzyFdbhe05bSuK10bzqWe0FuOu11RhkltR4jCxhjIkQ0TwCW9bf2lHFbLCxgaapqtgRLwO3ovBaT4R+zcTGoHIqt28uXsq/bMH7OsSeTak94efi9V0fjblJ7Jfoc7r6cRVi+ezJ1AmCE84pBC2rMLGDIRMslHG9rfzED1XSKgwgNGWQGXAD7KjuTZ5lF4dV/aVQCS1p/ZU9N+r3btzRMZxKu31J5rnfL6lWYjHo6jxdDhlyGHtEJioJEJ2qMtVWVLYQVgpG10C01wxhzOhOXJctvO39pWNTPcByHABbS+LylrxrkQfMaLnNpbBDSYHunQO5E7itKuhwW5/Jk6m9Se1FxZLxByJ0yUp9pHFZik8tfDsieasGd4gSpslUsqALzA9UV5VsLcITb72ZSimzM6OIj9FVlvtMgmTATMcgdnjq5ZBvzlXLDlh0A4b+arLrp7zqY/XxVxSYE4wzVW29jdpw3g9v56B/wvb/AORWHrOzWs9lB/tJo40avwwf1UbJIHfWjIrkPtkYH9g3GWPDqjgAR4MLWkx/Nhz3CeK60HdwyuK+1G1k3gBHdZRptBnV73Oe5jsxDSAwnojl2L4MD+BZiOFrhpkc3khpBcDGbSQST8t3SvZHfOC01bM4gisMTIgM7SmCS1nWnidkB4SsFXLcyehILSQe/ApyfBMT1HnIuy8DZ7TRrZB1KqxxaD3WMDj2oz1JZ2g1OTjvAiPI56DtDcQIG8geWpXHfbLaJtlnpj3LOXf36pH/AGl2QPGHLmR0Oi4f7XHf2iOVlpfGpWd9UkPJmOCcYmgU4w5pwB7ColepLw3c3M8zu+CkVasAnfu5ngojGx+t5TjMbtLUKLsk5VGSYoOzISBHT3c9yTXd3SUsnJR3O1CSEMg556D4lTAQ4Q7Lnw5nooLHKY17S1x5HppvRgk//RS0it2IZMyAdGkcYGem6CV0HYvZG20McPdRxhsVJLQ3XE5tPx1HRAGMMbvz0W3uuzNp02NEHDTazEfE6GgS52p0Vk1w6JOG7smi1HlDF13MynUdWcTUrO8VV+bo0IYPcEAc8tdyf2ou78RZKtMRjwl9M8KjBib5EiD1TzDCfbVyM6b0SWz8I0vf2cHstubVYHt36g6g8CnsSzH4k0bRUG4VHgjiA90R5K+pVsQDm5grRr1O6PJj2adxfB1qtd1RjHQ3GS73O93emo9FCpWktOF+R5iPgVrckRZIg5jgRI9Csi2r1OTfqu2cYM6B2pw0wXu5QABxJOQCKhso8O7Wu5uFpxCm3vAxpicQMuQBWisrWUsgGsaTJLRAJ4kKDtBeDnWWu5gLA2k4gkDEYGfd93Kdc0NWnSks/mFbqHJPBxa975bSic3Okhoy3rOWu8Q/NsNnVjxkTyJV29rnuJdAnIAD3d2ai2uzACJnir2onvm38GbXHEcFGX7owx7pzb1HDyRvtZbpqR80LRSG7JQajlWJCbYsyXeXml25/djiUdEhrAN8SfNMWh8uHQpBJ4RZ3ZRMD1U574CbsLx2YOrhkeUf+01XqSkJMQStZ7KnxelLmyqPVk/RZElaf2aVYvSz8zUH/Kefoo2Guz0KR3D0PyXAttn47ytB4dnTkaEdkDgdAkFxORnILvbXdyeRK8+bV52+1FsCaz2zMh2EBpboYf3cI6btUbHfRV1HGSZLYlpccR7M9/8AZjMyNRMfdRbTT7pZhIkOApiMWQM4yADImWyNMshrKe08pbkJ0piX9x4LMycx1/wwq5GEgThMxve+DG6QMMnhPMqMWT0NclvFWyUKv/6UabvWm0/VcX9q75vSoPy0aDf8JP1XWthzN2WOP9lpfBgH0XJvaa3+06/Lsh/yKaLApdIyLSnGP0ScKRVqYRzOn3T4ByO1qmMgcPnvP0Si3JR6JhSRUTCGyFBccL4U8NUS20swZCf5GY4HZKJVfwT7Hjh8U1aSiGIrSnpnoo0p1lSOcogTt+wW034myUwSDWpAU6gORIHgf5tjzlbGzVC4ZjLSRovO2zN//hq+Iz2bhhqgCe7ud1C7fdN7y1vexCBhIjQ6aJZDiaKdyhXrbcLCORnpvQdagBM/FQ3WF1dpdiDWzwlxE7gdAeKZsLBxDaqkG2upHvQ7ziD8lX0rS5ogOI6LZe1OwNp1LNhcTLKuRjLvM0jqsMkiKSyeqCkucggiDZDqOJOZlN3t/wDAtH+6qf5Cggl/uh/hnIax7pVK86oIIrOyJFRa1XnxIIKIcnD9egUc/vPRBBJC+C1uo9945D5p2siQSfQ6GxqtD7Pv9aWX+d//AEaiCCAkXZ6KP7sdF51vEzbLZOcWi2Ede3fn1QQRMT6K+uPB/EyXczieJPFQbRUOCo+Ti/Z96e9m4A566ZIIIF2Jnd/Z2f7Msf8AuG/Vcv8AaX/rO0daX/Qpo0FIJ9IyTtVCq/vfII0EgBbU6UaCFdhIbLjGqYejQS+RmICRW0RoIwWQjqlBBBOxkGNV03YKofwjMzk54GegByCCCF9BRN7Yc3QcxIyOY1Vleph1OPzx5Rp0QQQLskOX+1797Z/5Kvzprn6CCMifZ//Z"/>
          <p:cNvSpPr>
            <a:spLocks noChangeAspect="1" noChangeArrowheads="1"/>
          </p:cNvSpPr>
          <p:nvPr/>
        </p:nvSpPr>
        <p:spPr bwMode="auto">
          <a:xfrm>
            <a:off x="63500" y="-622300"/>
            <a:ext cx="2038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38701" y="173031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8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123728" y="76080"/>
            <a:ext cx="6098613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How should </a:t>
            </a:r>
            <a:r>
              <a:rPr lang="en-GB" sz="2800" i="1" noProof="0" dirty="0" err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reopeneing</a:t>
            </a:r>
            <a:r>
              <a:rPr lang="en-GB" sz="2800" noProof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have been spelt?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their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621614" y="5589240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A: </a:t>
            </a:r>
            <a:r>
              <a:rPr lang="en-GB" sz="2400" noProof="0" dirty="0" err="1">
                <a:solidFill>
                  <a:schemeClr val="bg1"/>
                </a:solidFill>
                <a:latin typeface="+mj-lt"/>
              </a:rPr>
              <a:t>reeopening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reoperning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reopening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reopeninng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150007" y="5616835"/>
            <a:ext cx="3486867" cy="549128"/>
          </a:xfrm>
          <a:prstGeom prst="roundRect">
            <a:avLst/>
          </a:prstGeom>
          <a:solidFill>
            <a:srgbClr val="33CC3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B: reopening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67" y="1256696"/>
            <a:ext cx="5925391" cy="41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-27384"/>
            <a:ext cx="9144000" cy="688538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 rot="16200000">
            <a:off x="-3280659" y="3172141"/>
            <a:ext cx="7245424" cy="90113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GEOGRAPHY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9046" y="181089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9</a:t>
            </a:r>
            <a:r>
              <a:rPr lang="en-GB" sz="6000" b="1">
                <a:solidFill>
                  <a:schemeClr val="bg1"/>
                </a:solidFill>
              </a:rPr>
              <a:t> </a:t>
            </a:r>
            <a:endParaRPr lang="en-GB" sz="6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942184" y="124688"/>
            <a:ext cx="6408712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Which huge mountain was illuminated with </a:t>
            </a:r>
            <a:r>
              <a:rPr lang="en-GB" sz="2800" i="1" noProof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#</a:t>
            </a:r>
            <a:r>
              <a:rPr lang="en-GB" sz="2800" i="1" noProof="0" dirty="0" err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stayhome</a:t>
            </a:r>
            <a:r>
              <a:rPr lang="en-GB" sz="2800" noProof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?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621614" y="5661248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Matterhorn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Eiger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Everest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Ben Nevis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94710" y="5628002"/>
            <a:ext cx="3486867" cy="549128"/>
          </a:xfrm>
          <a:prstGeom prst="roundRect">
            <a:avLst/>
          </a:prstGeom>
          <a:solidFill>
            <a:srgbClr val="33CC3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A: Matterhorn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43" y="1315250"/>
            <a:ext cx="5998868" cy="399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rgbClr val="FF99CC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 rot="16200000">
            <a:off x="-3336398" y="3189959"/>
            <a:ext cx="7283343" cy="82758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UK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61417" y="181089"/>
            <a:ext cx="963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10</a:t>
            </a:r>
            <a:endParaRPr lang="en-GB" sz="6000" b="1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037122" y="116630"/>
            <a:ext cx="6198456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628630" y="5621751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A: NHS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Teachers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Carers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Key workers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74099" y="6167392"/>
            <a:ext cx="3486867" cy="549128"/>
          </a:xfrm>
          <a:prstGeom prst="roundRect">
            <a:avLst/>
          </a:prstGeom>
          <a:solidFill>
            <a:srgbClr val="33CC3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C: Carers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275610" y="117810"/>
            <a:ext cx="5319632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algn="ctr">
              <a:spcBef>
                <a:spcPct val="0"/>
              </a:spcBef>
              <a:defRPr/>
            </a:pPr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Clap for ____ </a:t>
            </a:r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takes place every Thursday?</a:t>
            </a:r>
            <a:endParaRPr kumimoji="0" lang="en-GB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77" y="1359159"/>
            <a:ext cx="6182634" cy="41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 rot="16200000">
            <a:off x="-3283659" y="3146601"/>
            <a:ext cx="7245424" cy="8275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dirty="0">
                <a:latin typeface="+mj-lt"/>
                <a:ea typeface="+mj-ea"/>
                <a:cs typeface="+mj-cs"/>
              </a:rPr>
              <a:t>MUSIC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43936" y="181089"/>
            <a:ext cx="11384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11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861017" y="108624"/>
            <a:ext cx="6585920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i="1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Blinding Lights</a:t>
            </a: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conntinues</a:t>
            </a: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at number one this week – who is it by?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628628" y="5646222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Saint </a:t>
            </a:r>
            <a:r>
              <a:rPr lang="en-GB" sz="2400" noProof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Jhn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994717" y="8848783"/>
            <a:ext cx="4615575" cy="1429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</a:t>
            </a:r>
            <a:r>
              <a:rPr lang="en-GB" sz="2400" dirty="0">
                <a:solidFill>
                  <a:schemeClr val="bg1"/>
                </a:solidFill>
              </a:rPr>
              <a:t>Thailand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Drake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</a:t>
            </a:r>
            <a:r>
              <a:rPr lang="en-GB" sz="2400" noProof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Weeknd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28628" y="6201308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GB" sz="2400" noProof="0" dirty="0" err="1">
                <a:solidFill>
                  <a:schemeClr val="bg1"/>
                </a:solidFill>
                <a:latin typeface="+mj-lt"/>
              </a:rPr>
              <a:t>Dua</a:t>
            </a:r>
            <a:r>
              <a:rPr lang="en-GB" sz="2400" noProof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noProof="0" dirty="0" err="1">
                <a:solidFill>
                  <a:schemeClr val="bg1"/>
                </a:solidFill>
                <a:latin typeface="+mj-lt"/>
              </a:rPr>
              <a:t>Lipa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29587" y="6213126"/>
            <a:ext cx="3486867" cy="549128"/>
          </a:xfrm>
          <a:prstGeom prst="roundRect">
            <a:avLst/>
          </a:prstGeom>
          <a:solidFill>
            <a:srgbClr val="33CC3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D: </a:t>
            </a:r>
            <a:r>
              <a:rPr lang="en-GB" sz="2400" b="1" dirty="0" err="1">
                <a:solidFill>
                  <a:schemeClr val="tx1"/>
                </a:solidFill>
              </a:rPr>
              <a:t>Weeknd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357372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4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6935659"/>
          </a:xfrm>
          <a:prstGeom prst="rect">
            <a:avLst/>
          </a:prstGeom>
          <a:solidFill>
            <a:srgbClr val="FF7C8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 rot="16200000">
            <a:off x="-3280659" y="3172141"/>
            <a:ext cx="7245424" cy="901139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noProof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LITERACY 2 of 2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181089"/>
            <a:ext cx="9637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49769" y="124688"/>
            <a:ext cx="4587829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32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How should ‘</a:t>
            </a:r>
            <a:r>
              <a:rPr lang="en-GB" sz="3200" dirty="0" err="1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conntinues</a:t>
            </a:r>
            <a:r>
              <a:rPr lang="en-GB" sz="32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’ have been spelt?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621614" y="5589240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A: continues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ounded Rectangle 46"/>
          <p:cNvSpPr/>
          <p:nvPr/>
        </p:nvSpPr>
        <p:spPr>
          <a:xfrm>
            <a:off x="5108481" y="5591152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ounded Rectangle 47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continyews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continnues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587526" y="5639100"/>
            <a:ext cx="3486867" cy="549128"/>
          </a:xfrm>
          <a:prstGeom prst="roundRect">
            <a:avLst/>
          </a:prstGeom>
          <a:solidFill>
            <a:srgbClr val="33CC3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A: continues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31493" y="6193355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continuese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65" y="1357987"/>
            <a:ext cx="5785232" cy="40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 rot="16200000">
            <a:off x="-3280659" y="3172141"/>
            <a:ext cx="7245424" cy="9011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AND FINALLY…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4" descr="data:image/jpeg;base64,/9j/4AAQSkZJRgABAQAAAQABAAD/2wCEAAkGBhQSEBQSEhQUFBQVFBUUFBQVEhQUFBQUFhQWFRUUFBQXHCYeGBwjGRUUHy8gIycpLCwsFx4xNTAqNSYrLCkBCQoKDgwOGg8PGiwkHyUpKSwpLSwpKSwpKSwsLCwpLCwsKSwsKSksLCksLCkpLCwpLCkpLCwsKSwpKSksLCwpLP/AABEIALIBHAMBIgACEQEDEQH/xAAcAAAABwEBAAAAAAAAAAAAAAAAAQIDBAUGBwj/xABGEAABAwEFBQUGAwUECgMAAAABAAIRAwQFEiExBkFRYXETIjKBkQdCobHB0RRS8CMzYnLhJZKishY1VHOCo7PD0vE0Q1P/xAAbAQABBQEBAAAAAAAAAAAAAAACAAEDBAUGB//EACsRAAICAQQBAwIGAwAAAAAAAAABAgMRBBIhMQUTIkFhcTJRgZGh8CNC0f/aAAwDAQACEQMRAD8AyACNAJS68xgNQhGAjASBYUIwEYCOEhhKOEcIQkIIBGjCCQgJQalMYTpmtFsxsfUtT/DhYCMTyMg3OQNxdyUdlka47pBRi5PCKy7Ljq2h+CmwvdrDXNkDic8gtxYPZY4tBqlgMCQC8weZBAK3d03RTs1IU6TQANcsyeJU74rCu8hOTxHhGnXp4x5ZhXey+nHizjQju+QmVU2/2d4BOEuj8pdPlicSunFwUW1VIVN662DzknVEJcYOE267y10AQNwJ73OR6KCu31rDTqHvjI6wIcOchUF/ezgOBfSPwGL1AEjkfVa2m8nCaxIp36Fx5Ry1wRAKdet01KD8FRpB3cHDiFChaDnl8Gc4tcMWCnGuTITjAp8ZWSMdRgJIRlQzt28BbQykhAowEVVu4FxFtCBCU3REQpxmBN1GpyECE+3IxHDc0uUbwmXPQNYGDKIog5GUecocZqJtOPCSFVechCISoRhGpicKUIRoQkMBCEqEcJDCYRhqOEEhAAQhHCUxsnPJIRb7NbOvtNZrIIbILjmO7x6LtF32NlCm2lTADW/qVn9ibrFGzB0Q54Djxz0nyV66ouV1+r3z2rpG5ptPtjkmNqZon1Rq7IDj9lCNriYzKjueXeI/ZZjtwW1VksHW4EZSR6KLWtE6qNXtMCAob3E5yoJ2tlmuhFi4DVS6FuGHUHPKM1UUahGpPRLs570DfmhVri8oU6k+yTe93Mqsgta4HVrmgjy4eS5VtNswaBL2Z0iYGssM+F05ea63iyI9FS3uBhJd4SYcCJwnmN7futbS6txaM+7TxnE4+AlNMK0v66hRecAGAncScJ4dOCql1tVishlHPWQcHhjgKMJITjVUug85Hi+AQg1ByIIoe0aQ6ECEGoyr0JKRGwQgQjCIlFJ4Qw3UUWopL00WqCM9zwM0Ia1KhKDEZVpcAjL2JHZqQWosCbah8kYBHCMBHChLIUIQlBqOEhMIIQjRhqQwQCEIwEZCQgK32Xurt7SxurZBceAGcRzhVC2vs8oRUe+Mg2Ad5OpVbVT2VSZPRHdNI6AHgDLTQAcAo9V8+SadXUU1/F0d6/qVwds3nJ1FceBdW3xl+oRMtRP3VWw4nEnQQNd+v2TlqtbmtJaGwNS50BQ7mXo1pItWgb0bngLNWG/8b4JHQEH4qzvUxSLm5kDQdYQ5yL0+ScLwZpInhMp2k8TksULXVp0e1DcYc6NCY4nug/TQq5sV5mRiY5stBGRwmeuhTvOMsaUI9I1DHJNrpAhw91wh33VQ+9YGI5AH0VrTtTXN6iQpKp8lSyprs5btBRc2q+mZlriM/eYIIPUA/BUa123lGXsfke6WuG/unUR7wBHUArGMf+pXY6K//Gjl9VXiY+EsJoJRerNuWslVDhKSgxyMhRRjJhNoW0paaaE6FoVRaRC3yAJD3J0Jqq1Sz6GGC9LCR2eaeaxRV9iYWFEQnYTDnIZ3bXgfaGhCNpQhTQnlAtEWEoBGEcJiwFCOEIRwkIJBHCEJDBIwhKEpCCWz9ntaXvaToyAOEmdPVY4haLYNx/FtbPiDpGe5phVNbHdRL7FjTPFqNxUPNV9W0ajqf15KZbTE58Z5ZLPGvNV3DDlxnT6rgLOzraVkcq1nNbkD9zuHyUK03Ca4a+pWIjxMwBw1kBuIZeXqruzsBAnl8lJbTA69FHnBeccrkqxdzGAvAMk90EDudN4nhMK0u6oXN6Ji3jufJVtl2mpMe+lia5zRLgMyDzSjlhNcF+bMT4TA3tyhSqVDLPPjkqO7doxUrPp4HgiPEwtaRvwk6571dtqA6FOiGaaGLbYwWuHEKJc9rgBrtQS30zBU2vVVC6zPbaC4ElpzAnIGTIUb74H2uUcMibdUTGLMtdGY3PjfwkfULA03rp201m7Wgd5LTlI65+YXMzZi0wQcjvXV+PblWcn5CO2zJIa5Jeg1KwrVjmTwZbFUlIKbpsThV+MUkRZyBqWmwUsFSRBYsJJQSC5BZIdCgEoBM9olCoggxxTyojnZqS9+Sgudmqd34iRdEymjSKJTysUz4I2iGEaCMKwTAhHKMI8KQshBGQgjSGEEIgEuEUJCAFf7E1YtbIE65xoIg/T1VCArC47V2dZjuDs+JHBQ3x3VyX0JaXiaZur6tADiHaHI/dUlqgVWu4hwnnlkfmp+0dMuZi4tE9SNY36lZ6xNeMOKYnqORnplHLkvPrY4k0zstOsrKL2jW5qdTqKnpOzUujV3Ku0X1IfvF8iP0FXXRctLCcTGkkyXEAFzpkkkDVP25/oBmsTtDt+KLhTY0uJGcODSPy6g58UdcJS4iPOcYRzI6TTpNERkR+tVIa/+q4WfaPaMQLTAGrcWLF8BC6nshfZtNEPIPUj4Tv8A6I7aZQWWQwthbnay7rVoKjmodAJnjoMtVIrszJUem6DPMAqug30NXoT2TgDDm5xMZaGMuh8ysHaMRMu16ELfXyWlgdLmujVok5bo39FirVSAcYcDwgOEcoOi7PxMU68nIeSzuIPZIBiktCQ8LaUUmZOBATtNhcYa1zjEw0FxjeYG7mmlodk79FnLmnLGR3o3AeGdw3pam11VOcVnAWnqVtig3jJRBqUAul2i77Pa25tZiP8A9jQA/wDvAZ9CsffmydWzy4ftKX52jMfzN3ddFS03k6b+OmWtR4+yrlcoonBNOCe1RYFoOG4z+iKUbSnnU0kMTKGBht70y1ikupoNYq868sNSDpiE5KIhMuqKlKbreA0kxKUEQCUAtccMII0ISECEEaIlIWAFEEYMoJDAS6OTgTuIy/r5JCASfQ6eGdJNYPoMOWbRw5iOWiyluvB9LFTwgskwTq0amPQpV1XvhYGu3HugTEE6Ru1Vpetg7SHNgRr5g/dcVr9LKuefqdPo9SnErqNqkTuInyU2i/eqSm3AcB8vsrCxVdyypI2YSyiyttDtBGgcIJGui5pfPs6qmo51A9qC4khxa17STvkwddcl0ik86KLbaDw7HSMO37g5KuxwfBK642LEkYew+ymoSO0q09RIp4nwObiAAfVdRuezU6dNtOmIYwBo8hEn0Wepm11HQRhG8rU2GzYWgcErbJT7YyqhXHERdU6qvt7wyiXEgCdTlGisImeqcu+xCs5zXgGmGua4HMHGMMehKjrhuaRDZLbFsx1+XtPda6YOs+Rjl9lRFyqLLasFR9ncSX0XvpSdXim9zAeuSn4l6BoIVwpSgcRq5ylY3IW+vCS2vJAJgSJPATmfr5KPUU259n69pLhRZiw+IlzWtBPuy4iTG4KSyWE23ghgnKSSWTo1luuxvYGiz0y2PFniP8RfOInnKi2rYGjVk0Hupcn99nrOL5rOU7pt1lEmlUa3kRUafJpKu7p2yAAbU7hGWmXnwXOylq6Jbq57l+/8G+npro7ZR2v9iM277XYDLml9Le6n3m9eI8wtLd97ds0EHI7uKk0b1DhLTI5GQoVSzhpx0xGebRkOoG4rL1N8bHvSxL5x/eGaenqcVtbyvgy+1Nw9i7tKYim85gDJjj03FUjWrpdWi2tTLHDulsEfryWBvC63UavZOkgkYT+ZpIGXrC6PxnkPUhsk+V/Jg+Q0Oye+K4ZPunZJ9Znavd2VP3XFuIv4lrcQ7o/Mdd3FUFZoDiAZAJE8YMSurV6EUi06CnhAjQRAXKHtRaPWzvsnnpEOs0sKa447+RsopS3qO56vztwZu0flRntzQ7ZHiVfMZchCgEqEkJQWoEBaO6tlW1rKKoe8VXFwa0BuDIloneZI1nJZ6nSLnBrfE4ho6kgD4ldUs1lbSpNpN9wBsjkMz5mT5rJ8pq5UQW185NLx2nV0m5LhFFdfs4yDrTVjf2dKCRydUOXoPNXtO7LLZ8mUaIgeJ7RUflxe+SoF4X1VBFKgw1apmAIEDiScgOZICgP2KtNc4rVXYz+Bs1I8hDZ8ysJ6q7Vcyntj/fg1Hp6tP/rlkTbS96NVjWMwl7XZFoENbBxCQIzJGXJZJdFobCWVnjNWp1cGD/AAfio17bH2UUnmniY9rCWk1HOaSBPeDtxhaul1+npSq3N/UoajSW3PftSMGggEpbyeTGFUqpaZGqsbLfLmsDOZJO8k/r4KqSgo51xmsSQcbJQ5RoLdWolobMPIBx7m7x10UOw2rR3qPgqC8b1ZRHed3j4WjMkxl5K1u263iw2a0sBLX0m9pvh+cu81y3ktNVDHp9/J0PjdTN5U+jR9rkHDd8lMo21pbnvCztmtaNztYOuqw/TNyNjRrGWtkcE3Uvtmjc/qVkHNPE+pUmzODdNTv3pemKU8mjFsgRx+c5Bau4rF2dMYvEe+/ly8gqPZu5DlVqDhgaf8xHyVztHbewsVepvFN8dcJVuinb7mZ+ot3e1Hmi3WrHaqtVpyqVatQHk+o54PoU/TvaswYp7Ro8TXDvAcWuGvRQGswhvIAfBP2NsuKuwtlB+14M+cIyWGi/sl6MqNkem8LS7O7RChLcyHOxZGCDEb+S5mSaFXLwuMjkYzC0N2031nBtJrnvdMNaJPM8hzVizVTshsnyiKmlVzU4cM7Hdm0lOoQA/doTB9FJt130Kwl9NpP5oAd/eEFcptd22miMVWjVYB72AwP+IZBTrt2wqMgOONu8HWORWZKqUXmtmkroy4sRtGbPPpHFZn4hvpPOv8rvuplktmIlpBa4eJp1GU/ZQrq2ip1h3HZjVp8Q+6uKdYHxDPjvVayUpP3dlytKK9vQ6yqIUC8LC2o+mXzDHteI5EGOhgKTWgImOkQo4zcHmJJKEZLDJ9rcHMcRnIPyXJXhdGqVMP1H1XPrcyHuHBxHxK3vDy3TkjB8tXthH9SI9yjvCdeEy5y6SdSaOd3MYci7VJqPzTWJUJVvPBIvqWQCUEkJylRL3BjfE4ho6nILVbUVljpZeDZbE3O0NFodnUMimNzG6F/wDMc44DmVoLRRfHd7s6uOjRxjeUzdjGUsLQe60Bo5x99fNTK9Uv6bguD1lzvsc5P7HZaar0YJRX3I9npim2Gb9XHxOPM/RM2zaenR8T+9+UZk+SatFGo84Gns2e8/Vx5NGnmU9d130qJyZnvqO7zz1d9lVhKOfd0Tzjxx2VVW/bVXys9B8fmcMI9XEBN1tnrdWBD61MA6t7RwB5GGZrT2y9WU24nuaOZIWetW2IIPZMfUjeAQwdTqtCq7a/8Va+7/6UZ1OSxOb+yMZarK6m91N+TmkgiZ9DwiE0VNtlU1XuqPObjOW7cBJ5AKMaf6K6iOurSW7v6HOS0stz29DQChXzeYo0zBlx05KRa7W2mCdSsLfFuNV/ms/U61z9sOEWKdMocy7CoOLy6q4yTIE/H6LvfsucKl1WeRMB9Mg/wVHNXCrNThnQH5rs/sYtWK7sG9lWqPV2L6rN7LsS7vXYxru9Qhrt7PdPTgsNtA59kE124BuMgA9J19V1C+r6ZZaJqv7x0p0wQHVHwSGNnIaEknQAlcJvyyXjb6zq1dhJwvc2kHsLWMaC7BSa15O45xuzKjdcWWFdOPCHv9Mqc+/z7h+i6bsPd9CswVmVWVyIyaf3bvyvYYcHdQFwy7CCYlp7pyBc3LDvJMEZDLefhcbMtrutbalmdUa5skdmcGRgxGjWEBhIMplXFMd3zaPS9KhCxXtat2GwVWzq0Ny4vc1n1Tuzu3z3OFK2UnsdmBXbRf2J5POeA/xeHoqP2xWkCxxr2lemBzjFU16U1I+gMnHXjNP2URmmU5RGcIBgXhSxtj9BT9hdqfwdoLnAkFhpuI8QGIOls7jhEjoo5bkqi3ANfiB1T43LAKlse5HoS7NsaNYNwVGu4iYPm0p21WCxVTL7NQc4+92TcR8wJXA6NbQjXcd48wrew7V2ikRFQuA0a8Yh66/FVZUST4ZbjfGX4kdksuzljY4vp08Dy3DIe/IYg6ACcs2hTxRA0K5jdftJOICsyJyxA5DqOC2lnt/aCRv9FBZGSfuLlUoP8LLZ7c5BzRBsGR5pmlSy1zT4mFCywCpSxBY/aO7ofjGjsz1C2W9Q7zsYfTLfjwPFXNDqXp7lL4+Spq9Or63H9jnL2qJWVlaKWElu8GD6A/Ig+ag1WLsZXqXRxbrcXhkF7UrAnHU03KkikkRvgnyrrZSzYq4duYC7ziB81RsWz2UseCi55yLyIz90f1Ch8jb6dEvzNHQ1epcizqu0CsbJaAW81V1XZo7NaQ2BzXC5OxxlE23VsIkzHAAknkAMyoDqFpqgYB2LT79U96OLaYn4wrYW5sZKsvC/2Uwcbo80UG0+FkCfX5CrLshSDsdao+qf4iA30GccpUu8b6o0GatGHINA1MZANHFYe8dtnuEUpDYycRnHILPPtLnSSSSdSVcVdk+Zsz5W1w4jyS6tqlxMASSeQkzAUKtbScpTdavuHBM7pVvoo98ldfFqwjM5lZ6mcTphS75tEmPTyS7rsgOZ90TpOaYTJOGGRxXQ/YtbofaKPNlUf8QLT/lC5/UK3nsZswfabSDMilSLSN3feCY8wmYcTfX9sr+Lq0qzqrwGtIY1uHCJIxHMTLoE9ArSzWRlIDEQGtBkk90NDTJO6IlW1kswZTDBo3SeC5v7YNouws4swEutM4tYFJjm4gI1JkDpPRPLsNdHJqrW9pW7NzSx1R5pjEDTFMVHwXzEdzQDjzgeitnblo0bOwU2NiBByJIgQS7UmM5K84U5FUggnEDMl4Lsp7QzrhzyPFd89md79vdtMGMdBxs7o07ngcORYWH1QjI073Rpl0XIvbBU7lJu78Q7IcRRM9PGutVXxmuO+1ypAsjTq82iqfM0wPgQhDfRz1qdpnimQU4EgAq9oc0ENAg+8cx6KC+gcycyd5zKsZhN1qWUo0wGiFZXxkpZKgvMFSWvySYkPNctPsftX2BFOoe4T3T+U8DyWUDk3VfAKjlFSWGHCxweUd5oXi0iQVOoWoFcLufayrZ4aTjpj3Sc2jgx33W5unbmg8CXdmfyvGE+RmCqs6WujRq1MZHRqZ9E0HuqlzKLMZAEuc7AwTMSYJOm4abxInLWrbuy02Q6riJ92n33RxAGQ8yFp/Z9e7a9lx0zrVcXTLi1pPdnTPCAI5KKNbzyFdbhe05bSuK10bzqWe0FuOu11RhkltR4jCxhjIkQ0TwCW9bf2lHFbLCxgaapqtgRLwO3ovBaT4R+zcTGoHIqt28uXsq/bMH7OsSeTak94efi9V0fjblJ7Jfoc7r6cRVi+ezJ1AmCE84pBC2rMLGDIRMslHG9rfzED1XSKgwgNGWQGXAD7KjuTZ5lF4dV/aVQCS1p/ZU9N+r3btzRMZxKu31J5rnfL6lWYjHo6jxdDhlyGHtEJioJEJ2qMtVWVLYQVgpG10C01wxhzOhOXJctvO39pWNTPcByHABbS+LylrxrkQfMaLnNpbBDSYHunQO5E7itKuhwW5/Jk6m9Se1FxZLxByJ0yUp9pHFZik8tfDsieasGd4gSpslUsqALzA9UV5VsLcITb72ZSimzM6OIj9FVlvtMgmTATMcgdnjq5ZBvzlXLDlh0A4b+arLrp7zqY/XxVxSYE4wzVW29jdpw3g9v56B/wvb/AORWHrOzWs9lB/tJo40avwwf1UbJIHfWjIrkPtkYH9g3GWPDqjgAR4MLWkx/Nhz3CeK60HdwyuK+1G1k3gBHdZRptBnV73Oe5jsxDSAwnojl2L4MD+BZiOFrhpkc3khpBcDGbSQST8t3SvZHfOC01bM4gisMTIgM7SmCS1nWnidkB4SsFXLcyehILSQe/ApyfBMT1HnIuy8DZ7TRrZB1KqxxaD3WMDj2oz1JZ2g1OTjvAiPI56DtDcQIG8geWpXHfbLaJtlnpj3LOXf36pH/AGl2QPGHLmR0Oi4f7XHf2iOVlpfGpWd9UkPJmOCcYmgU4w5pwB7ColepLw3c3M8zu+CkVasAnfu5ngojGx+t5TjMbtLUKLsk5VGSYoOzISBHT3c9yTXd3SUsnJR3O1CSEMg556D4lTAQ4Q7Lnw5nooLHKY17S1x5HppvRgk//RS0it2IZMyAdGkcYGem6CV0HYvZG20McPdRxhsVJLQ3XE5tPx1HRAGMMbvz0W3uuzNp02NEHDTazEfE6GgS52p0Vk1w6JOG7smi1HlDF13MynUdWcTUrO8VV+bo0IYPcEAc8tdyf2ou78RZKtMRjwl9M8KjBib5EiD1TzDCfbVyM6b0SWz8I0vf2cHstubVYHt36g6g8CnsSzH4k0bRUG4VHgjiA90R5K+pVsQDm5grRr1O6PJj2adxfB1qtd1RjHQ3GS73O93emo9FCpWktOF+R5iPgVrckRZIg5jgRI9Csi2r1OTfqu2cYM6B2pw0wXu5QABxJOQCKhso8O7Wu5uFpxCm3vAxpicQMuQBWisrWUsgGsaTJLRAJ4kKDtBeDnWWu5gLA2k4gkDEYGfd93Kdc0NWnSks/mFbqHJPBxa975bSic3Okhoy3rOWu8Q/NsNnVjxkTyJV29rnuJdAnIAD3d2ai2uzACJnir2onvm38GbXHEcFGX7owx7pzb1HDyRvtZbpqR80LRSG7JQajlWJCbYsyXeXml25/djiUdEhrAN8SfNMWh8uHQpBJ4RZ3ZRMD1U574CbsLx2YOrhkeUf+01XqSkJMQStZ7KnxelLmyqPVk/RZElaf2aVYvSz8zUH/Kefoo2Guz0KR3D0PyXAttn47ytB4dnTkaEdkDgdAkFxORnILvbXdyeRK8+bV52+1FsCaz2zMh2EBpboYf3cI6btUbHfRV1HGSZLYlpccR7M9/8AZjMyNRMfdRbTT7pZhIkOApiMWQM4yADImWyNMshrKe08pbkJ0piX9x4LMycx1/wwq5GEgThMxve+DG6QMMnhPMqMWT0NclvFWyUKv/6UabvWm0/VcX9q75vSoPy0aDf8JP1XWthzN2WOP9lpfBgH0XJvaa3+06/Lsh/yKaLApdIyLSnGP0ScKRVqYRzOn3T4ByO1qmMgcPnvP0Si3JR6JhSRUTCGyFBccL4U8NUS20swZCf5GY4HZKJVfwT7Hjh8U1aSiGIrSnpnoo0p1lSOcogTt+wW034myUwSDWpAU6gORIHgf5tjzlbGzVC4ZjLSRovO2zN//hq+Iz2bhhqgCe7ud1C7fdN7y1vexCBhIjQ6aJZDiaKdyhXrbcLCORnpvQdagBM/FQ3WF1dpdiDWzwlxE7gdAeKZsLBxDaqkG2upHvQ7ziD8lX0rS5ogOI6LZe1OwNp1LNhcTLKuRjLvM0jqsMkiKSyeqCkucggiDZDqOJOZlN3t/wDAtH+6qf5Cggl/uh/hnIax7pVK86oIIrOyJFRa1XnxIIKIcnD9egUc/vPRBBJC+C1uo9945D5p2siQSfQ6GxqtD7Pv9aWX+d//AEaiCCAkXZ6KP7sdF51vEzbLZOcWi2Ede3fn1QQRMT6K+uPB/EyXczieJPFQbRUOCo+Ti/Z96e9m4A566ZIIIF2Jnd/Z2f7Msf8AuG/Vcv8AaX/rO0daX/Qpo0FIJ9IyTtVCq/vfII0EgBbU6UaCFdhIbLjGqYejQS+RmICRW0RoIwWQjqlBBBOxkGNV03YKofwjMzk54GegByCCCF9BRN7Yc3QcxIyOY1Vleph1OPzx5Rp0QQQLskOX+1797Z/5Kvzprn6CCMifZ//Z"/>
          <p:cNvSpPr>
            <a:spLocks noChangeAspect="1" noChangeArrowheads="1"/>
          </p:cNvSpPr>
          <p:nvPr/>
        </p:nvSpPr>
        <p:spPr bwMode="auto">
          <a:xfrm>
            <a:off x="63500" y="-622300"/>
            <a:ext cx="2038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51520" y="260648"/>
            <a:ext cx="11384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13 </a:t>
            </a:r>
            <a:endParaRPr lang="en-GB" sz="60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9793" y="271347"/>
            <a:ext cx="1038541" cy="267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…and finally…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589115" y="100919"/>
            <a:ext cx="7251929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Misinformation, or ‘fake news’, suggested that what was responsible for coronavirus?</a:t>
            </a:r>
            <a:endParaRPr lang="en-GB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627504" y="5623269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Birds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</a:t>
            </a:r>
            <a:r>
              <a:rPr lang="en-GB" sz="2400" dirty="0">
                <a:solidFill>
                  <a:schemeClr val="bg1"/>
                </a:solidFill>
              </a:rPr>
              <a:t>Rain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75916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Clouds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143311" y="6165304"/>
            <a:ext cx="3528531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5G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30445" y="6172397"/>
            <a:ext cx="3486867" cy="549128"/>
          </a:xfrm>
          <a:prstGeom prst="roundRect">
            <a:avLst/>
          </a:prstGeom>
          <a:solidFill>
            <a:srgbClr val="33CC33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GB" sz="2400" b="1" dirty="0">
                <a:solidFill>
                  <a:schemeClr val="tx1"/>
                </a:solidFill>
              </a:rPr>
              <a:t>D: 5G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662112"/>
            <a:ext cx="6286500" cy="3533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9952" y="1658233"/>
            <a:ext cx="2952328" cy="3544029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FFF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596" y="1937234"/>
            <a:ext cx="733287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400" b="1" u="sng" dirty="0"/>
              <a:t>0-4</a:t>
            </a:r>
            <a:r>
              <a:rPr lang="en-GB" sz="4400" b="1" dirty="0"/>
              <a:t> – Even Donald Trump did better…</a:t>
            </a:r>
          </a:p>
          <a:p>
            <a:pPr marL="0" indent="0">
              <a:buNone/>
            </a:pPr>
            <a:endParaRPr lang="en-GB" sz="4400" b="1" dirty="0"/>
          </a:p>
          <a:p>
            <a:pPr marL="0" indent="0">
              <a:buNone/>
            </a:pPr>
            <a:r>
              <a:rPr lang="en-GB" sz="4400" b="1" u="sng" dirty="0"/>
              <a:t>5-7</a:t>
            </a:r>
            <a:r>
              <a:rPr lang="en-GB" sz="4400" b="1" dirty="0"/>
              <a:t> – Nope! You may </a:t>
            </a:r>
            <a:r>
              <a:rPr lang="en-GB" sz="4400" b="1" i="1" dirty="0"/>
              <a:t>not </a:t>
            </a:r>
            <a:r>
              <a:rPr lang="en-GB" sz="4400" b="1" dirty="0"/>
              <a:t> confer!</a:t>
            </a:r>
          </a:p>
          <a:p>
            <a:pPr marL="0" indent="0">
              <a:buNone/>
            </a:pPr>
            <a:endParaRPr lang="en-GB" sz="4400" b="1" dirty="0"/>
          </a:p>
          <a:p>
            <a:pPr marL="0" indent="0">
              <a:buNone/>
            </a:pPr>
            <a:r>
              <a:rPr lang="en-GB" sz="4400" b="1" u="sng" dirty="0"/>
              <a:t>8-10</a:t>
            </a:r>
            <a:r>
              <a:rPr lang="en-GB" sz="4400" b="1" dirty="0"/>
              <a:t> – Amazing – did you use your phone?</a:t>
            </a:r>
          </a:p>
          <a:p>
            <a:pPr marL="0" indent="0">
              <a:buNone/>
            </a:pPr>
            <a:endParaRPr lang="en-GB" sz="4400" b="1" dirty="0"/>
          </a:p>
          <a:p>
            <a:pPr marL="0" indent="0">
              <a:buNone/>
            </a:pPr>
            <a:r>
              <a:rPr lang="en-GB" sz="4400" b="1" u="sng" dirty="0"/>
              <a:t>11-13</a:t>
            </a:r>
            <a:r>
              <a:rPr lang="en-GB" sz="4400" b="1" dirty="0"/>
              <a:t> – Phenomenal! Did you watch </a:t>
            </a:r>
            <a:r>
              <a:rPr lang="en-GB" sz="4400" b="1" i="1" dirty="0"/>
              <a:t>University Challenge </a:t>
            </a:r>
            <a:r>
              <a:rPr lang="en-GB" sz="4400" b="1" dirty="0"/>
              <a:t>last night or </a:t>
            </a:r>
            <a:r>
              <a:rPr lang="en-GB" sz="4400" b="1" i="1" dirty="0" err="1"/>
              <a:t>sumfink</a:t>
            </a:r>
            <a:r>
              <a:rPr lang="en-GB" sz="4400" b="1" dirty="0"/>
              <a:t>?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92141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How did </a:t>
            </a:r>
            <a:r>
              <a:rPr lang="en-GB" sz="6600" b="1" i="1" u="sng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you</a:t>
            </a:r>
            <a:r>
              <a:rPr lang="en-GB" sz="6600" b="1" i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do?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23528" y="1600200"/>
            <a:ext cx="884946" cy="89269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6616" y="2706489"/>
            <a:ext cx="1154559" cy="1154559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88721" y="1574759"/>
            <a:ext cx="1154559" cy="1154559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51500" y="4941168"/>
            <a:ext cx="1154559" cy="1154559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7081" y="3789040"/>
            <a:ext cx="1154559" cy="1154559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ular Callout 5"/>
          <p:cNvSpPr/>
          <p:nvPr/>
        </p:nvSpPr>
        <p:spPr>
          <a:xfrm>
            <a:off x="1304076" y="6003321"/>
            <a:ext cx="2187804" cy="360040"/>
          </a:xfrm>
          <a:prstGeom prst="wedgeRoundRectCallout">
            <a:avLst>
              <a:gd name="adj1" fmla="val -63487"/>
              <a:gd name="adj2" fmla="val -13714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The Demilitarized Zone???!??!?</a:t>
            </a:r>
          </a:p>
        </p:txBody>
      </p:sp>
    </p:spTree>
    <p:extLst>
      <p:ext uri="{BB962C8B-B14F-4D97-AF65-F5344CB8AC3E}">
        <p14:creationId xmlns:p14="http://schemas.microsoft.com/office/powerpoint/2010/main" val="376863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960" y="17224"/>
            <a:ext cx="9144000" cy="6858000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6200000">
            <a:off x="-3336397" y="3189960"/>
            <a:ext cx="7283341" cy="82758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6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WORLD</a:t>
            </a:r>
            <a:endParaRPr kumimoji="0" lang="en-GB" sz="6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38701" y="181089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2 </a:t>
            </a:r>
            <a:endParaRPr lang="en-GB" sz="6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84616" y="188640"/>
            <a:ext cx="7407864" cy="108012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82349" y="121476"/>
            <a:ext cx="5129336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Which purpose-built city is 60 years old this week?</a:t>
            </a:r>
            <a:endParaRPr kumimoji="0" lang="en-GB" sz="320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621614" y="5589240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A: London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628631" y="5804809"/>
            <a:ext cx="3923786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Paris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147018" y="5260388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Sydney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147017" y="6165304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2400" noProof="0" dirty="0">
                <a:solidFill>
                  <a:schemeClr val="bg1"/>
                </a:solidFill>
              </a:rPr>
              <a:t>Brasilia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63" y="1454179"/>
            <a:ext cx="7062909" cy="396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58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85"/>
            <a:ext cx="9144000" cy="679923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1109085">
            <a:off x="-142462" y="524713"/>
            <a:ext cx="9396111" cy="1668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TIEBREAKERS…</a:t>
            </a:r>
            <a:endParaRPr kumimoji="0" lang="en-GB" sz="5400" b="1" i="1" u="none" strike="noStrike" kern="1200" cap="none" spc="0" normalizeH="0" baseline="0" noProof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5643553"/>
            <a:ext cx="8496944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30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9632" y="0"/>
            <a:ext cx="6840760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TIEBREAKER 1!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Which </a:t>
            </a:r>
            <a:r>
              <a:rPr lang="en-GB" sz="32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PRESENTER </a:t>
            </a:r>
            <a:r>
              <a:rPr lang="en-GB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this week</a:t>
            </a:r>
            <a:r>
              <a:rPr lang="en-GB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5643553"/>
            <a:ext cx="8496944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3528" y="5643554"/>
            <a:ext cx="8784976" cy="1304150"/>
            <a:chOff x="755576" y="5725251"/>
            <a:chExt cx="8784976" cy="1304150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755576" y="5725251"/>
              <a:ext cx="8784976" cy="13041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3200" b="1" i="1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SIR DAVID ATTENBOROUGH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en-GB" sz="2400" b="1" i="1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(giving BBC online lessons this week)</a:t>
              </a:r>
              <a:endParaRPr lang="en-GB" sz="200" b="1" i="1" dirty="0">
                <a:solidFill>
                  <a:srgbClr val="FFFF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63688" y="6030977"/>
              <a:ext cx="6768751" cy="76170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8552"/>
            <a:ext cx="6696744" cy="4460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9632" y="0"/>
            <a:ext cx="6840760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TIEBREAKER 2!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Which </a:t>
            </a:r>
            <a:r>
              <a:rPr lang="en-GB" sz="32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MUSICIAN</a:t>
            </a:r>
            <a:r>
              <a:rPr lang="en-GB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this week?</a:t>
            </a:r>
            <a:endParaRPr kumimoji="0" lang="en-GB" sz="3200" b="0" i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5643553"/>
            <a:ext cx="8496944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3528" y="5643554"/>
            <a:ext cx="8784976" cy="1304150"/>
            <a:chOff x="755576" y="5725251"/>
            <a:chExt cx="8784976" cy="1304150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755576" y="5725251"/>
              <a:ext cx="8784976" cy="13041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3200" b="1" i="1" dirty="0">
                  <a:solidFill>
                    <a:srgbClr val="FFFF00"/>
                  </a:solidFill>
                </a:rPr>
                <a:t>DUA LIPA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en-GB" sz="2400" b="1" i="1" dirty="0">
                  <a:solidFill>
                    <a:srgbClr val="FFFF00"/>
                  </a:solidFill>
                </a:rPr>
                <a:t>(recording a charity single this week)</a:t>
              </a:r>
              <a:endParaRPr lang="en-GB" sz="1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63688" y="6030977"/>
              <a:ext cx="6768751" cy="76170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42" y="1209984"/>
            <a:ext cx="6450540" cy="44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261" y="4149080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>
                <a:solidFill>
                  <a:schemeClr val="bg1"/>
                </a:solidFill>
              </a:rPr>
              <a:t>Thanks for playing!</a:t>
            </a:r>
          </a:p>
          <a:p>
            <a:pPr algn="ctr"/>
            <a:r>
              <a:rPr lang="en-GB" sz="4400" b="1" i="1" dirty="0">
                <a:solidFill>
                  <a:schemeClr val="bg1"/>
                </a:solidFill>
              </a:rPr>
              <a:t>See you </a:t>
            </a:r>
            <a:r>
              <a:rPr lang="en-GB" sz="4400" b="1" i="1">
                <a:solidFill>
                  <a:schemeClr val="bg1"/>
                </a:solidFill>
              </a:rPr>
              <a:t>next time </a:t>
            </a:r>
            <a:r>
              <a:rPr lang="en-GB" sz="4400" b="1" i="1" dirty="0">
                <a:solidFill>
                  <a:schemeClr val="bg1"/>
                </a:solidFill>
              </a:rPr>
              <a:t>for more!</a:t>
            </a:r>
          </a:p>
        </p:txBody>
      </p:sp>
    </p:spTree>
    <p:extLst>
      <p:ext uri="{BB962C8B-B14F-4D97-AF65-F5344CB8AC3E}">
        <p14:creationId xmlns:p14="http://schemas.microsoft.com/office/powerpoint/2010/main" val="116896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FFC00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6200000">
            <a:off x="-3318917" y="3207440"/>
            <a:ext cx="7283343" cy="79262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600" b="1" i="1" dirty="0">
                <a:latin typeface="+mj-lt"/>
                <a:ea typeface="+mj-ea"/>
                <a:cs typeface="+mj-cs"/>
              </a:rPr>
              <a:t>EXERCISE</a:t>
            </a:r>
            <a:endParaRPr kumimoji="0" lang="en-GB" sz="6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412608" y="259015"/>
            <a:ext cx="7407864" cy="937737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43608" y="106002"/>
            <a:ext cx="7768290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algn="ctr">
              <a:spcBef>
                <a:spcPct val="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People taking their daily exercise this week have each been adding a stone to create these amazing sculptures where?</a:t>
            </a:r>
            <a:endParaRPr kumimoji="0" lang="en-GB" sz="200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38701" y="181089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3</a:t>
            </a:r>
            <a:endParaRPr lang="en-GB" sz="6000" b="1" dirty="0"/>
          </a:p>
        </p:txBody>
      </p:sp>
      <p:sp>
        <p:nvSpPr>
          <p:cNvPr id="4" name="AutoShape 4" descr="Prince Harry and Lady Ga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75455" y="5625268"/>
            <a:ext cx="3359245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Colwyn Bay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12514" y="5833211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Whitley Bay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Cardigan Bay</a:t>
            </a:r>
            <a:endParaRPr kumimoji="0" lang="en-GB" sz="23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141433" y="5823572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Robin Hood’s Bay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73" y="1330088"/>
            <a:ext cx="7300213" cy="41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5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-37919"/>
            <a:ext cx="719064" cy="6895919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38701" y="181089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4 </a:t>
            </a:r>
            <a:endParaRPr lang="en-GB" sz="60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6200000">
            <a:off x="-2574272" y="3878529"/>
            <a:ext cx="5832648" cy="901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NATURE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387948" y="261138"/>
            <a:ext cx="7472518" cy="9296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037122" y="116630"/>
            <a:ext cx="6198456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345" y="176418"/>
            <a:ext cx="6965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Segoe UI" panose="020B0502040204020203" pitchFamily="34" charset="0"/>
                <a:cs typeface="Segoe UI" panose="020B0502040204020203" pitchFamily="34" charset="0"/>
              </a:rPr>
              <a:t>A forest fire was raging near which site of a 1986 disaster this week?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27504" y="5623269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Moscow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St Petersburg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Chernobyl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Vladivostok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07" y="1326857"/>
            <a:ext cx="6234545" cy="4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0"/>
            <a:ext cx="9180512" cy="6935659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 rot="16200000">
            <a:off x="-3299619" y="3153181"/>
            <a:ext cx="7283343" cy="901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48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NUMERACY 1 of 1</a:t>
            </a:r>
            <a:endParaRPr kumimoji="0" lang="en-GB" sz="4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29046" y="210574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5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75656" y="111181"/>
            <a:ext cx="6775447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algn="ctr">
              <a:spcBef>
                <a:spcPct val="0"/>
              </a:spcBef>
              <a:defRPr/>
            </a:pPr>
            <a:r>
              <a:rPr lang="en-GB" sz="32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How many years ago was 1986?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620205" y="5627014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A: </a:t>
            </a:r>
            <a:r>
              <a:rPr lang="en-GB" sz="2400" noProof="0" dirty="0">
                <a:solidFill>
                  <a:schemeClr val="bg1"/>
                </a:solidFill>
              </a:rPr>
              <a:t>24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620206" y="5861207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34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</a:t>
            </a:r>
            <a:r>
              <a:rPr lang="en-GB" sz="2400" dirty="0">
                <a:solidFill>
                  <a:schemeClr val="bg1"/>
                </a:solidFill>
              </a:rPr>
              <a:t>43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</a:t>
            </a:r>
            <a:r>
              <a:rPr lang="en-GB" sz="2400" dirty="0">
                <a:solidFill>
                  <a:schemeClr val="bg1"/>
                </a:solidFill>
              </a:rPr>
              <a:t>44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43" y="1313941"/>
            <a:ext cx="5915082" cy="415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5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6666FF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6200000">
            <a:off x="-3318917" y="3207440"/>
            <a:ext cx="7283343" cy="792620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dirty="0">
                <a:latin typeface="+mj-lt"/>
                <a:ea typeface="+mj-ea"/>
                <a:cs typeface="+mj-cs"/>
              </a:rPr>
              <a:t>NATURE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412608" y="259015"/>
            <a:ext cx="7407864" cy="937737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61286" y="113362"/>
            <a:ext cx="7604378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algn="ctr">
              <a:spcBef>
                <a:spcPct val="0"/>
              </a:spcBef>
              <a:defRPr/>
            </a:pPr>
            <a:r>
              <a:rPr lang="en-US" sz="2800" noProof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Due to a lack of people, what animals were roaming the streets of </a:t>
            </a:r>
            <a:r>
              <a:rPr lang="en-US" sz="2800" noProof="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Llandudno</a:t>
            </a:r>
            <a:r>
              <a:rPr lang="en-US" sz="2800" noProof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this week?</a:t>
            </a:r>
            <a:endParaRPr kumimoji="0" lang="en-GB" sz="280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38701" y="181089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6</a:t>
            </a:r>
            <a:endParaRPr lang="en-GB" sz="6000" b="1" dirty="0"/>
          </a:p>
        </p:txBody>
      </p:sp>
      <p:sp>
        <p:nvSpPr>
          <p:cNvPr id="4" name="AutoShape 4" descr="Prince Harry and Lady Ga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27504" y="5623269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Goats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Sheep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Horses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Wolves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12" y="1468554"/>
            <a:ext cx="7382343" cy="39209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80683" y="3501008"/>
            <a:ext cx="6947925" cy="1351241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7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 rot="16200000">
            <a:off x="-3336398" y="3189959"/>
            <a:ext cx="7283343" cy="82758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6000" b="1" i="1" dirty="0">
                <a:solidFill>
                  <a:schemeClr val="bg1"/>
                </a:solidFill>
              </a:rPr>
              <a:t>WORLD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20252" y="20321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7</a:t>
            </a:r>
            <a:endParaRPr lang="en-GB" sz="60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1436260" y="259013"/>
            <a:ext cx="7528228" cy="929679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037122" y="116630"/>
            <a:ext cx="6198456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122" y="239866"/>
            <a:ext cx="6019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 city lifted their lockdown this week, </a:t>
            </a:r>
            <a:r>
              <a:rPr lang="en-GB" sz="28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reopeneing</a:t>
            </a: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this car factory?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21614" y="5589240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London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Rome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Madrid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Wuhan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69" y="1341221"/>
            <a:ext cx="6213309" cy="41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3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CCFF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 rot="16200000">
            <a:off x="-3317706" y="3172141"/>
            <a:ext cx="7245424" cy="901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GB" sz="5400" b="1" i="1" dirty="0">
                <a:latin typeface="+mj-lt"/>
                <a:ea typeface="+mj-ea"/>
                <a:cs typeface="+mj-cs"/>
              </a:rPr>
              <a:t>LITERACY 1 of 2</a:t>
            </a:r>
            <a:endParaRPr kumimoji="0" lang="en-GB" sz="5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9064" y="-37919"/>
            <a:ext cx="0" cy="69131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4" descr="data:image/jpeg;base64,/9j/4AAQSkZJRgABAQAAAQABAAD/2wCEAAkGBhQSEBQSEhQUFBQVFBUUFBQVEhQUFBQUFhQWFRUUFBQXHCYeGBwjGRUUHy8gIycpLCwsFx4xNTAqNSYrLCkBCQoKDgwOGg8PGiwkHyUpKSwpLSwpKSwpKSwsLCwpLCwsKSwsKSksLCksLCkpLCwpLCkpLCwsKSwpKSksLCwpLP/AABEIALIBHAMBIgACEQEDEQH/xAAcAAAABwEBAAAAAAAAAAAAAAAAAQIDBAUGBwj/xABGEAABAwEFBQUGAwUECgMAAAABAAIRAwQFEiExBkFRYXETIjKBkQdCobHB0RRS8CMzYnLhJZKishY1VHOCo7PD0vE0Q1P/xAAbAQABBQEBAAAAAAAAAAAAAAACAAEDBAUGB//EACsRAAICAQQBAwIGAwAAAAAAAAABAgMRBBIhMQUTIkFhcTJRgZGh8CNC0f/aAAwDAQACEQMRAD8AyACNAJS68xgNQhGAjASBYUIwEYCOEhhKOEcIQkIIBGjCCQgJQalMYTpmtFsxsfUtT/DhYCMTyMg3OQNxdyUdlka47pBRi5PCKy7Ljq2h+CmwvdrDXNkDic8gtxYPZY4tBqlgMCQC8weZBAK3d03RTs1IU6TQANcsyeJU74rCu8hOTxHhGnXp4x5ZhXey+nHizjQju+QmVU2/2d4BOEuj8pdPlicSunFwUW1VIVN662DzknVEJcYOE267y10AQNwJ73OR6KCu31rDTqHvjI6wIcOchUF/ezgOBfSPwGL1AEjkfVa2m8nCaxIp36Fx5Ry1wRAKdet01KD8FRpB3cHDiFChaDnl8Gc4tcMWCnGuTITjAp8ZWSMdRgJIRlQzt28BbQykhAowEVVu4FxFtCBCU3REQpxmBN1GpyECE+3IxHDc0uUbwmXPQNYGDKIog5GUecocZqJtOPCSFVechCISoRhGpicKUIRoQkMBCEqEcJDCYRhqOEEhAAQhHCUxsnPJIRb7NbOvtNZrIIbILjmO7x6LtF32NlCm2lTADW/qVn9ibrFGzB0Q54Djxz0nyV66ouV1+r3z2rpG5ptPtjkmNqZon1Rq7IDj9lCNriYzKjueXeI/ZZjtwW1VksHW4EZSR6KLWtE6qNXtMCAob3E5yoJ2tlmuhFi4DVS6FuGHUHPKM1UUahGpPRLs570DfmhVri8oU6k+yTe93Mqsgta4HVrmgjy4eS5VtNswaBL2Z0iYGssM+F05ea63iyI9FS3uBhJd4SYcCJwnmN7futbS6txaM+7TxnE4+AlNMK0v66hRecAGAncScJ4dOCql1tVishlHPWQcHhjgKMJITjVUug85Hi+AQg1ByIIoe0aQ6ECEGoyr0JKRGwQgQjCIlFJ4Qw3UUWopL00WqCM9zwM0Ia1KhKDEZVpcAjL2JHZqQWosCbah8kYBHCMBHChLIUIQlBqOEhMIIQjRhqQwQCEIwEZCQgK32Xurt7SxurZBceAGcRzhVC2vs8oRUe+Mg2Ad5OpVbVT2VSZPRHdNI6AHgDLTQAcAo9V8+SadXUU1/F0d6/qVwds3nJ1FceBdW3xl+oRMtRP3VWw4nEnQQNd+v2TlqtbmtJaGwNS50BQ7mXo1pItWgb0bngLNWG/8b4JHQEH4qzvUxSLm5kDQdYQ5yL0+ScLwZpInhMp2k8TksULXVp0e1DcYc6NCY4nug/TQq5sV5mRiY5stBGRwmeuhTvOMsaUI9I1DHJNrpAhw91wh33VQ+9YGI5AH0VrTtTXN6iQpKp8lSyprs5btBRc2q+mZlriM/eYIIPUA/BUa123lGXsfke6WuG/unUR7wBHUArGMf+pXY6K//Gjl9VXiY+EsJoJRerNuWslVDhKSgxyMhRRjJhNoW0paaaE6FoVRaRC3yAJD3J0Jqq1Sz6GGC9LCR2eaeaxRV9iYWFEQnYTDnIZ3bXgfaGhCNpQhTQnlAtEWEoBGEcJiwFCOEIRwkIJBHCEJDBIwhKEpCCWz9ntaXvaToyAOEmdPVY4haLYNx/FtbPiDpGe5phVNbHdRL7FjTPFqNxUPNV9W0ajqf15KZbTE58Z5ZLPGvNV3DDlxnT6rgLOzraVkcq1nNbkD9zuHyUK03Ca4a+pWIjxMwBw1kBuIZeXqruzsBAnl8lJbTA69FHnBeccrkqxdzGAvAMk90EDudN4nhMK0u6oXN6Ji3jufJVtl2mpMe+lia5zRLgMyDzSjlhNcF+bMT4TA3tyhSqVDLPPjkqO7doxUrPp4HgiPEwtaRvwk6571dtqA6FOiGaaGLbYwWuHEKJc9rgBrtQS30zBU2vVVC6zPbaC4ElpzAnIGTIUb74H2uUcMibdUTGLMtdGY3PjfwkfULA03rp201m7Wgd5LTlI65+YXMzZi0wQcjvXV+PblWcn5CO2zJIa5Jeg1KwrVjmTwZbFUlIKbpsThV+MUkRZyBqWmwUsFSRBYsJJQSC5BZIdCgEoBM9olCoggxxTyojnZqS9+Sgudmqd34iRdEymjSKJTysUz4I2iGEaCMKwTAhHKMI8KQshBGQgjSGEEIgEuEUJCAFf7E1YtbIE65xoIg/T1VCArC47V2dZjuDs+JHBQ3x3VyX0JaXiaZur6tADiHaHI/dUlqgVWu4hwnnlkfmp+0dMuZi4tE9SNY36lZ6xNeMOKYnqORnplHLkvPrY4k0zstOsrKL2jW5qdTqKnpOzUujV3Ku0X1IfvF8iP0FXXRctLCcTGkkyXEAFzpkkkDVP25/oBmsTtDt+KLhTY0uJGcODSPy6g58UdcJS4iPOcYRzI6TTpNERkR+tVIa/+q4WfaPaMQLTAGrcWLF8BC6nshfZtNEPIPUj4Tv8A6I7aZQWWQwthbnay7rVoKjmodAJnjoMtVIrszJUem6DPMAqug30NXoT2TgDDm5xMZaGMuh8ysHaMRMu16ELfXyWlgdLmujVok5bo39FirVSAcYcDwgOEcoOi7PxMU68nIeSzuIPZIBiktCQ8LaUUmZOBATtNhcYa1zjEw0FxjeYG7mmlodk79FnLmnLGR3o3AeGdw3pam11VOcVnAWnqVtig3jJRBqUAul2i77Pa25tZiP8A9jQA/wDvAZ9CsffmydWzy4ftKX52jMfzN3ddFS03k6b+OmWtR4+yrlcoonBNOCe1RYFoOG4z+iKUbSnnU0kMTKGBht70y1ikupoNYq868sNSDpiE5KIhMuqKlKbreA0kxKUEQCUAtccMII0ISECEEaIlIWAFEEYMoJDAS6OTgTuIy/r5JCASfQ6eGdJNYPoMOWbRw5iOWiyluvB9LFTwgskwTq0amPQpV1XvhYGu3HugTEE6Ru1Vpetg7SHNgRr5g/dcVr9LKuefqdPo9SnErqNqkTuInyU2i/eqSm3AcB8vsrCxVdyypI2YSyiyttDtBGgcIJGui5pfPs6qmo51A9qC4khxa17STvkwddcl0ik86KLbaDw7HSMO37g5KuxwfBK642LEkYew+ymoSO0q09RIp4nwObiAAfVdRuezU6dNtOmIYwBo8hEn0Wepm11HQRhG8rU2GzYWgcErbJT7YyqhXHERdU6qvt7wyiXEgCdTlGisImeqcu+xCs5zXgGmGua4HMHGMMehKjrhuaRDZLbFsx1+XtPda6YOs+Rjl9lRFyqLLasFR9ncSX0XvpSdXim9zAeuSn4l6BoIVwpSgcRq5ylY3IW+vCS2vJAJgSJPATmfr5KPUU259n69pLhRZiw+IlzWtBPuy4iTG4KSyWE23ghgnKSSWTo1luuxvYGiz0y2PFniP8RfOInnKi2rYGjVk0Hupcn99nrOL5rOU7pt1lEmlUa3kRUafJpKu7p2yAAbU7hGWmXnwXOylq6Jbq57l+/8G+npro7ZR2v9iM277XYDLml9Le6n3m9eI8wtLd97ds0EHI7uKk0b1DhLTI5GQoVSzhpx0xGebRkOoG4rL1N8bHvSxL5x/eGaenqcVtbyvgy+1Nw9i7tKYim85gDJjj03FUjWrpdWi2tTLHDulsEfryWBvC63UavZOkgkYT+ZpIGXrC6PxnkPUhsk+V/Jg+Q0Oye+K4ZPunZJ9Znavd2VP3XFuIv4lrcQ7o/Mdd3FUFZoDiAZAJE8YMSurV6EUi06CnhAjQRAXKHtRaPWzvsnnpEOs0sKa447+RsopS3qO56vztwZu0flRntzQ7ZHiVfMZchCgEqEkJQWoEBaO6tlW1rKKoe8VXFwa0BuDIloneZI1nJZ6nSLnBrfE4ho6kgD4ldUs1lbSpNpN9wBsjkMz5mT5rJ8pq5UQW185NLx2nV0m5LhFFdfs4yDrTVjf2dKCRydUOXoPNXtO7LLZ8mUaIgeJ7RUflxe+SoF4X1VBFKgw1apmAIEDiScgOZICgP2KtNc4rVXYz+Bs1I8hDZ8ysJ6q7Vcyntj/fg1Hp6tP/rlkTbS96NVjWMwl7XZFoENbBxCQIzJGXJZJdFobCWVnjNWp1cGD/AAfio17bH2UUnmniY9rCWk1HOaSBPeDtxhaul1+npSq3N/UoajSW3PftSMGggEpbyeTGFUqpaZGqsbLfLmsDOZJO8k/r4KqSgo51xmsSQcbJQ5RoLdWolobMPIBx7m7x10UOw2rR3qPgqC8b1ZRHed3j4WjMkxl5K1u263iw2a0sBLX0m9pvh+cu81y3ktNVDHp9/J0PjdTN5U+jR9rkHDd8lMo21pbnvCztmtaNztYOuqw/TNyNjRrGWtkcE3Uvtmjc/qVkHNPE+pUmzODdNTv3pemKU8mjFsgRx+c5Bau4rF2dMYvEe+/ly8gqPZu5DlVqDhgaf8xHyVztHbewsVepvFN8dcJVuinb7mZ+ot3e1Hmi3WrHaqtVpyqVatQHk+o54PoU/TvaswYp7Ro8TXDvAcWuGvRQGswhvIAfBP2NsuKuwtlB+14M+cIyWGi/sl6MqNkem8LS7O7RChLcyHOxZGCDEb+S5mSaFXLwuMjkYzC0N2031nBtJrnvdMNaJPM8hzVizVTshsnyiKmlVzU4cM7Hdm0lOoQA/doTB9FJt130Kwl9NpP5oAd/eEFcptd22miMVWjVYB72AwP+IZBTrt2wqMgOONu8HWORWZKqUXmtmkroy4sRtGbPPpHFZn4hvpPOv8rvuplktmIlpBa4eJp1GU/ZQrq2ip1h3HZjVp8Q+6uKdYHxDPjvVayUpP3dlytKK9vQ6yqIUC8LC2o+mXzDHteI5EGOhgKTWgImOkQo4zcHmJJKEZLDJ9rcHMcRnIPyXJXhdGqVMP1H1XPrcyHuHBxHxK3vDy3TkjB8tXthH9SI9yjvCdeEy5y6SdSaOd3MYci7VJqPzTWJUJVvPBIvqWQCUEkJylRL3BjfE4ho6nILVbUVljpZeDZbE3O0NFodnUMimNzG6F/wDMc44DmVoLRRfHd7s6uOjRxjeUzdjGUsLQe60Bo5x99fNTK9Uv6bguD1lzvsc5P7HZaar0YJRX3I9npim2Gb9XHxOPM/RM2zaenR8T+9+UZk+SatFGo84Gns2e8/Vx5NGnmU9d130qJyZnvqO7zz1d9lVhKOfd0Tzjxx2VVW/bVXys9B8fmcMI9XEBN1tnrdWBD61MA6t7RwB5GGZrT2y9WU24nuaOZIWetW2IIPZMfUjeAQwdTqtCq7a/8Va+7/6UZ1OSxOb+yMZarK6m91N+TmkgiZ9DwiE0VNtlU1XuqPObjOW7cBJ5AKMaf6K6iOurSW7v6HOS0stz29DQChXzeYo0zBlx05KRa7W2mCdSsLfFuNV/ms/U61z9sOEWKdMocy7CoOLy6q4yTIE/H6LvfsucKl1WeRMB9Mg/wVHNXCrNThnQH5rs/sYtWK7sG9lWqPV2L6rN7LsS7vXYxru9Qhrt7PdPTgsNtA59kE124BuMgA9J19V1C+r6ZZaJqv7x0p0wQHVHwSGNnIaEknQAlcJvyyXjb6zq1dhJwvc2kHsLWMaC7BSa15O45xuzKjdcWWFdOPCHv9Mqc+/z7h+i6bsPd9CswVmVWVyIyaf3bvyvYYcHdQFwy7CCYlp7pyBc3LDvJMEZDLefhcbMtrutbalmdUa5skdmcGRgxGjWEBhIMplXFMd3zaPS9KhCxXtat2GwVWzq0Ny4vc1n1Tuzu3z3OFK2UnsdmBXbRf2J5POeA/xeHoqP2xWkCxxr2lemBzjFU16U1I+gMnHXjNP2URmmU5RGcIBgXhSxtj9BT9hdqfwdoLnAkFhpuI8QGIOls7jhEjoo5bkqi3ANfiB1T43LAKlse5HoS7NsaNYNwVGu4iYPm0p21WCxVTL7NQc4+92TcR8wJXA6NbQjXcd48wrew7V2ikRFQuA0a8Yh66/FVZUST4ZbjfGX4kdksuzljY4vp08Dy3DIe/IYg6ACcs2hTxRA0K5jdftJOICsyJyxA5DqOC2lnt/aCRv9FBZGSfuLlUoP8LLZ7c5BzRBsGR5pmlSy1zT4mFCywCpSxBY/aO7ofjGjsz1C2W9Q7zsYfTLfjwPFXNDqXp7lL4+Spq9Or63H9jnL2qJWVlaKWElu8GD6A/Ig+ag1WLsZXqXRxbrcXhkF7UrAnHU03KkikkRvgnyrrZSzYq4duYC7ziB81RsWz2UseCi55yLyIz90f1Ch8jb6dEvzNHQ1epcizqu0CsbJaAW81V1XZo7NaQ2BzXC5OxxlE23VsIkzHAAknkAMyoDqFpqgYB2LT79U96OLaYn4wrYW5sZKsvC/2Uwcbo80UG0+FkCfX5CrLshSDsdao+qf4iA30GccpUu8b6o0GatGHINA1MZANHFYe8dtnuEUpDYycRnHILPPtLnSSSSdSVcVdk+Zsz5W1w4jyS6tqlxMASSeQkzAUKtbScpTdavuHBM7pVvoo98ldfFqwjM5lZ6mcTphS75tEmPTyS7rsgOZ90TpOaYTJOGGRxXQ/YtbofaKPNlUf8QLT/lC5/UK3nsZswfabSDMilSLSN3feCY8wmYcTfX9sr+Lq0qzqrwGtIY1uHCJIxHMTLoE9ArSzWRlIDEQGtBkk90NDTJO6IlW1kswZTDBo3SeC5v7YNouws4swEutM4tYFJjm4gI1JkDpPRPLsNdHJqrW9pW7NzSx1R5pjEDTFMVHwXzEdzQDjzgeitnblo0bOwU2NiBByJIgQS7UmM5K84U5FUggnEDMl4Lsp7QzrhzyPFd89md79vdtMGMdBxs7o07ngcORYWH1QjI073Rpl0XIvbBU7lJu78Q7IcRRM9PGutVXxmuO+1ypAsjTq82iqfM0wPgQhDfRz1qdpnimQU4EgAq9oc0ENAg+8cx6KC+gcycyd5zKsZhN1qWUo0wGiFZXxkpZKgvMFSWvySYkPNctPsftX2BFOoe4T3T+U8DyWUDk3VfAKjlFSWGHCxweUd5oXi0iQVOoWoFcLufayrZ4aTjpj3Sc2jgx33W5unbmg8CXdmfyvGE+RmCqs6WujRq1MZHRqZ9E0HuqlzKLMZAEuc7AwTMSYJOm4abxInLWrbuy02Q6riJ92n33RxAGQ8yFp/Z9e7a9lx0zrVcXTLi1pPdnTPCAI5KKNbzyFdbhe05bSuK10bzqWe0FuOu11RhkltR4jCxhjIkQ0TwCW9bf2lHFbLCxgaapqtgRLwO3ovBaT4R+zcTGoHIqt28uXsq/bMH7OsSeTak94efi9V0fjblJ7Jfoc7r6cRVi+ezJ1AmCE84pBC2rMLGDIRMslHG9rfzED1XSKgwgNGWQGXAD7KjuTZ5lF4dV/aVQCS1p/ZU9N+r3btzRMZxKu31J5rnfL6lWYjHo6jxdDhlyGHtEJioJEJ2qMtVWVLYQVgpG10C01wxhzOhOXJctvO39pWNTPcByHABbS+LylrxrkQfMaLnNpbBDSYHunQO5E7itKuhwW5/Jk6m9Se1FxZLxByJ0yUp9pHFZik8tfDsieasGd4gSpslUsqALzA9UV5VsLcITb72ZSimzM6OIj9FVlvtMgmTATMcgdnjq5ZBvzlXLDlh0A4b+arLrp7zqY/XxVxSYE4wzVW29jdpw3g9v56B/wvb/AORWHrOzWs9lB/tJo40avwwf1UbJIHfWjIrkPtkYH9g3GWPDqjgAR4MLWkx/Nhz3CeK60HdwyuK+1G1k3gBHdZRptBnV73Oe5jsxDSAwnojl2L4MD+BZiOFrhpkc3khpBcDGbSQST8t3SvZHfOC01bM4gisMTIgM7SmCS1nWnidkB4SsFXLcyehILSQe/ApyfBMT1HnIuy8DZ7TRrZB1KqxxaD3WMDj2oz1JZ2g1OTjvAiPI56DtDcQIG8geWpXHfbLaJtlnpj3LOXf36pH/AGl2QPGHLmR0Oi4f7XHf2iOVlpfGpWd9UkPJmOCcYmgU4w5pwB7ColepLw3c3M8zu+CkVasAnfu5ngojGx+t5TjMbtLUKLsk5VGSYoOzISBHT3c9yTXd3SUsnJR3O1CSEMg556D4lTAQ4Q7Lnw5nooLHKY17S1x5HppvRgk//RS0it2IZMyAdGkcYGem6CV0HYvZG20McPdRxhsVJLQ3XE5tPx1HRAGMMbvz0W3uuzNp02NEHDTazEfE6GgS52p0Vk1w6JOG7smi1HlDF13MynUdWcTUrO8VV+bo0IYPcEAc8tdyf2ou78RZKtMRjwl9M8KjBib5EiD1TzDCfbVyM6b0SWz8I0vf2cHstubVYHt36g6g8CnsSzH4k0bRUG4VHgjiA90R5K+pVsQDm5grRr1O6PJj2adxfB1qtd1RjHQ3GS73O93emo9FCpWktOF+R5iPgVrckRZIg5jgRI9Csi2r1OTfqu2cYM6B2pw0wXu5QABxJOQCKhso8O7Wu5uFpxCm3vAxpicQMuQBWisrWUsgGsaTJLRAJ4kKDtBeDnWWu5gLA2k4gkDEYGfd93Kdc0NWnSks/mFbqHJPBxa975bSic3Okhoy3rOWu8Q/NsNnVjxkTyJV29rnuJdAnIAD3d2ai2uzACJnir2onvm38GbXHEcFGX7owx7pzb1HDyRvtZbpqR80LRSG7JQajlWJCbYsyXeXml25/djiUdEhrAN8SfNMWh8uHQpBJ4RZ3ZRMD1U574CbsLx2YOrhkeUf+01XqSkJMQStZ7KnxelLmyqPVk/RZElaf2aVYvSz8zUH/Kefoo2Guz0KR3D0PyXAttn47ytB4dnTkaEdkDgdAkFxORnILvbXdyeRK8+bV52+1FsCaz2zMh2EBpboYf3cI6btUbHfRV1HGSZLYlpccR7M9/8AZjMyNRMfdRbTT7pZhIkOApiMWQM4yADImWyNMshrKe08pbkJ0piX9x4LMycx1/wwq5GEgThMxve+DG6QMMnhPMqMWT0NclvFWyUKv/6UabvWm0/VcX9q75vSoPy0aDf8JP1XWthzN2WOP9lpfBgH0XJvaa3+06/Lsh/yKaLApdIyLSnGP0ScKRVqYRzOn3T4ByO1qmMgcPnvP0Si3JR6JhSRUTCGyFBccL4U8NUS20swZCf5GY4HZKJVfwT7Hjh8U1aSiGIrSnpnoo0p1lSOcogTt+wW034myUwSDWpAU6gORIHgf5tjzlbGzVC4ZjLSRovO2zN//hq+Iz2bhhqgCe7ud1C7fdN7y1vexCBhIjQ6aJZDiaKdyhXrbcLCORnpvQdagBM/FQ3WF1dpdiDWzwlxE7gdAeKZsLBxDaqkG2upHvQ7ziD8lX0rS5ogOI6LZe1OwNp1LNhcTLKuRjLvM0jqsMkiKSyeqCkucggiDZDqOJOZlN3t/wDAtH+6qf5Cggl/uh/hnIax7pVK86oIIrOyJFRa1XnxIIKIcnD9egUc/vPRBBJC+C1uo9945D5p2siQSfQ6GxqtD7Pv9aWX+d//AEaiCCAkXZ6KP7sdF51vEzbLZOcWi2Ede3fn1QQRMT6K+uPB/EyXczieJPFQbRUOCo+Ti/Z96e9m4A566ZIIIF2Jnd/Z2f7Msf8AuG/Vcv8AaX/rO0daX/Qpo0FIJ9IyTtVCq/vfII0EgBbU6UaCFdhIbLjGqYejQS+RmICRW0RoIwWQjqlBBBOxkGNV03YKofwjMzk54GegByCCCF9BRN7Yc3QcxIyOY1Vleph1OPzx5Rp0QQQLskOX+1797Z/5Kvzprn6CCMifZ//Z"/>
          <p:cNvSpPr>
            <a:spLocks noChangeAspect="1" noChangeArrowheads="1"/>
          </p:cNvSpPr>
          <p:nvPr/>
        </p:nvSpPr>
        <p:spPr bwMode="auto">
          <a:xfrm>
            <a:off x="63500" y="-622300"/>
            <a:ext cx="2038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251520" y="267073"/>
            <a:ext cx="935088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438701" y="173031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8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412608" y="259015"/>
            <a:ext cx="7407864" cy="929679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123728" y="76080"/>
            <a:ext cx="6098613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How should </a:t>
            </a:r>
            <a:r>
              <a:rPr lang="en-GB" sz="2800" i="1" noProof="0" dirty="0" err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reopeneing</a:t>
            </a:r>
            <a:r>
              <a:rPr lang="en-GB" sz="2800" noProof="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have been spelt?</a:t>
            </a:r>
            <a:endParaRPr kumimoji="0" lang="en-GB" sz="28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their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63318" y="5619390"/>
            <a:ext cx="3486867" cy="54912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621614" y="5589240"/>
            <a:ext cx="3814482" cy="48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A: </a:t>
            </a:r>
            <a:r>
              <a:rPr lang="en-GB" sz="2400" noProof="0" dirty="0" err="1">
                <a:solidFill>
                  <a:schemeClr val="bg1"/>
                </a:solidFill>
                <a:latin typeface="+mj-lt"/>
              </a:rPr>
              <a:t>reeopening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563317" y="6178772"/>
            <a:ext cx="3486867" cy="54912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628631" y="5804809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reoperning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17581" y="5619390"/>
            <a:ext cx="3486867" cy="54912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5117580" y="6178772"/>
            <a:ext cx="3486867" cy="549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150007" y="5588250"/>
            <a:ext cx="3389128" cy="54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B: reopening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5150007" y="5814953"/>
            <a:ext cx="3814481" cy="1214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D: </a:t>
            </a:r>
            <a:r>
              <a:rPr lang="en-GB" sz="2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reopeninng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67" y="1256696"/>
            <a:ext cx="5925391" cy="41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78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159197</TotalTime>
  <Words>933</Words>
  <Application>Microsoft Office PowerPoint</Application>
  <PresentationFormat>On-screen Show (4:3)</PresentationFormat>
  <Paragraphs>229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you do?</vt:lpstr>
      <vt:lpstr>PowerPoint Presentation</vt:lpstr>
      <vt:lpstr>PowerPoint Presentation</vt:lpstr>
      <vt:lpstr>PowerPoint Presentation</vt:lpstr>
      <vt:lpstr>PowerPoint Presentation</vt:lpstr>
    </vt:vector>
  </TitlesOfParts>
  <Company>Lysander Community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the England vs Slovenia score?</dc:title>
  <dc:creator>staffdn</dc:creator>
  <cp:lastModifiedBy>David Vickery</cp:lastModifiedBy>
  <cp:revision>8157</cp:revision>
  <dcterms:created xsi:type="dcterms:W3CDTF">2009-09-06T11:53:56Z</dcterms:created>
  <dcterms:modified xsi:type="dcterms:W3CDTF">2020-05-16T12:05:46Z</dcterms:modified>
</cp:coreProperties>
</file>