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4825" cy="9240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32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52659" y="469319"/>
            <a:ext cx="6654169" cy="1200329"/>
          </a:xfrm>
          <a:prstGeom prst="rect">
            <a:avLst/>
          </a:prstGeom>
          <a:solidFill>
            <a:srgbClr val="FFC000"/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The Heart of Gold Framework™
Restoring Humanity to Leadership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2957" y="1768541"/>
            <a:ext cx="7830355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sz="2000" b="1" dirty="0"/>
              <a:t>REMEMBER: </a:t>
            </a:r>
            <a:r>
              <a:rPr sz="2000" dirty="0"/>
              <a:t>See them. Hear them. 10 seconds matters.</a:t>
            </a:r>
            <a:r>
              <a:rPr lang="en-US" sz="2000" b="1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MINE FOR GOLD: </a:t>
            </a:r>
            <a:r>
              <a:rPr lang="en-US" sz="2000" dirty="0"/>
              <a:t>Be curious. Every person holds value.</a:t>
            </a:r>
          </a:p>
          <a:p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TEAM FIRST: </a:t>
            </a:r>
            <a:r>
              <a:rPr lang="en-US" sz="2000" dirty="0"/>
              <a:t>Your employees are your first customer.</a:t>
            </a:r>
            <a:r>
              <a:rPr lang="en-US" sz="2000" b="1" dirty="0"/>
              <a:t> </a:t>
            </a:r>
          </a:p>
          <a:p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MODEL CONSISTENCY: </a:t>
            </a:r>
            <a:r>
              <a:rPr lang="en-US" sz="2000" dirty="0"/>
              <a:t>What you do daily becomes your culture.</a:t>
            </a:r>
          </a:p>
          <a:p>
            <a:r>
              <a:rPr lang="en-US" sz="2000" b="1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PLAY: </a:t>
            </a:r>
            <a:r>
              <a:rPr lang="en-US" sz="2000" dirty="0"/>
              <a:t>Joy fuels connection, energy, and results.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4269752"/>
            <a:ext cx="7315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006765" y="6185185"/>
            <a:ext cx="72228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i="1" dirty="0"/>
              <a:t>Stay where your feet are</a:t>
            </a:r>
            <a:r>
              <a:rPr lang="en-US" sz="1800" i="1" dirty="0"/>
              <a:t>…</a:t>
            </a:r>
            <a:r>
              <a:rPr lang="en-US" i="1" dirty="0"/>
              <a:t>					TrayceeMayer.com</a:t>
            </a:r>
            <a:endParaRPr sz="1800" i="1" dirty="0"/>
          </a:p>
        </p:txBody>
      </p:sp>
      <p:pic>
        <p:nvPicPr>
          <p:cNvPr id="11" name="Graphic 10" descr="Footprints outline">
            <a:extLst>
              <a:ext uri="{FF2B5EF4-FFF2-40B4-BE49-F238E27FC236}">
                <a16:creationId xmlns:a16="http://schemas.microsoft.com/office/drawing/2014/main" id="{126BF63B-E103-9058-FE2E-BA091B2D76D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425780" y="5640117"/>
            <a:ext cx="914400" cy="914400"/>
          </a:xfrm>
          <a:prstGeom prst="rect">
            <a:avLst/>
          </a:prstGeom>
        </p:spPr>
      </p:pic>
      <p:pic>
        <p:nvPicPr>
          <p:cNvPr id="13" name="Picture 12" descr="The image shows a woman holding a dog.&#10;&#10;AI-generated content may be incorrect.">
            <a:extLst>
              <a:ext uri="{FF2B5EF4-FFF2-40B4-BE49-F238E27FC236}">
                <a16:creationId xmlns:a16="http://schemas.microsoft.com/office/drawing/2014/main" id="{069ED6FE-BA60-8956-F0BC-CD9F8A0A5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2980" y="4556621"/>
            <a:ext cx="4142789" cy="15486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2A2D1-319F-EBF4-8820-4FA3269E89D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The Heart of Gold Framework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E527A-3B8B-3CAC-DD3F-F9E3400F3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Thankyou!Please</a:t>
            </a:r>
            <a:r>
              <a:rPr lang="en-US" dirty="0"/>
              <a:t> give me feedback- it is so appreciated, Good or bad or constructive!</a:t>
            </a:r>
          </a:p>
        </p:txBody>
      </p:sp>
      <p:pic>
        <p:nvPicPr>
          <p:cNvPr id="6" name="Picture 5" descr="The image displays a QR code prompting users to give feedback to a user named Traycee and includes a QAGW code for further action.">
            <a:extLst>
              <a:ext uri="{FF2B5EF4-FFF2-40B4-BE49-F238E27FC236}">
                <a16:creationId xmlns:a16="http://schemas.microsoft.com/office/drawing/2014/main" id="{E2E36D45-A8D6-6A16-9DC8-D0C80D8AD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14034"/>
            <a:ext cx="9144000" cy="388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02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104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 Theme</vt:lpstr>
      <vt:lpstr>PowerPoint Presentation</vt:lpstr>
      <vt:lpstr>The Heart of Gold Framework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Owner</dc:creator>
  <cp:keywords/>
  <dc:description>generated using python-pptx</dc:description>
  <cp:lastModifiedBy>Traycee Mayer</cp:lastModifiedBy>
  <cp:revision>3</cp:revision>
  <cp:lastPrinted>2026-04-10T11:54:40Z</cp:lastPrinted>
  <dcterms:created xsi:type="dcterms:W3CDTF">2013-01-27T09:14:16Z</dcterms:created>
  <dcterms:modified xsi:type="dcterms:W3CDTF">2026-04-10T12:00:46Z</dcterms:modified>
  <cp:category/>
</cp:coreProperties>
</file>