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9" r:id="rId8"/>
    <p:sldId id="268" r:id="rId9"/>
    <p:sldId id="261" r:id="rId10"/>
    <p:sldId id="270" r:id="rId11"/>
    <p:sldId id="263" r:id="rId12"/>
    <p:sldId id="264" r:id="rId13"/>
    <p:sldId id="265" r:id="rId14"/>
    <p:sldId id="267"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en H. Bickle" userId="9c68a1b0ebc73e50" providerId="LiveId" clId="{66850CDB-4808-6F49-A132-2C53E818DF7F}"/>
    <pc:docChg chg="modSld">
      <pc:chgData name="Allen H. Bickle" userId="9c68a1b0ebc73e50" providerId="LiveId" clId="{66850CDB-4808-6F49-A132-2C53E818DF7F}" dt="2020-12-15T16:31:36.610" v="1" actId="1076"/>
      <pc:docMkLst>
        <pc:docMk/>
      </pc:docMkLst>
      <pc:sldChg chg="modSp">
        <pc:chgData name="Allen H. Bickle" userId="9c68a1b0ebc73e50" providerId="LiveId" clId="{66850CDB-4808-6F49-A132-2C53E818DF7F}" dt="2020-12-15T16:31:36.610" v="1" actId="1076"/>
        <pc:sldMkLst>
          <pc:docMk/>
          <pc:sldMk cId="3961635437" sldId="256"/>
        </pc:sldMkLst>
        <pc:spChg chg="mod">
          <ac:chgData name="Allen H. Bickle" userId="9c68a1b0ebc73e50" providerId="LiveId" clId="{66850CDB-4808-6F49-A132-2C53E818DF7F}" dt="2020-12-15T16:31:36.610" v="1" actId="1076"/>
          <ac:spMkLst>
            <pc:docMk/>
            <pc:sldMk cId="3961635437" sldId="256"/>
            <ac:spMk id="5" creationId="{073D32C6-D48F-1948-B6AC-29853D425101}"/>
          </ac:spMkLst>
        </pc:spChg>
      </pc:sldChg>
    </pc:docChg>
  </pc:docChgLst>
  <pc:docChgLst>
    <pc:chgData name="Allen H. Bickle" userId="9c68a1b0ebc73e50" providerId="LiveId" clId="{3652523A-3803-B94C-B906-EC3B2DD04EA8}"/>
    <pc:docChg chg="modSld">
      <pc:chgData name="Allen H. Bickle" userId="9c68a1b0ebc73e50" providerId="LiveId" clId="{3652523A-3803-B94C-B906-EC3B2DD04EA8}" dt="2019-07-13T15:15:25.606" v="0" actId="1076"/>
      <pc:docMkLst>
        <pc:docMk/>
      </pc:docMkLst>
      <pc:sldChg chg="modSp">
        <pc:chgData name="Allen H. Bickle" userId="9c68a1b0ebc73e50" providerId="LiveId" clId="{3652523A-3803-B94C-B906-EC3B2DD04EA8}" dt="2019-07-13T15:15:25.606" v="0" actId="1076"/>
        <pc:sldMkLst>
          <pc:docMk/>
          <pc:sldMk cId="3961635437" sldId="256"/>
        </pc:sldMkLst>
        <pc:spChg chg="mod">
          <ac:chgData name="Allen H. Bickle" userId="9c68a1b0ebc73e50" providerId="LiveId" clId="{3652523A-3803-B94C-B906-EC3B2DD04EA8}" dt="2019-07-13T15:15:25.606" v="0" actId="1076"/>
          <ac:spMkLst>
            <pc:docMk/>
            <pc:sldMk cId="3961635437" sldId="256"/>
            <ac:spMk id="5" creationId="{073D32C6-D48F-1948-B6AC-29853D425101}"/>
          </ac:spMkLst>
        </pc:spChg>
      </pc:sldChg>
    </pc:docChg>
  </pc:docChgLst>
  <pc:docChgLst>
    <pc:chgData name="Allen H. Bickle" userId="9c68a1b0ebc73e50" providerId="LiveId" clId="{59D7F178-C4A2-8843-A702-7DA10888A254}"/>
    <pc:docChg chg="addSld modSld">
      <pc:chgData name="Allen H. Bickle" userId="9c68a1b0ebc73e50" providerId="LiveId" clId="{59D7F178-C4A2-8843-A702-7DA10888A254}" dt="2019-06-06T17:43:02.910" v="22" actId="1076"/>
      <pc:docMkLst>
        <pc:docMk/>
      </pc:docMkLst>
      <pc:sldChg chg="modSp">
        <pc:chgData name="Allen H. Bickle" userId="9c68a1b0ebc73e50" providerId="LiveId" clId="{59D7F178-C4A2-8843-A702-7DA10888A254}" dt="2019-06-06T17:40:23.500" v="6" actId="1076"/>
        <pc:sldMkLst>
          <pc:docMk/>
          <pc:sldMk cId="3961635437" sldId="256"/>
        </pc:sldMkLst>
        <pc:spChg chg="mod">
          <ac:chgData name="Allen H. Bickle" userId="9c68a1b0ebc73e50" providerId="LiveId" clId="{59D7F178-C4A2-8843-A702-7DA10888A254}" dt="2019-06-06T17:40:23.500" v="6" actId="1076"/>
          <ac:spMkLst>
            <pc:docMk/>
            <pc:sldMk cId="3961635437" sldId="256"/>
            <ac:spMk id="5" creationId="{073D32C6-D48F-1948-B6AC-29853D425101}"/>
          </ac:spMkLst>
        </pc:spChg>
      </pc:sldChg>
      <pc:sldChg chg="modSp">
        <pc:chgData name="Allen H. Bickle" userId="9c68a1b0ebc73e50" providerId="LiveId" clId="{59D7F178-C4A2-8843-A702-7DA10888A254}" dt="2019-06-06T17:43:02.910" v="22" actId="1076"/>
        <pc:sldMkLst>
          <pc:docMk/>
          <pc:sldMk cId="1326339632" sldId="266"/>
        </pc:sldMkLst>
        <pc:spChg chg="mod">
          <ac:chgData name="Allen H. Bickle" userId="9c68a1b0ebc73e50" providerId="LiveId" clId="{59D7F178-C4A2-8843-A702-7DA10888A254}" dt="2019-06-06T17:43:02.910" v="22" actId="1076"/>
          <ac:spMkLst>
            <pc:docMk/>
            <pc:sldMk cId="1326339632" sldId="266"/>
            <ac:spMk id="3" creationId="{ECD5100B-4CA8-3448-9683-71E7EDB5CCC9}"/>
          </ac:spMkLst>
        </pc:spChg>
      </pc:sldChg>
      <pc:sldChg chg="modSp">
        <pc:chgData name="Allen H. Bickle" userId="9c68a1b0ebc73e50" providerId="LiveId" clId="{59D7F178-C4A2-8843-A702-7DA10888A254}" dt="2019-06-06T17:42:51.912" v="21" actId="1076"/>
        <pc:sldMkLst>
          <pc:docMk/>
          <pc:sldMk cId="3757836307" sldId="267"/>
        </pc:sldMkLst>
        <pc:spChg chg="mod">
          <ac:chgData name="Allen H. Bickle" userId="9c68a1b0ebc73e50" providerId="LiveId" clId="{59D7F178-C4A2-8843-A702-7DA10888A254}" dt="2019-06-06T17:42:51.912" v="21" actId="1076"/>
          <ac:spMkLst>
            <pc:docMk/>
            <pc:sldMk cId="3757836307" sldId="267"/>
            <ac:spMk id="3" creationId="{C7AD272F-DFAF-5D45-A60F-65B67D35AF08}"/>
          </ac:spMkLst>
        </pc:spChg>
      </pc:sldChg>
      <pc:sldChg chg="modSp">
        <pc:chgData name="Allen H. Bickle" userId="9c68a1b0ebc73e50" providerId="LiveId" clId="{59D7F178-C4A2-8843-A702-7DA10888A254}" dt="2019-06-06T17:41:53.447" v="20" actId="20577"/>
        <pc:sldMkLst>
          <pc:docMk/>
          <pc:sldMk cId="2849758782" sldId="268"/>
        </pc:sldMkLst>
        <pc:spChg chg="mod">
          <ac:chgData name="Allen H. Bickle" userId="9c68a1b0ebc73e50" providerId="LiveId" clId="{59D7F178-C4A2-8843-A702-7DA10888A254}" dt="2019-06-06T17:41:53.447" v="20" actId="20577"/>
          <ac:spMkLst>
            <pc:docMk/>
            <pc:sldMk cId="2849758782" sldId="268"/>
            <ac:spMk id="3" creationId="{C555CCAC-5B54-AC4B-AA12-22931A9AB72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12/15/20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12/15/20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12/15/20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49A8-153A-AD4E-8528-D378CFE753FE}"/>
              </a:ext>
            </a:extLst>
          </p:cNvPr>
          <p:cNvSpPr>
            <a:spLocks noGrp="1"/>
          </p:cNvSpPr>
          <p:nvPr>
            <p:ph type="ctrTitle"/>
          </p:nvPr>
        </p:nvSpPr>
        <p:spPr>
          <a:xfrm>
            <a:off x="1164169" y="241904"/>
            <a:ext cx="11611428" cy="2541431"/>
          </a:xfrm>
        </p:spPr>
        <p:txBody>
          <a:bodyPr>
            <a:normAutofit fontScale="90000"/>
          </a:bodyPr>
          <a:lstStyle/>
          <a:p>
            <a:br>
              <a:rPr lang="en-US" b="1" dirty="0"/>
            </a:br>
            <a:br>
              <a:rPr lang="en-US" b="1" dirty="0"/>
            </a:br>
            <a:br>
              <a:rPr lang="en-US" b="1" dirty="0"/>
            </a:br>
            <a:r>
              <a:rPr lang="en-US" b="1" dirty="0"/>
              <a:t>YOU Have Not Gone         </a:t>
            </a:r>
            <a:br>
              <a:rPr lang="en-US" b="1" dirty="0"/>
            </a:br>
            <a:r>
              <a:rPr lang="en-US" b="1" dirty="0"/>
              <a:t>    This  WAY Before</a:t>
            </a:r>
            <a:br>
              <a:rPr lang="en-US" b="1" dirty="0"/>
            </a:br>
            <a:r>
              <a:rPr lang="en-US" b="1" dirty="0"/>
              <a:t>       </a:t>
            </a:r>
            <a:r>
              <a:rPr lang="en-US" dirty="0"/>
              <a:t>- </a:t>
            </a:r>
            <a:r>
              <a:rPr lang="en-US" sz="4900" dirty="0"/>
              <a:t>Joshua</a:t>
            </a:r>
            <a:r>
              <a:rPr lang="en-US" b="1" dirty="0"/>
              <a:t> </a:t>
            </a:r>
            <a:r>
              <a:rPr lang="en-US" sz="5300" dirty="0"/>
              <a:t>Chapter 3 -</a:t>
            </a:r>
          </a:p>
        </p:txBody>
      </p:sp>
      <p:sp>
        <p:nvSpPr>
          <p:cNvPr id="5" name="Subtitle 4">
            <a:extLst>
              <a:ext uri="{FF2B5EF4-FFF2-40B4-BE49-F238E27FC236}">
                <a16:creationId xmlns:a16="http://schemas.microsoft.com/office/drawing/2014/main" id="{073D32C6-D48F-1948-B6AC-29853D425101}"/>
              </a:ext>
            </a:extLst>
          </p:cNvPr>
          <p:cNvSpPr>
            <a:spLocks noGrp="1"/>
          </p:cNvSpPr>
          <p:nvPr>
            <p:ph type="subTitle" idx="1"/>
          </p:nvPr>
        </p:nvSpPr>
        <p:spPr>
          <a:xfrm>
            <a:off x="257024" y="4209145"/>
            <a:ext cx="11934976" cy="2406951"/>
          </a:xfrm>
        </p:spPr>
        <p:txBody>
          <a:bodyPr>
            <a:noAutofit/>
          </a:bodyPr>
          <a:lstStyle/>
          <a:p>
            <a:r>
              <a:rPr lang="en-US" sz="4800" b="1" dirty="0"/>
              <a:t>LIVING THE LIFE </a:t>
            </a:r>
            <a:r>
              <a:rPr lang="en-US" sz="4800" b="1" i="1" dirty="0">
                <a:latin typeface="Baskerville" panose="02020502070401020303" pitchFamily="18" charset="0"/>
                <a:ea typeface="Baskerville" panose="02020502070401020303" pitchFamily="18" charset="0"/>
              </a:rPr>
              <a:t>YOKED</a:t>
            </a:r>
            <a:r>
              <a:rPr lang="en-US" sz="4800" b="1" dirty="0"/>
              <a:t> WITH GOD</a:t>
            </a:r>
          </a:p>
          <a:p>
            <a:r>
              <a:rPr lang="en-US" sz="4000" b="1" dirty="0"/>
              <a:t> -His Mercies Are New Every Morning-</a:t>
            </a:r>
          </a:p>
        </p:txBody>
      </p:sp>
    </p:spTree>
    <p:extLst>
      <p:ext uri="{BB962C8B-B14F-4D97-AF65-F5344CB8AC3E}">
        <p14:creationId xmlns:p14="http://schemas.microsoft.com/office/powerpoint/2010/main" val="3961635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FAC71330-D402-EE4F-8239-E2A3B1D14C30}"/>
              </a:ext>
            </a:extLst>
          </p:cNvPr>
          <p:cNvPicPr>
            <a:picLocks noChangeAspect="1"/>
          </p:cNvPicPr>
          <p:nvPr/>
        </p:nvPicPr>
        <p:blipFill>
          <a:blip r:embed="rId2"/>
          <a:stretch>
            <a:fillRect/>
          </a:stretch>
        </p:blipFill>
        <p:spPr>
          <a:xfrm>
            <a:off x="6440715" y="589644"/>
            <a:ext cx="4354285" cy="4747380"/>
          </a:xfrm>
          <a:prstGeom prst="rect">
            <a:avLst/>
          </a:prstGeom>
        </p:spPr>
      </p:pic>
      <p:sp>
        <p:nvSpPr>
          <p:cNvPr id="4" name="Title 3">
            <a:extLst>
              <a:ext uri="{FF2B5EF4-FFF2-40B4-BE49-F238E27FC236}">
                <a16:creationId xmlns:a16="http://schemas.microsoft.com/office/drawing/2014/main" id="{0842F6AC-1BED-1C43-B422-D6892F4607A1}"/>
              </a:ext>
            </a:extLst>
          </p:cNvPr>
          <p:cNvSpPr>
            <a:spLocks noGrp="1"/>
          </p:cNvSpPr>
          <p:nvPr>
            <p:ph type="title"/>
          </p:nvPr>
        </p:nvSpPr>
        <p:spPr>
          <a:xfrm>
            <a:off x="1444671" y="423333"/>
            <a:ext cx="3273099" cy="2267857"/>
          </a:xfrm>
        </p:spPr>
        <p:txBody>
          <a:bodyPr>
            <a:noAutofit/>
          </a:bodyPr>
          <a:lstStyle/>
          <a:p>
            <a:r>
              <a:rPr lang="en-US" sz="3600" b="1" dirty="0"/>
              <a:t>THE ANOINTING BREAKS YOKES</a:t>
            </a:r>
          </a:p>
        </p:txBody>
      </p:sp>
      <p:sp>
        <p:nvSpPr>
          <p:cNvPr id="5" name="Content Placeholder 4">
            <a:extLst>
              <a:ext uri="{FF2B5EF4-FFF2-40B4-BE49-F238E27FC236}">
                <a16:creationId xmlns:a16="http://schemas.microsoft.com/office/drawing/2014/main" id="{99203A5F-0894-8149-B840-F80AFF3C239C}"/>
              </a:ext>
            </a:extLst>
          </p:cNvPr>
          <p:cNvSpPr>
            <a:spLocks noGrp="1"/>
          </p:cNvSpPr>
          <p:nvPr>
            <p:ph idx="1"/>
          </p:nvPr>
        </p:nvSpPr>
        <p:spPr>
          <a:xfrm>
            <a:off x="5028595" y="919926"/>
            <a:ext cx="6012470" cy="4916025"/>
          </a:xfrm>
        </p:spPr>
        <p:txBody>
          <a:bodyPr/>
          <a:lstStyle/>
          <a:p>
            <a:endParaRPr lang="en-US"/>
          </a:p>
        </p:txBody>
      </p:sp>
      <p:sp>
        <p:nvSpPr>
          <p:cNvPr id="6" name="Text Placeholder 5">
            <a:extLst>
              <a:ext uri="{FF2B5EF4-FFF2-40B4-BE49-F238E27FC236}">
                <a16:creationId xmlns:a16="http://schemas.microsoft.com/office/drawing/2014/main" id="{28347816-0070-E840-BAD1-D48C17196774}"/>
              </a:ext>
            </a:extLst>
          </p:cNvPr>
          <p:cNvSpPr>
            <a:spLocks noGrp="1"/>
          </p:cNvSpPr>
          <p:nvPr>
            <p:ph type="body" sz="half" idx="2"/>
          </p:nvPr>
        </p:nvSpPr>
        <p:spPr>
          <a:xfrm>
            <a:off x="1397000" y="3214562"/>
            <a:ext cx="3275013" cy="2721176"/>
          </a:xfrm>
        </p:spPr>
        <p:txBody>
          <a:bodyPr>
            <a:noAutofit/>
          </a:bodyPr>
          <a:lstStyle/>
          <a:p>
            <a:r>
              <a:rPr lang="en-US" sz="3000" b="1" dirty="0"/>
              <a:t>WE HAVE HIS ANOINTING OIL.  POUR IT OUT TO LIVE</a:t>
            </a:r>
          </a:p>
        </p:txBody>
      </p:sp>
    </p:spTree>
    <p:extLst>
      <p:ext uri="{BB962C8B-B14F-4D97-AF65-F5344CB8AC3E}">
        <p14:creationId xmlns:p14="http://schemas.microsoft.com/office/powerpoint/2010/main" val="1165776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EB049-2AB2-9B42-80B2-6F128B278EEB}"/>
              </a:ext>
            </a:extLst>
          </p:cNvPr>
          <p:cNvSpPr>
            <a:spLocks noGrp="1"/>
          </p:cNvSpPr>
          <p:nvPr>
            <p:ph type="title" idx="4294967295"/>
          </p:nvPr>
        </p:nvSpPr>
        <p:spPr>
          <a:xfrm>
            <a:off x="333375" y="123825"/>
            <a:ext cx="11858625" cy="692604"/>
          </a:xfrm>
        </p:spPr>
        <p:txBody>
          <a:bodyPr>
            <a:noAutofit/>
          </a:bodyPr>
          <a:lstStyle/>
          <a:p>
            <a:r>
              <a:rPr lang="en-US" sz="5400" b="1" dirty="0"/>
              <a:t>       ANOINTING Oil In You</a:t>
            </a:r>
            <a:br>
              <a:rPr lang="en-US" sz="5400" b="1" dirty="0"/>
            </a:br>
            <a:r>
              <a:rPr lang="en-US" sz="5400" b="1" dirty="0"/>
              <a:t>                     </a:t>
            </a:r>
            <a:endParaRPr lang="en-US" sz="4000" dirty="0"/>
          </a:p>
        </p:txBody>
      </p:sp>
      <p:sp>
        <p:nvSpPr>
          <p:cNvPr id="3" name="Content Placeholder 2">
            <a:extLst>
              <a:ext uri="{FF2B5EF4-FFF2-40B4-BE49-F238E27FC236}">
                <a16:creationId xmlns:a16="http://schemas.microsoft.com/office/drawing/2014/main" id="{CE98FA06-707B-DD47-A61B-F4360E0AFA94}"/>
              </a:ext>
            </a:extLst>
          </p:cNvPr>
          <p:cNvSpPr>
            <a:spLocks noGrp="1"/>
          </p:cNvSpPr>
          <p:nvPr>
            <p:ph idx="4294967295"/>
          </p:nvPr>
        </p:nvSpPr>
        <p:spPr>
          <a:xfrm>
            <a:off x="166687" y="816429"/>
            <a:ext cx="11858625" cy="5216071"/>
          </a:xfrm>
        </p:spPr>
        <p:txBody>
          <a:bodyPr>
            <a:noAutofit/>
          </a:bodyPr>
          <a:lstStyle/>
          <a:p>
            <a:r>
              <a:rPr lang="en-US" sz="3600" b="1" dirty="0"/>
              <a:t>We have an anointing</a:t>
            </a:r>
            <a:r>
              <a:rPr lang="en-US" sz="3600" dirty="0"/>
              <a:t>… I John 2:20,27…but you have an anointing from the Holy One…the anointing abides in you…</a:t>
            </a:r>
          </a:p>
          <a:p>
            <a:r>
              <a:rPr lang="en-US" sz="3600" b="1" dirty="0"/>
              <a:t>The Spirit of God is upon you</a:t>
            </a:r>
            <a:r>
              <a:rPr lang="en-US" sz="3600" dirty="0"/>
              <a:t> because God has anointed you….Isaiah 61:1…the Spirit of the Lord is upon Me. Because…the Lord has anointed Me…</a:t>
            </a:r>
          </a:p>
          <a:p>
            <a:r>
              <a:rPr lang="en-US" sz="3600" b="1" dirty="0"/>
              <a:t>God anointed Jesus</a:t>
            </a:r>
            <a:r>
              <a:rPr lang="en-US" sz="3600" dirty="0"/>
              <a:t>…Acts 10:38…God anointed with the Holy Spirit &amp; with power..doing good, healing all……</a:t>
            </a:r>
          </a:p>
          <a:p>
            <a:endParaRPr lang="en-US" sz="3600" dirty="0"/>
          </a:p>
        </p:txBody>
      </p:sp>
    </p:spTree>
    <p:extLst>
      <p:ext uri="{BB962C8B-B14F-4D97-AF65-F5344CB8AC3E}">
        <p14:creationId xmlns:p14="http://schemas.microsoft.com/office/powerpoint/2010/main" val="2293824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6215C-0719-7446-B43B-15DC5CBA07D0}"/>
              </a:ext>
            </a:extLst>
          </p:cNvPr>
          <p:cNvSpPr>
            <a:spLocks noGrp="1"/>
          </p:cNvSpPr>
          <p:nvPr>
            <p:ph type="title" idx="4294967295"/>
          </p:nvPr>
        </p:nvSpPr>
        <p:spPr>
          <a:xfrm>
            <a:off x="550863" y="120650"/>
            <a:ext cx="11641137" cy="1436612"/>
          </a:xfrm>
        </p:spPr>
        <p:txBody>
          <a:bodyPr>
            <a:noAutofit/>
          </a:bodyPr>
          <a:lstStyle/>
          <a:p>
            <a:r>
              <a:rPr lang="en-US" sz="4800" b="1" dirty="0"/>
              <a:t>       </a:t>
            </a:r>
            <a:r>
              <a:rPr lang="en-US" sz="4800" b="1"/>
              <a:t>    </a:t>
            </a:r>
            <a:r>
              <a:rPr lang="en-US" sz="5000" b="1" dirty="0"/>
              <a:t>Let THE RIVER Flow</a:t>
            </a:r>
            <a:br>
              <a:rPr lang="en-US" sz="4800" b="1" dirty="0"/>
            </a:br>
            <a:r>
              <a:rPr lang="en-US" sz="4400" b="1" dirty="0"/>
              <a:t>         </a:t>
            </a:r>
            <a:r>
              <a:rPr lang="en-US" sz="4000" b="1" dirty="0"/>
              <a:t>        - The ANOINTING oil -</a:t>
            </a:r>
            <a:br>
              <a:rPr lang="en-US" sz="4800" b="1" dirty="0"/>
            </a:br>
            <a:endParaRPr lang="en-US" sz="4800" b="1" dirty="0"/>
          </a:p>
        </p:txBody>
      </p:sp>
      <p:sp>
        <p:nvSpPr>
          <p:cNvPr id="3" name="Content Placeholder 2">
            <a:extLst>
              <a:ext uri="{FF2B5EF4-FFF2-40B4-BE49-F238E27FC236}">
                <a16:creationId xmlns:a16="http://schemas.microsoft.com/office/drawing/2014/main" id="{F9A487A1-13E1-AB49-BB40-87DCA74058EE}"/>
              </a:ext>
            </a:extLst>
          </p:cNvPr>
          <p:cNvSpPr>
            <a:spLocks noGrp="1"/>
          </p:cNvSpPr>
          <p:nvPr>
            <p:ph idx="4294967295"/>
          </p:nvPr>
        </p:nvSpPr>
        <p:spPr>
          <a:xfrm>
            <a:off x="550863" y="1557262"/>
            <a:ext cx="11641137" cy="3986213"/>
          </a:xfrm>
        </p:spPr>
        <p:txBody>
          <a:bodyPr>
            <a:normAutofit fontScale="25000" lnSpcReduction="20000"/>
          </a:bodyPr>
          <a:lstStyle/>
          <a:p>
            <a:r>
              <a:rPr lang="en-US" sz="16000" dirty="0"/>
              <a:t>Jesus said…Out of your heart will flow rivers of Living Water…John 7:38</a:t>
            </a:r>
          </a:p>
          <a:p>
            <a:r>
              <a:rPr lang="en-US" sz="16000" dirty="0"/>
              <a:t>Each One of us grace was given according to the measure of Christ’s Gift…Ephesians 4:7</a:t>
            </a:r>
          </a:p>
          <a:p>
            <a:r>
              <a:rPr lang="en-US" sz="16000" dirty="0"/>
              <a:t>Manifesting His Spiritual Completeness &amp; Exercising our Spiritual gifts in Unity…Ephesians 4:13</a:t>
            </a:r>
            <a:endParaRPr lang="en-US" dirty="0"/>
          </a:p>
          <a:p>
            <a:endParaRPr lang="en-US" dirty="0"/>
          </a:p>
          <a:p>
            <a:endParaRPr lang="en-US" dirty="0"/>
          </a:p>
        </p:txBody>
      </p:sp>
    </p:spTree>
    <p:extLst>
      <p:ext uri="{BB962C8B-B14F-4D97-AF65-F5344CB8AC3E}">
        <p14:creationId xmlns:p14="http://schemas.microsoft.com/office/powerpoint/2010/main" val="3621301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4F432-A134-9B44-9530-F7D5BA718C3E}"/>
              </a:ext>
            </a:extLst>
          </p:cNvPr>
          <p:cNvSpPr>
            <a:spLocks noGrp="1"/>
          </p:cNvSpPr>
          <p:nvPr>
            <p:ph type="title" idx="4294967295"/>
          </p:nvPr>
        </p:nvSpPr>
        <p:spPr>
          <a:xfrm>
            <a:off x="422275" y="121103"/>
            <a:ext cx="11490325" cy="1597025"/>
          </a:xfrm>
        </p:spPr>
        <p:txBody>
          <a:bodyPr>
            <a:noAutofit/>
          </a:bodyPr>
          <a:lstStyle/>
          <a:p>
            <a:r>
              <a:rPr lang="en-US" sz="6000" b="1" dirty="0"/>
              <a:t>YOKED TOGETHER IN UNITY</a:t>
            </a:r>
            <a:br>
              <a:rPr lang="en-US" sz="6000" b="1" dirty="0"/>
            </a:br>
            <a:r>
              <a:rPr lang="en-US" sz="6000" b="1" dirty="0"/>
              <a:t>       </a:t>
            </a:r>
            <a:r>
              <a:rPr lang="en-US" sz="4800" b="1" dirty="0"/>
              <a:t>-Anointing Oil Flows-</a:t>
            </a:r>
          </a:p>
        </p:txBody>
      </p:sp>
      <p:sp>
        <p:nvSpPr>
          <p:cNvPr id="3" name="Content Placeholder 2">
            <a:extLst>
              <a:ext uri="{FF2B5EF4-FFF2-40B4-BE49-F238E27FC236}">
                <a16:creationId xmlns:a16="http://schemas.microsoft.com/office/drawing/2014/main" id="{2B0E233D-A0D5-BC48-8BEF-A03AE3A6DE57}"/>
              </a:ext>
            </a:extLst>
          </p:cNvPr>
          <p:cNvSpPr>
            <a:spLocks noGrp="1"/>
          </p:cNvSpPr>
          <p:nvPr>
            <p:ph idx="4294967295"/>
          </p:nvPr>
        </p:nvSpPr>
        <p:spPr>
          <a:xfrm>
            <a:off x="0" y="1914903"/>
            <a:ext cx="11912600" cy="3986212"/>
          </a:xfrm>
        </p:spPr>
        <p:txBody>
          <a:bodyPr>
            <a:noAutofit/>
          </a:bodyPr>
          <a:lstStyle/>
          <a:p>
            <a:r>
              <a:rPr lang="en-US" sz="3600" dirty="0"/>
              <a:t> Psalm 133:1-3 “Behold, how good and how pleasant it is For brethren to dwell together in unity! It is like the precious oil upon the head, Running down on the beard, The beard of Aaron, Running down on the edge of his garments. It is like the dew of Hermon, Descending upon the mountains of Zion; For there the LORD commanded the blessing - life.”‭</a:t>
            </a:r>
          </a:p>
        </p:txBody>
      </p:sp>
    </p:spTree>
    <p:extLst>
      <p:ext uri="{BB962C8B-B14F-4D97-AF65-F5344CB8AC3E}">
        <p14:creationId xmlns:p14="http://schemas.microsoft.com/office/powerpoint/2010/main" val="3047288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8C67D-B593-F04E-88DC-F04DA348518D}"/>
              </a:ext>
            </a:extLst>
          </p:cNvPr>
          <p:cNvSpPr>
            <a:spLocks noGrp="1"/>
          </p:cNvSpPr>
          <p:nvPr>
            <p:ph type="title" idx="4294967295"/>
          </p:nvPr>
        </p:nvSpPr>
        <p:spPr>
          <a:xfrm>
            <a:off x="267494" y="150814"/>
            <a:ext cx="11657012" cy="1088948"/>
          </a:xfrm>
        </p:spPr>
        <p:txBody>
          <a:bodyPr>
            <a:noAutofit/>
          </a:bodyPr>
          <a:lstStyle/>
          <a:p>
            <a:r>
              <a:rPr lang="en-US" sz="6000" b="1" dirty="0"/>
              <a:t>      GET INTO God’s YOKE</a:t>
            </a:r>
            <a:br>
              <a:rPr lang="en-US" sz="6000" b="1" dirty="0"/>
            </a:br>
            <a:r>
              <a:rPr lang="en-US" sz="6000" b="1" dirty="0"/>
              <a:t>        </a:t>
            </a:r>
          </a:p>
        </p:txBody>
      </p:sp>
      <p:sp>
        <p:nvSpPr>
          <p:cNvPr id="3" name="Content Placeholder 2">
            <a:extLst>
              <a:ext uri="{FF2B5EF4-FFF2-40B4-BE49-F238E27FC236}">
                <a16:creationId xmlns:a16="http://schemas.microsoft.com/office/drawing/2014/main" id="{C7AD272F-DFAF-5D45-A60F-65B67D35AF08}"/>
              </a:ext>
            </a:extLst>
          </p:cNvPr>
          <p:cNvSpPr>
            <a:spLocks noGrp="1"/>
          </p:cNvSpPr>
          <p:nvPr>
            <p:ph idx="4294967295"/>
          </p:nvPr>
        </p:nvSpPr>
        <p:spPr>
          <a:xfrm>
            <a:off x="0" y="1085547"/>
            <a:ext cx="12018962" cy="4686905"/>
          </a:xfrm>
        </p:spPr>
        <p:txBody>
          <a:bodyPr>
            <a:normAutofit fontScale="25000" lnSpcReduction="20000"/>
          </a:bodyPr>
          <a:lstStyle/>
          <a:p>
            <a:r>
              <a:rPr lang="en-US" sz="14000" b="1" dirty="0"/>
              <a:t>Exercising Your God Given Gifts </a:t>
            </a:r>
            <a:r>
              <a:rPr lang="en-US" sz="14000" dirty="0"/>
              <a:t>is Being Yoked With God’s intent &amp; Purpose…Ephesians 4:17 </a:t>
            </a:r>
          </a:p>
          <a:p>
            <a:r>
              <a:rPr lang="en-US" sz="14000" b="1" dirty="0"/>
              <a:t> We Are Laborers Together</a:t>
            </a:r>
            <a:r>
              <a:rPr lang="en-US" sz="14000" dirty="0"/>
              <a:t> With Yokes Are Broken because of The Anointing Oil.. Isaiah 10:27…Corinthians 3:9</a:t>
            </a:r>
          </a:p>
          <a:p>
            <a:r>
              <a:rPr lang="en-US" sz="14000" b="1" dirty="0"/>
              <a:t>Yokes Are </a:t>
            </a:r>
            <a:r>
              <a:rPr lang="en-US" sz="14000" b="1"/>
              <a:t>Broken</a:t>
            </a:r>
            <a:r>
              <a:rPr lang="en-US" sz="14000"/>
              <a:t> Because of </a:t>
            </a:r>
            <a:r>
              <a:rPr lang="en-US" sz="14000" dirty="0"/>
              <a:t>The Anointing Oil.. Isaiah 10:27</a:t>
            </a:r>
          </a:p>
          <a:p>
            <a:r>
              <a:rPr lang="en-US" sz="14000" b="1" dirty="0"/>
              <a:t>Yoked with God in His calling for you brings rest. </a:t>
            </a:r>
            <a:r>
              <a:rPr lang="en-US" sz="14000" dirty="0"/>
              <a:t>Matt.11:28-30</a:t>
            </a:r>
          </a:p>
          <a:p>
            <a:endParaRPr lang="en-US" sz="5700" dirty="0"/>
          </a:p>
          <a:p>
            <a:endParaRPr lang="en-US" sz="5700" dirty="0"/>
          </a:p>
          <a:p>
            <a:endParaRPr lang="en-US" dirty="0"/>
          </a:p>
          <a:p>
            <a:endParaRPr lang="en-US" dirty="0"/>
          </a:p>
        </p:txBody>
      </p:sp>
    </p:spTree>
    <p:extLst>
      <p:ext uri="{BB962C8B-B14F-4D97-AF65-F5344CB8AC3E}">
        <p14:creationId xmlns:p14="http://schemas.microsoft.com/office/powerpoint/2010/main" val="3757836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04AC2-2F69-3243-9820-E6B428280D5A}"/>
              </a:ext>
            </a:extLst>
          </p:cNvPr>
          <p:cNvSpPr>
            <a:spLocks noGrp="1"/>
          </p:cNvSpPr>
          <p:nvPr>
            <p:ph type="title" idx="4294967295"/>
          </p:nvPr>
        </p:nvSpPr>
        <p:spPr>
          <a:xfrm>
            <a:off x="1606549" y="100013"/>
            <a:ext cx="9604375" cy="1049337"/>
          </a:xfrm>
        </p:spPr>
        <p:txBody>
          <a:bodyPr>
            <a:normAutofit/>
          </a:bodyPr>
          <a:lstStyle/>
          <a:p>
            <a:r>
              <a:rPr lang="en-US" sz="6000" b="1" dirty="0"/>
              <a:t>THE YOKE OF CHRIST</a:t>
            </a:r>
          </a:p>
        </p:txBody>
      </p:sp>
      <p:sp>
        <p:nvSpPr>
          <p:cNvPr id="3" name="Content Placeholder 2">
            <a:extLst>
              <a:ext uri="{FF2B5EF4-FFF2-40B4-BE49-F238E27FC236}">
                <a16:creationId xmlns:a16="http://schemas.microsoft.com/office/drawing/2014/main" id="{ECD5100B-4CA8-3448-9683-71E7EDB5CCC9}"/>
              </a:ext>
            </a:extLst>
          </p:cNvPr>
          <p:cNvSpPr>
            <a:spLocks noGrp="1"/>
          </p:cNvSpPr>
          <p:nvPr>
            <p:ph idx="4294967295"/>
          </p:nvPr>
        </p:nvSpPr>
        <p:spPr>
          <a:xfrm>
            <a:off x="260048" y="1149350"/>
            <a:ext cx="11671903" cy="4559300"/>
          </a:xfrm>
        </p:spPr>
        <p:txBody>
          <a:bodyPr>
            <a:normAutofit/>
          </a:bodyPr>
          <a:lstStyle/>
          <a:p>
            <a:r>
              <a:rPr lang="en-US" sz="3800" dirty="0"/>
              <a:t>Matthew 11: 28-30 “Take My yoke upon you and learn from Me, for I am gentle and lowly in heart, and you will find rest for your souls. For My yoke is easy and My burden is light.”</a:t>
            </a:r>
          </a:p>
          <a:p>
            <a:r>
              <a:rPr lang="en-US" sz="3800" b="1" dirty="0"/>
              <a:t>Your Yoke Is Christ’s Design For You To Live In.</a:t>
            </a:r>
          </a:p>
          <a:p>
            <a:r>
              <a:rPr lang="en-US" sz="3800" b="1" dirty="0"/>
              <a:t>Inheritance Comes Through Your Calling For You.</a:t>
            </a:r>
          </a:p>
        </p:txBody>
      </p:sp>
    </p:spTree>
    <p:extLst>
      <p:ext uri="{BB962C8B-B14F-4D97-AF65-F5344CB8AC3E}">
        <p14:creationId xmlns:p14="http://schemas.microsoft.com/office/powerpoint/2010/main" val="132633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215B1-4973-934C-ACC1-E528D3A65256}"/>
              </a:ext>
            </a:extLst>
          </p:cNvPr>
          <p:cNvSpPr>
            <a:spLocks noGrp="1"/>
          </p:cNvSpPr>
          <p:nvPr>
            <p:ph type="ctrTitle" idx="4294967295"/>
          </p:nvPr>
        </p:nvSpPr>
        <p:spPr>
          <a:xfrm>
            <a:off x="460375" y="695476"/>
            <a:ext cx="11731625" cy="1765904"/>
          </a:xfrm>
        </p:spPr>
        <p:txBody>
          <a:bodyPr>
            <a:normAutofit fontScale="90000"/>
          </a:bodyPr>
          <a:lstStyle/>
          <a:p>
            <a:r>
              <a:rPr lang="en-US" sz="5900" b="1" dirty="0"/>
              <a:t>LIVING LIFE – In GOD’s YOKE</a:t>
            </a:r>
            <a:br>
              <a:rPr lang="en-US" sz="5900" b="1" dirty="0"/>
            </a:br>
            <a:r>
              <a:rPr lang="en-US" sz="5900" b="1" dirty="0"/>
              <a:t>LIVING LIFE – In SATIN’S YOKE</a:t>
            </a:r>
          </a:p>
        </p:txBody>
      </p:sp>
      <p:sp>
        <p:nvSpPr>
          <p:cNvPr id="4" name="Subtitle 3">
            <a:extLst>
              <a:ext uri="{FF2B5EF4-FFF2-40B4-BE49-F238E27FC236}">
                <a16:creationId xmlns:a16="http://schemas.microsoft.com/office/drawing/2014/main" id="{8790E79D-1FCC-0545-B9B1-3E7D0F590CC6}"/>
              </a:ext>
            </a:extLst>
          </p:cNvPr>
          <p:cNvSpPr>
            <a:spLocks noGrp="1"/>
          </p:cNvSpPr>
          <p:nvPr>
            <p:ph type="subTitle" idx="4294967295"/>
          </p:nvPr>
        </p:nvSpPr>
        <p:spPr>
          <a:xfrm>
            <a:off x="672042" y="2258785"/>
            <a:ext cx="11731626" cy="3722310"/>
          </a:xfrm>
        </p:spPr>
        <p:txBody>
          <a:bodyPr>
            <a:noAutofit/>
          </a:bodyPr>
          <a:lstStyle/>
          <a:p>
            <a:r>
              <a:rPr lang="en-US" sz="4400" dirty="0"/>
              <a:t> How Do You Plow Through Each Day?</a:t>
            </a:r>
          </a:p>
          <a:p>
            <a:r>
              <a:rPr lang="en-US" sz="4400" dirty="0"/>
              <a:t> How Do You Plow Though Challenges?</a:t>
            </a:r>
          </a:p>
          <a:p>
            <a:r>
              <a:rPr lang="en-US" sz="4400" dirty="0"/>
              <a:t> By Faith – Grace/Humble &amp; Freedom/Liberty</a:t>
            </a:r>
          </a:p>
          <a:p>
            <a:r>
              <a:rPr lang="en-US" sz="4400" dirty="0"/>
              <a:t> By Sight – Law/Condemnation</a:t>
            </a:r>
          </a:p>
          <a:p>
            <a:endParaRPr lang="en-US" sz="4400" b="1" dirty="0"/>
          </a:p>
          <a:p>
            <a:endParaRPr lang="en-US" sz="4400" b="1" dirty="0"/>
          </a:p>
        </p:txBody>
      </p:sp>
    </p:spTree>
    <p:extLst>
      <p:ext uri="{BB962C8B-B14F-4D97-AF65-F5344CB8AC3E}">
        <p14:creationId xmlns:p14="http://schemas.microsoft.com/office/powerpoint/2010/main" val="291725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82DF86-20DB-9F4F-B4C4-0987709E066F}"/>
              </a:ext>
            </a:extLst>
          </p:cNvPr>
          <p:cNvSpPr txBox="1"/>
          <p:nvPr/>
        </p:nvSpPr>
        <p:spPr>
          <a:xfrm>
            <a:off x="154213" y="-487587"/>
            <a:ext cx="11641667" cy="6001643"/>
          </a:xfrm>
          <a:prstGeom prst="rect">
            <a:avLst/>
          </a:prstGeom>
          <a:noFill/>
        </p:spPr>
        <p:txBody>
          <a:bodyPr wrap="square">
            <a:spAutoFit/>
          </a:bodyPr>
          <a:lstStyle/>
          <a:p>
            <a:endParaRPr lang="en-US" sz="4800" dirty="0"/>
          </a:p>
          <a:p>
            <a:r>
              <a:rPr lang="en-US" sz="4800" dirty="0"/>
              <a:t>“</a:t>
            </a:r>
            <a:r>
              <a:rPr lang="en-US" sz="4800" b="1" dirty="0"/>
              <a:t>Joshua 3:1-3</a:t>
            </a:r>
            <a:r>
              <a:rPr lang="en-US" sz="4800" dirty="0"/>
              <a:t> “Then Joshua rose early in the morning; and they set out from Acacia Grove &amp; came to the Jordan river, he and all the children of Israel, and lodged there before they crossed over. So it was, after three days, that the officers went through the camp; and they commanded the people, saying, “</a:t>
            </a:r>
          </a:p>
        </p:txBody>
      </p:sp>
    </p:spTree>
    <p:extLst>
      <p:ext uri="{BB962C8B-B14F-4D97-AF65-F5344CB8AC3E}">
        <p14:creationId xmlns:p14="http://schemas.microsoft.com/office/powerpoint/2010/main" val="378369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D3F4FC-8563-894B-9008-7076AB5E82C0}"/>
              </a:ext>
            </a:extLst>
          </p:cNvPr>
          <p:cNvSpPr txBox="1"/>
          <p:nvPr/>
        </p:nvSpPr>
        <p:spPr>
          <a:xfrm>
            <a:off x="297845" y="117693"/>
            <a:ext cx="11596310" cy="5509200"/>
          </a:xfrm>
          <a:prstGeom prst="rect">
            <a:avLst/>
          </a:prstGeom>
          <a:noFill/>
        </p:spPr>
        <p:txBody>
          <a:bodyPr wrap="square">
            <a:spAutoFit/>
          </a:bodyPr>
          <a:lstStyle/>
          <a:p>
            <a:r>
              <a:rPr lang="en-US" sz="4400" b="1" dirty="0"/>
              <a:t>“Joshua 3:4</a:t>
            </a:r>
            <a:r>
              <a:rPr lang="en-US" sz="4400" dirty="0"/>
              <a:t> “When you see the ark of the covenant of the LORD your God, and the priests, the Levites, bearing it, then you shall set out from your place and go after it.Yet there shall be a space between you and it, about two thousand cubits by measure. Do not come near it, </a:t>
            </a:r>
            <a:r>
              <a:rPr lang="en-US" sz="4400" b="1" dirty="0"/>
              <a:t>that you may know the way by which you must go,</a:t>
            </a:r>
            <a:r>
              <a:rPr lang="en-US" sz="4400" dirty="0"/>
              <a:t> </a:t>
            </a:r>
            <a:r>
              <a:rPr lang="en-US" sz="4400" b="1" dirty="0"/>
              <a:t>for you have not passed this way before”.</a:t>
            </a:r>
          </a:p>
        </p:txBody>
      </p:sp>
    </p:spTree>
    <p:extLst>
      <p:ext uri="{BB962C8B-B14F-4D97-AF65-F5344CB8AC3E}">
        <p14:creationId xmlns:p14="http://schemas.microsoft.com/office/powerpoint/2010/main" val="25118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2053-2CE8-394C-AA76-C7EB84AC42B9}"/>
              </a:ext>
            </a:extLst>
          </p:cNvPr>
          <p:cNvSpPr>
            <a:spLocks noGrp="1"/>
          </p:cNvSpPr>
          <p:nvPr>
            <p:ph type="title"/>
          </p:nvPr>
        </p:nvSpPr>
        <p:spPr>
          <a:xfrm>
            <a:off x="1139977" y="408214"/>
            <a:ext cx="11052023" cy="1279230"/>
          </a:xfrm>
        </p:spPr>
        <p:txBody>
          <a:bodyPr>
            <a:normAutofit fontScale="90000"/>
          </a:bodyPr>
          <a:lstStyle/>
          <a:p>
            <a:r>
              <a:rPr lang="en-US" sz="6000" b="1" dirty="0"/>
              <a:t>Being YOKED WITH GOD</a:t>
            </a:r>
            <a:r>
              <a:rPr lang="en-US" sz="4000" b="1" dirty="0"/>
              <a:t>             </a:t>
            </a:r>
            <a:br>
              <a:rPr lang="en-US" sz="4000" b="1" dirty="0"/>
            </a:br>
            <a:r>
              <a:rPr lang="en-US" sz="4000" b="1" dirty="0"/>
              <a:t>              -The Abundant Life-</a:t>
            </a:r>
          </a:p>
        </p:txBody>
      </p:sp>
      <p:sp>
        <p:nvSpPr>
          <p:cNvPr id="3" name="Content Placeholder 2">
            <a:extLst>
              <a:ext uri="{FF2B5EF4-FFF2-40B4-BE49-F238E27FC236}">
                <a16:creationId xmlns:a16="http://schemas.microsoft.com/office/drawing/2014/main" id="{E3EF4D80-408C-B441-BCD1-8EC2EF718894}"/>
              </a:ext>
            </a:extLst>
          </p:cNvPr>
          <p:cNvSpPr>
            <a:spLocks noGrp="1"/>
          </p:cNvSpPr>
          <p:nvPr>
            <p:ph idx="1"/>
          </p:nvPr>
        </p:nvSpPr>
        <p:spPr>
          <a:xfrm>
            <a:off x="755953" y="2015732"/>
            <a:ext cx="10931070" cy="3450613"/>
          </a:xfrm>
        </p:spPr>
        <p:txBody>
          <a:bodyPr>
            <a:noAutofit/>
          </a:bodyPr>
          <a:lstStyle/>
          <a:p>
            <a:r>
              <a:rPr lang="en-US" sz="4400" dirty="0"/>
              <a:t>You Will Know The Way To Go </a:t>
            </a:r>
          </a:p>
          <a:p>
            <a:r>
              <a:rPr lang="en-US" sz="4400" dirty="0"/>
              <a:t>Keep Your Eyes On Him To Show The way.</a:t>
            </a:r>
          </a:p>
          <a:p>
            <a:r>
              <a:rPr lang="en-US" sz="4400" dirty="0"/>
              <a:t>Dependance On God To Grow In New Adventures &amp; Challenges With Faith.</a:t>
            </a:r>
          </a:p>
        </p:txBody>
      </p:sp>
    </p:spTree>
    <p:extLst>
      <p:ext uri="{BB962C8B-B14F-4D97-AF65-F5344CB8AC3E}">
        <p14:creationId xmlns:p14="http://schemas.microsoft.com/office/powerpoint/2010/main" val="367438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9335-372F-C544-BF0C-94DF849417B1}"/>
              </a:ext>
            </a:extLst>
          </p:cNvPr>
          <p:cNvSpPr>
            <a:spLocks noGrp="1"/>
          </p:cNvSpPr>
          <p:nvPr>
            <p:ph type="title" idx="4294967295"/>
          </p:nvPr>
        </p:nvSpPr>
        <p:spPr>
          <a:xfrm>
            <a:off x="2589213" y="214313"/>
            <a:ext cx="9602787" cy="1049337"/>
          </a:xfrm>
        </p:spPr>
        <p:txBody>
          <a:bodyPr>
            <a:normAutofit/>
          </a:bodyPr>
          <a:lstStyle/>
          <a:p>
            <a:r>
              <a:rPr lang="en-US" sz="6000" b="1" dirty="0"/>
              <a:t>WHAT IS A YOKE</a:t>
            </a:r>
          </a:p>
        </p:txBody>
      </p:sp>
      <p:sp>
        <p:nvSpPr>
          <p:cNvPr id="3" name="Content Placeholder 2">
            <a:extLst>
              <a:ext uri="{FF2B5EF4-FFF2-40B4-BE49-F238E27FC236}">
                <a16:creationId xmlns:a16="http://schemas.microsoft.com/office/drawing/2014/main" id="{CFF988B4-A37F-0642-8061-5D969568AE81}"/>
              </a:ext>
            </a:extLst>
          </p:cNvPr>
          <p:cNvSpPr>
            <a:spLocks noGrp="1"/>
          </p:cNvSpPr>
          <p:nvPr>
            <p:ph idx="4294967295"/>
          </p:nvPr>
        </p:nvSpPr>
        <p:spPr>
          <a:xfrm>
            <a:off x="267494" y="1052135"/>
            <a:ext cx="11657012" cy="4753730"/>
          </a:xfrm>
        </p:spPr>
        <p:txBody>
          <a:bodyPr>
            <a:normAutofit fontScale="25000" lnSpcReduction="20000"/>
          </a:bodyPr>
          <a:lstStyle/>
          <a:p>
            <a:r>
              <a:rPr lang="en-US" sz="16400" dirty="0"/>
              <a:t>An Instrument or Harness</a:t>
            </a:r>
          </a:p>
          <a:p>
            <a:r>
              <a:rPr lang="en-US" sz="16400" dirty="0"/>
              <a:t>A Collar That Causes Pulling Together in a Direction</a:t>
            </a:r>
          </a:p>
          <a:p>
            <a:r>
              <a:rPr lang="en-US" sz="16400" dirty="0"/>
              <a:t>A Yoke Typifies Labor or Work For Moving/Plowing</a:t>
            </a:r>
          </a:p>
          <a:p>
            <a:r>
              <a:rPr lang="en-US" sz="16400" dirty="0"/>
              <a:t>It is Something That Ties You To Something Else</a:t>
            </a:r>
          </a:p>
          <a:p>
            <a:r>
              <a:rPr lang="en-US" sz="16400" dirty="0"/>
              <a:t>God’s Word Represents a Yoke as </a:t>
            </a:r>
            <a:r>
              <a:rPr lang="en-US" sz="16400" b="1" dirty="0"/>
              <a:t>a Heavy Burden </a:t>
            </a:r>
          </a:p>
          <a:p>
            <a:endParaRPr lang="en-US" dirty="0"/>
          </a:p>
          <a:p>
            <a:endParaRPr lang="en-US" dirty="0"/>
          </a:p>
        </p:txBody>
      </p:sp>
    </p:spTree>
    <p:extLst>
      <p:ext uri="{BB962C8B-B14F-4D97-AF65-F5344CB8AC3E}">
        <p14:creationId xmlns:p14="http://schemas.microsoft.com/office/powerpoint/2010/main" val="4175169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EAF5A542-14D5-2640-847E-CC35454FDA65}"/>
              </a:ext>
            </a:extLst>
          </p:cNvPr>
          <p:cNvPicPr>
            <a:picLocks noChangeAspect="1"/>
          </p:cNvPicPr>
          <p:nvPr/>
        </p:nvPicPr>
        <p:blipFill>
          <a:blip r:embed="rId2"/>
          <a:stretch>
            <a:fillRect/>
          </a:stretch>
        </p:blipFill>
        <p:spPr>
          <a:xfrm>
            <a:off x="4414761" y="866233"/>
            <a:ext cx="7060595" cy="4032339"/>
          </a:xfrm>
          <a:prstGeom prst="rect">
            <a:avLst/>
          </a:prstGeom>
        </p:spPr>
      </p:pic>
      <p:sp>
        <p:nvSpPr>
          <p:cNvPr id="9" name="Title 8">
            <a:extLst>
              <a:ext uri="{FF2B5EF4-FFF2-40B4-BE49-F238E27FC236}">
                <a16:creationId xmlns:a16="http://schemas.microsoft.com/office/drawing/2014/main" id="{83545FD5-66FD-4645-B694-74167C45B543}"/>
              </a:ext>
            </a:extLst>
          </p:cNvPr>
          <p:cNvSpPr>
            <a:spLocks noGrp="1"/>
          </p:cNvSpPr>
          <p:nvPr>
            <p:ph type="title"/>
          </p:nvPr>
        </p:nvSpPr>
        <p:spPr>
          <a:xfrm>
            <a:off x="805510" y="317499"/>
            <a:ext cx="3609251" cy="2857501"/>
          </a:xfrm>
        </p:spPr>
        <p:txBody>
          <a:bodyPr>
            <a:noAutofit/>
          </a:bodyPr>
          <a:lstStyle/>
          <a:p>
            <a:r>
              <a:rPr lang="en-US" sz="3200" dirty="0"/>
              <a:t>- A YOKE Is Made For PULLING &amp; PLOWING</a:t>
            </a:r>
            <a:br>
              <a:rPr lang="en-US" sz="3200" dirty="0"/>
            </a:br>
            <a:r>
              <a:rPr lang="en-US" sz="3200" dirty="0"/>
              <a:t>- To MOVE OR PULL Forward</a:t>
            </a:r>
          </a:p>
        </p:txBody>
      </p:sp>
      <p:sp>
        <p:nvSpPr>
          <p:cNvPr id="10" name="Content Placeholder 9">
            <a:extLst>
              <a:ext uri="{FF2B5EF4-FFF2-40B4-BE49-F238E27FC236}">
                <a16:creationId xmlns:a16="http://schemas.microsoft.com/office/drawing/2014/main" id="{0E9DB4C1-A350-224B-8555-E05D730088CE}"/>
              </a:ext>
            </a:extLst>
          </p:cNvPr>
          <p:cNvSpPr>
            <a:spLocks noGrp="1"/>
          </p:cNvSpPr>
          <p:nvPr>
            <p:ph idx="1"/>
          </p:nvPr>
        </p:nvSpPr>
        <p:spPr>
          <a:xfrm>
            <a:off x="4938823" y="196162"/>
            <a:ext cx="6355106" cy="5050148"/>
          </a:xfrm>
        </p:spPr>
        <p:txBody>
          <a:bodyPr/>
          <a:lstStyle/>
          <a:p>
            <a:endParaRPr lang="en-US" dirty="0"/>
          </a:p>
        </p:txBody>
      </p:sp>
    </p:spTree>
    <p:extLst>
      <p:ext uri="{BB962C8B-B14F-4D97-AF65-F5344CB8AC3E}">
        <p14:creationId xmlns:p14="http://schemas.microsoft.com/office/powerpoint/2010/main" val="251941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9440C-0C30-534F-86BC-F0657C898333}"/>
              </a:ext>
            </a:extLst>
          </p:cNvPr>
          <p:cNvSpPr>
            <a:spLocks noGrp="1"/>
          </p:cNvSpPr>
          <p:nvPr>
            <p:ph type="title" idx="4294967295"/>
          </p:nvPr>
        </p:nvSpPr>
        <p:spPr>
          <a:xfrm>
            <a:off x="277813" y="290513"/>
            <a:ext cx="11914187" cy="964368"/>
          </a:xfrm>
        </p:spPr>
        <p:txBody>
          <a:bodyPr>
            <a:noAutofit/>
          </a:bodyPr>
          <a:lstStyle/>
          <a:p>
            <a:r>
              <a:rPr lang="en-US" sz="6000" b="1" dirty="0"/>
              <a:t>Different KINDS OF YOKES</a:t>
            </a:r>
          </a:p>
        </p:txBody>
      </p:sp>
      <p:sp>
        <p:nvSpPr>
          <p:cNvPr id="3" name="Content Placeholder 2">
            <a:extLst>
              <a:ext uri="{FF2B5EF4-FFF2-40B4-BE49-F238E27FC236}">
                <a16:creationId xmlns:a16="http://schemas.microsoft.com/office/drawing/2014/main" id="{C555CCAC-5B54-AC4B-AA12-22931A9AB72F}"/>
              </a:ext>
            </a:extLst>
          </p:cNvPr>
          <p:cNvSpPr>
            <a:spLocks noGrp="1"/>
          </p:cNvSpPr>
          <p:nvPr>
            <p:ph idx="4294967295"/>
          </p:nvPr>
        </p:nvSpPr>
        <p:spPr>
          <a:xfrm>
            <a:off x="277814" y="1441224"/>
            <a:ext cx="11802306" cy="4530800"/>
          </a:xfrm>
        </p:spPr>
        <p:txBody>
          <a:bodyPr>
            <a:noAutofit/>
          </a:bodyPr>
          <a:lstStyle/>
          <a:p>
            <a:r>
              <a:rPr lang="en-US" sz="3600" b="1" dirty="0"/>
              <a:t>The Yoke of Kingdom Relationships…</a:t>
            </a:r>
            <a:r>
              <a:rPr lang="en-US" sz="3600" dirty="0"/>
              <a:t>I Corinthians 3:9…for we are God’s fellow workers; God’s field, &amp; building.</a:t>
            </a:r>
          </a:p>
          <a:p>
            <a:r>
              <a:rPr lang="en-US" sz="3600" b="1" dirty="0"/>
              <a:t>The Yoke of Responsibility…</a:t>
            </a:r>
            <a:r>
              <a:rPr lang="en-US" sz="3600" dirty="0"/>
              <a:t>1 Timothy 6:1…servants under the yoke count their masters worthy of honor..</a:t>
            </a:r>
          </a:p>
          <a:p>
            <a:r>
              <a:rPr lang="en-US" sz="3600" b="1" dirty="0"/>
              <a:t>The Unequal Yoke</a:t>
            </a:r>
            <a:r>
              <a:rPr lang="en-US" sz="3600" dirty="0"/>
              <a:t>…II Corinthians 6:14..Be not unequally yoked with unbelievers….communion of light with darkness?</a:t>
            </a:r>
          </a:p>
        </p:txBody>
      </p:sp>
    </p:spTree>
    <p:extLst>
      <p:ext uri="{BB962C8B-B14F-4D97-AF65-F5344CB8AC3E}">
        <p14:creationId xmlns:p14="http://schemas.microsoft.com/office/powerpoint/2010/main" val="2849758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AD267F-9FD8-484A-B776-CD4E569198E7}"/>
              </a:ext>
            </a:extLst>
          </p:cNvPr>
          <p:cNvSpPr>
            <a:spLocks noGrp="1"/>
          </p:cNvSpPr>
          <p:nvPr>
            <p:ph type="title" idx="4294967295"/>
          </p:nvPr>
        </p:nvSpPr>
        <p:spPr>
          <a:xfrm>
            <a:off x="1406072" y="347738"/>
            <a:ext cx="14036524" cy="1708452"/>
          </a:xfrm>
        </p:spPr>
        <p:txBody>
          <a:bodyPr>
            <a:normAutofit fontScale="90000"/>
          </a:bodyPr>
          <a:lstStyle/>
          <a:p>
            <a:r>
              <a:rPr lang="en-US" sz="6700" b="1" dirty="0"/>
              <a:t>BURDENs TAKEN AWAY </a:t>
            </a:r>
            <a:br>
              <a:rPr lang="en-US" sz="6700" b="1" dirty="0"/>
            </a:br>
            <a:r>
              <a:rPr lang="en-US" sz="6700" b="1" dirty="0"/>
              <a:t>&amp; THE YOKE DESTROYED</a:t>
            </a:r>
            <a:r>
              <a:rPr lang="en-US" sz="4000" b="1" dirty="0"/>
              <a:t> </a:t>
            </a:r>
          </a:p>
        </p:txBody>
      </p:sp>
      <p:sp>
        <p:nvSpPr>
          <p:cNvPr id="4" name="TextBox 3">
            <a:extLst>
              <a:ext uri="{FF2B5EF4-FFF2-40B4-BE49-F238E27FC236}">
                <a16:creationId xmlns:a16="http://schemas.microsoft.com/office/drawing/2014/main" id="{9322F68F-CC4B-D143-9085-EE212E1DDE0E}"/>
              </a:ext>
            </a:extLst>
          </p:cNvPr>
          <p:cNvSpPr txBox="1"/>
          <p:nvPr/>
        </p:nvSpPr>
        <p:spPr>
          <a:xfrm>
            <a:off x="638025" y="2242217"/>
            <a:ext cx="11157856" cy="3477875"/>
          </a:xfrm>
          <a:prstGeom prst="rect">
            <a:avLst/>
          </a:prstGeom>
          <a:noFill/>
        </p:spPr>
        <p:txBody>
          <a:bodyPr wrap="square">
            <a:spAutoFit/>
          </a:bodyPr>
          <a:lstStyle/>
          <a:p>
            <a:r>
              <a:rPr lang="en-US" sz="4400" dirty="0"/>
              <a:t>Isaiah 10:27 “It shall come to pass in that day that the burden will be taken away from your shoulder,  And his yoke from your neck, </a:t>
            </a:r>
            <a:r>
              <a:rPr lang="en-US" sz="4400" b="1" dirty="0"/>
              <a:t>and the yoke will be destroyed because of the anointing oil.”</a:t>
            </a:r>
          </a:p>
        </p:txBody>
      </p:sp>
    </p:spTree>
    <p:extLst>
      <p:ext uri="{BB962C8B-B14F-4D97-AF65-F5344CB8AC3E}">
        <p14:creationId xmlns:p14="http://schemas.microsoft.com/office/powerpoint/2010/main" val="163400174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Gallery</vt:lpstr>
      <vt:lpstr>   YOU Have Not Gone              This  WAY Before        - Joshua Chapter 3 -</vt:lpstr>
      <vt:lpstr>LIVING LIFE – In GOD’s YOKE LIVING LIFE – In SATIN’S YOKE</vt:lpstr>
      <vt:lpstr>PowerPoint Presentation</vt:lpstr>
      <vt:lpstr>PowerPoint Presentation</vt:lpstr>
      <vt:lpstr>Being YOKED WITH GOD                            -The Abundant Life-</vt:lpstr>
      <vt:lpstr>WHAT IS A YOKE</vt:lpstr>
      <vt:lpstr>- A YOKE Is Made For PULLING &amp; PLOWING - To MOVE OR PULL Forward</vt:lpstr>
      <vt:lpstr>Different KINDS OF YOKES</vt:lpstr>
      <vt:lpstr>BURDENs TAKEN AWAY  &amp; THE YOKE DESTROYED </vt:lpstr>
      <vt:lpstr>THE ANOINTING BREAKS YOKES</vt:lpstr>
      <vt:lpstr>       ANOINTING Oil In You                      </vt:lpstr>
      <vt:lpstr>           Let THE RIVER Flow                  - The ANOINTING oil - </vt:lpstr>
      <vt:lpstr>YOKED TOGETHER IN UNITY        -Anointing Oil Flows-</vt:lpstr>
      <vt:lpstr>      GET INTO God’s YOKE         </vt:lpstr>
      <vt:lpstr>THE YOKE OF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Have Not Gone              This  WAY Before</dc:title>
  <dc:creator>Allen H. Bickle</dc:creator>
  <cp:lastModifiedBy>Allen H. Bickle</cp:lastModifiedBy>
  <cp:revision>19</cp:revision>
  <dcterms:created xsi:type="dcterms:W3CDTF">2018-11-10T23:09:16Z</dcterms:created>
  <dcterms:modified xsi:type="dcterms:W3CDTF">2020-12-15T16:31:47Z</dcterms:modified>
</cp:coreProperties>
</file>