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8F22E-7783-A14F-9CE7-C8A2BA316BF2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776F-467C-114D-B459-F9FC0FDA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F59AEB-ACDC-4D62-9510-31599B3CD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000"/>
          <a:stretch/>
        </p:blipFill>
        <p:spPr>
          <a:xfrm>
            <a:off x="0" y="44786"/>
            <a:ext cx="12192000" cy="685800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04FBAF5-4591-4EE9-9AF4-C1703B79D1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651" y="3835795"/>
            <a:ext cx="2765424" cy="288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2AF743-163E-41D1-9B7A-D1F4D7156B3F}"/>
              </a:ext>
            </a:extLst>
          </p:cNvPr>
          <p:cNvSpPr txBox="1"/>
          <p:nvPr userDrawn="1"/>
        </p:nvSpPr>
        <p:spPr>
          <a:xfrm>
            <a:off x="2931245" y="4307892"/>
            <a:ext cx="356982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80"/>
              </a:lnSpc>
            </a:pPr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CONSULTING GROUP</a:t>
            </a:r>
            <a:endParaRPr lang="vi-VN" sz="3600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DB025-5F37-487C-8481-86A076318D88}"/>
              </a:ext>
            </a:extLst>
          </p:cNvPr>
          <p:cNvSpPr txBox="1"/>
          <p:nvPr userDrawn="1"/>
        </p:nvSpPr>
        <p:spPr>
          <a:xfrm>
            <a:off x="2980940" y="6045715"/>
            <a:ext cx="379490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EXCELLENCE | EMPATHY | EXPERIENCE</a:t>
            </a:r>
            <a:endParaRPr lang="vi-VN" sz="2200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F2F960C8-66E4-4F10-B0BC-AC76F78BCE77}"/>
              </a:ext>
            </a:extLst>
          </p:cNvPr>
          <p:cNvSpPr/>
          <p:nvPr userDrawn="1"/>
        </p:nvSpPr>
        <p:spPr>
          <a:xfrm rot="19671924">
            <a:off x="-388192" y="1255503"/>
            <a:ext cx="4883523" cy="52226"/>
          </a:xfrm>
          <a:custGeom>
            <a:avLst/>
            <a:gdLst>
              <a:gd name="connsiteX0" fmla="*/ 0 w 5011229"/>
              <a:gd name="connsiteY0" fmla="*/ 0 h 45719"/>
              <a:gd name="connsiteX1" fmla="*/ 5011229 w 5011229"/>
              <a:gd name="connsiteY1" fmla="*/ 0 h 45719"/>
              <a:gd name="connsiteX2" fmla="*/ 5011229 w 5011229"/>
              <a:gd name="connsiteY2" fmla="*/ 45719 h 45719"/>
              <a:gd name="connsiteX3" fmla="*/ 0 w 5011229"/>
              <a:gd name="connsiteY3" fmla="*/ 45719 h 45719"/>
              <a:gd name="connsiteX4" fmla="*/ 0 w 5011229"/>
              <a:gd name="connsiteY4" fmla="*/ 0 h 45719"/>
              <a:gd name="connsiteX0" fmla="*/ 48213 w 5011229"/>
              <a:gd name="connsiteY0" fmla="*/ 0 h 46367"/>
              <a:gd name="connsiteX1" fmla="*/ 5011229 w 5011229"/>
              <a:gd name="connsiteY1" fmla="*/ 648 h 46367"/>
              <a:gd name="connsiteX2" fmla="*/ 5011229 w 5011229"/>
              <a:gd name="connsiteY2" fmla="*/ 46367 h 46367"/>
              <a:gd name="connsiteX3" fmla="*/ 0 w 5011229"/>
              <a:gd name="connsiteY3" fmla="*/ 46367 h 46367"/>
              <a:gd name="connsiteX4" fmla="*/ 48213 w 5011229"/>
              <a:gd name="connsiteY4" fmla="*/ 0 h 46367"/>
              <a:gd name="connsiteX0" fmla="*/ 39397 w 5002413"/>
              <a:gd name="connsiteY0" fmla="*/ 0 h 54716"/>
              <a:gd name="connsiteX1" fmla="*/ 5002413 w 5002413"/>
              <a:gd name="connsiteY1" fmla="*/ 648 h 54716"/>
              <a:gd name="connsiteX2" fmla="*/ 5002413 w 5002413"/>
              <a:gd name="connsiteY2" fmla="*/ 46367 h 54716"/>
              <a:gd name="connsiteX3" fmla="*/ 0 w 5002413"/>
              <a:gd name="connsiteY3" fmla="*/ 54716 h 54716"/>
              <a:gd name="connsiteX4" fmla="*/ 39397 w 5002413"/>
              <a:gd name="connsiteY4" fmla="*/ 0 h 54716"/>
              <a:gd name="connsiteX0" fmla="*/ 32830 w 4995846"/>
              <a:gd name="connsiteY0" fmla="*/ 0 h 53217"/>
              <a:gd name="connsiteX1" fmla="*/ 4995846 w 4995846"/>
              <a:gd name="connsiteY1" fmla="*/ 648 h 53217"/>
              <a:gd name="connsiteX2" fmla="*/ 4995846 w 4995846"/>
              <a:gd name="connsiteY2" fmla="*/ 46367 h 53217"/>
              <a:gd name="connsiteX3" fmla="*/ 0 w 4995846"/>
              <a:gd name="connsiteY3" fmla="*/ 53217 h 53217"/>
              <a:gd name="connsiteX4" fmla="*/ 32830 w 4995846"/>
              <a:gd name="connsiteY4" fmla="*/ 0 h 53217"/>
              <a:gd name="connsiteX0" fmla="*/ 31563 w 4995846"/>
              <a:gd name="connsiteY0" fmla="*/ 1368 h 52569"/>
              <a:gd name="connsiteX1" fmla="*/ 4995846 w 4995846"/>
              <a:gd name="connsiteY1" fmla="*/ 0 h 52569"/>
              <a:gd name="connsiteX2" fmla="*/ 4995846 w 4995846"/>
              <a:gd name="connsiteY2" fmla="*/ 45719 h 52569"/>
              <a:gd name="connsiteX3" fmla="*/ 0 w 4995846"/>
              <a:gd name="connsiteY3" fmla="*/ 52569 h 52569"/>
              <a:gd name="connsiteX4" fmla="*/ 31563 w 4995846"/>
              <a:gd name="connsiteY4" fmla="*/ 1368 h 52569"/>
              <a:gd name="connsiteX0" fmla="*/ 31563 w 4995846"/>
              <a:gd name="connsiteY0" fmla="*/ 1368 h 52570"/>
              <a:gd name="connsiteX1" fmla="*/ 4995846 w 4995846"/>
              <a:gd name="connsiteY1" fmla="*/ 0 h 52570"/>
              <a:gd name="connsiteX2" fmla="*/ 4995846 w 4995846"/>
              <a:gd name="connsiteY2" fmla="*/ 45719 h 52570"/>
              <a:gd name="connsiteX3" fmla="*/ 0 w 4995846"/>
              <a:gd name="connsiteY3" fmla="*/ 52570 h 52570"/>
              <a:gd name="connsiteX4" fmla="*/ 31563 w 4995846"/>
              <a:gd name="connsiteY4" fmla="*/ 1368 h 52570"/>
              <a:gd name="connsiteX0" fmla="*/ 31563 w 4995846"/>
              <a:gd name="connsiteY0" fmla="*/ 1024 h 52226"/>
              <a:gd name="connsiteX1" fmla="*/ 4812847 w 4995846"/>
              <a:gd name="connsiteY1" fmla="*/ 0 h 52226"/>
              <a:gd name="connsiteX2" fmla="*/ 4995846 w 4995846"/>
              <a:gd name="connsiteY2" fmla="*/ 45375 h 52226"/>
              <a:gd name="connsiteX3" fmla="*/ 0 w 4995846"/>
              <a:gd name="connsiteY3" fmla="*/ 52226 h 52226"/>
              <a:gd name="connsiteX4" fmla="*/ 31563 w 4995846"/>
              <a:gd name="connsiteY4" fmla="*/ 1024 h 52226"/>
              <a:gd name="connsiteX0" fmla="*/ 31563 w 4883523"/>
              <a:gd name="connsiteY0" fmla="*/ 1024 h 52226"/>
              <a:gd name="connsiteX1" fmla="*/ 4812847 w 4883523"/>
              <a:gd name="connsiteY1" fmla="*/ 0 h 52226"/>
              <a:gd name="connsiteX2" fmla="*/ 4883523 w 4883523"/>
              <a:gd name="connsiteY2" fmla="*/ 45121 h 52226"/>
              <a:gd name="connsiteX3" fmla="*/ 0 w 4883523"/>
              <a:gd name="connsiteY3" fmla="*/ 52226 h 52226"/>
              <a:gd name="connsiteX4" fmla="*/ 31563 w 4883523"/>
              <a:gd name="connsiteY4" fmla="*/ 1024 h 5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523" h="52226">
                <a:moveTo>
                  <a:pt x="31563" y="1024"/>
                </a:moveTo>
                <a:lnTo>
                  <a:pt x="4812847" y="0"/>
                </a:lnTo>
                <a:lnTo>
                  <a:pt x="4883523" y="45121"/>
                </a:lnTo>
                <a:lnTo>
                  <a:pt x="0" y="52226"/>
                </a:lnTo>
                <a:lnTo>
                  <a:pt x="31563" y="10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5298D67-02D2-4C6D-A6F4-8B3F0260CAE8}"/>
              </a:ext>
            </a:extLst>
          </p:cNvPr>
          <p:cNvSpPr/>
          <p:nvPr userDrawn="1"/>
        </p:nvSpPr>
        <p:spPr>
          <a:xfrm rot="19671924">
            <a:off x="-163156" y="479273"/>
            <a:ext cx="1966219" cy="56908"/>
          </a:xfrm>
          <a:custGeom>
            <a:avLst/>
            <a:gdLst>
              <a:gd name="connsiteX0" fmla="*/ 0 w 5011229"/>
              <a:gd name="connsiteY0" fmla="*/ 0 h 45719"/>
              <a:gd name="connsiteX1" fmla="*/ 5011229 w 5011229"/>
              <a:gd name="connsiteY1" fmla="*/ 0 h 45719"/>
              <a:gd name="connsiteX2" fmla="*/ 5011229 w 5011229"/>
              <a:gd name="connsiteY2" fmla="*/ 45719 h 45719"/>
              <a:gd name="connsiteX3" fmla="*/ 0 w 5011229"/>
              <a:gd name="connsiteY3" fmla="*/ 45719 h 45719"/>
              <a:gd name="connsiteX4" fmla="*/ 0 w 5011229"/>
              <a:gd name="connsiteY4" fmla="*/ 0 h 45719"/>
              <a:gd name="connsiteX0" fmla="*/ 0 w 5011229"/>
              <a:gd name="connsiteY0" fmla="*/ 0 h 45719"/>
              <a:gd name="connsiteX1" fmla="*/ 3181229 w 5011229"/>
              <a:gd name="connsiteY1" fmla="*/ 3444 h 45719"/>
              <a:gd name="connsiteX2" fmla="*/ 5011229 w 5011229"/>
              <a:gd name="connsiteY2" fmla="*/ 45719 h 45719"/>
              <a:gd name="connsiteX3" fmla="*/ 0 w 5011229"/>
              <a:gd name="connsiteY3" fmla="*/ 45719 h 45719"/>
              <a:gd name="connsiteX4" fmla="*/ 0 w 5011229"/>
              <a:gd name="connsiteY4" fmla="*/ 0 h 45719"/>
              <a:gd name="connsiteX0" fmla="*/ 0 w 3267056"/>
              <a:gd name="connsiteY0" fmla="*/ 0 h 46833"/>
              <a:gd name="connsiteX1" fmla="*/ 3181229 w 3267056"/>
              <a:gd name="connsiteY1" fmla="*/ 3444 h 46833"/>
              <a:gd name="connsiteX2" fmla="*/ 3267056 w 3267056"/>
              <a:gd name="connsiteY2" fmla="*/ 46833 h 46833"/>
              <a:gd name="connsiteX3" fmla="*/ 0 w 3267056"/>
              <a:gd name="connsiteY3" fmla="*/ 45719 h 46833"/>
              <a:gd name="connsiteX4" fmla="*/ 0 w 3267056"/>
              <a:gd name="connsiteY4" fmla="*/ 0 h 46833"/>
              <a:gd name="connsiteX0" fmla="*/ 0 w 3259224"/>
              <a:gd name="connsiteY0" fmla="*/ 0 h 50349"/>
              <a:gd name="connsiteX1" fmla="*/ 3181229 w 3259224"/>
              <a:gd name="connsiteY1" fmla="*/ 3444 h 50349"/>
              <a:gd name="connsiteX2" fmla="*/ 3259224 w 3259224"/>
              <a:gd name="connsiteY2" fmla="*/ 50349 h 50349"/>
              <a:gd name="connsiteX3" fmla="*/ 0 w 3259224"/>
              <a:gd name="connsiteY3" fmla="*/ 45719 h 50349"/>
              <a:gd name="connsiteX4" fmla="*/ 0 w 3259224"/>
              <a:gd name="connsiteY4" fmla="*/ 0 h 50349"/>
              <a:gd name="connsiteX0" fmla="*/ 0 w 3259224"/>
              <a:gd name="connsiteY0" fmla="*/ 589 h 50938"/>
              <a:gd name="connsiteX1" fmla="*/ 3183762 w 3259224"/>
              <a:gd name="connsiteY1" fmla="*/ 0 h 50938"/>
              <a:gd name="connsiteX2" fmla="*/ 3259224 w 3259224"/>
              <a:gd name="connsiteY2" fmla="*/ 50938 h 50938"/>
              <a:gd name="connsiteX3" fmla="*/ 0 w 3259224"/>
              <a:gd name="connsiteY3" fmla="*/ 46308 h 50938"/>
              <a:gd name="connsiteX4" fmla="*/ 0 w 3259224"/>
              <a:gd name="connsiteY4" fmla="*/ 589 h 50938"/>
              <a:gd name="connsiteX0" fmla="*/ 0 w 3259224"/>
              <a:gd name="connsiteY0" fmla="*/ 0 h 50349"/>
              <a:gd name="connsiteX1" fmla="*/ 3182495 w 3259224"/>
              <a:gd name="connsiteY1" fmla="*/ 1428 h 50349"/>
              <a:gd name="connsiteX2" fmla="*/ 3259224 w 3259224"/>
              <a:gd name="connsiteY2" fmla="*/ 50349 h 50349"/>
              <a:gd name="connsiteX3" fmla="*/ 0 w 3259224"/>
              <a:gd name="connsiteY3" fmla="*/ 45719 h 50349"/>
              <a:gd name="connsiteX4" fmla="*/ 0 w 3259224"/>
              <a:gd name="connsiteY4" fmla="*/ 0 h 50349"/>
              <a:gd name="connsiteX0" fmla="*/ 0 w 3262507"/>
              <a:gd name="connsiteY0" fmla="*/ 0 h 49599"/>
              <a:gd name="connsiteX1" fmla="*/ 3182495 w 3262507"/>
              <a:gd name="connsiteY1" fmla="*/ 1428 h 49599"/>
              <a:gd name="connsiteX2" fmla="*/ 3262507 w 3262507"/>
              <a:gd name="connsiteY2" fmla="*/ 49599 h 49599"/>
              <a:gd name="connsiteX3" fmla="*/ 0 w 3262507"/>
              <a:gd name="connsiteY3" fmla="*/ 45719 h 49599"/>
              <a:gd name="connsiteX4" fmla="*/ 0 w 3262507"/>
              <a:gd name="connsiteY4" fmla="*/ 0 h 49599"/>
              <a:gd name="connsiteX0" fmla="*/ 0 w 3262506"/>
              <a:gd name="connsiteY0" fmla="*/ 0 h 49599"/>
              <a:gd name="connsiteX1" fmla="*/ 3182495 w 3262506"/>
              <a:gd name="connsiteY1" fmla="*/ 1428 h 49599"/>
              <a:gd name="connsiteX2" fmla="*/ 3262506 w 3262506"/>
              <a:gd name="connsiteY2" fmla="*/ 49599 h 49599"/>
              <a:gd name="connsiteX3" fmla="*/ 0 w 3262506"/>
              <a:gd name="connsiteY3" fmla="*/ 45719 h 49599"/>
              <a:gd name="connsiteX4" fmla="*/ 0 w 3262506"/>
              <a:gd name="connsiteY4" fmla="*/ 0 h 49599"/>
              <a:gd name="connsiteX0" fmla="*/ 0 w 3255940"/>
              <a:gd name="connsiteY0" fmla="*/ 0 h 51100"/>
              <a:gd name="connsiteX1" fmla="*/ 3182495 w 3255940"/>
              <a:gd name="connsiteY1" fmla="*/ 1428 h 51100"/>
              <a:gd name="connsiteX2" fmla="*/ 3255940 w 3255940"/>
              <a:gd name="connsiteY2" fmla="*/ 51100 h 51100"/>
              <a:gd name="connsiteX3" fmla="*/ 0 w 3255940"/>
              <a:gd name="connsiteY3" fmla="*/ 45719 h 51100"/>
              <a:gd name="connsiteX4" fmla="*/ 0 w 3255940"/>
              <a:gd name="connsiteY4" fmla="*/ 0 h 51100"/>
              <a:gd name="connsiteX0" fmla="*/ 0 w 3259223"/>
              <a:gd name="connsiteY0" fmla="*/ 0 h 50349"/>
              <a:gd name="connsiteX1" fmla="*/ 3182495 w 3259223"/>
              <a:gd name="connsiteY1" fmla="*/ 1428 h 50349"/>
              <a:gd name="connsiteX2" fmla="*/ 3259223 w 3259223"/>
              <a:gd name="connsiteY2" fmla="*/ 50349 h 50349"/>
              <a:gd name="connsiteX3" fmla="*/ 0 w 3259223"/>
              <a:gd name="connsiteY3" fmla="*/ 45719 h 50349"/>
              <a:gd name="connsiteX4" fmla="*/ 0 w 3259223"/>
              <a:gd name="connsiteY4" fmla="*/ 0 h 50349"/>
              <a:gd name="connsiteX0" fmla="*/ 1321302 w 3259223"/>
              <a:gd name="connsiteY0" fmla="*/ 0 h 52754"/>
              <a:gd name="connsiteX1" fmla="*/ 3182495 w 3259223"/>
              <a:gd name="connsiteY1" fmla="*/ 3833 h 52754"/>
              <a:gd name="connsiteX2" fmla="*/ 3259223 w 3259223"/>
              <a:gd name="connsiteY2" fmla="*/ 52754 h 52754"/>
              <a:gd name="connsiteX3" fmla="*/ 0 w 3259223"/>
              <a:gd name="connsiteY3" fmla="*/ 48124 h 52754"/>
              <a:gd name="connsiteX4" fmla="*/ 1321302 w 3259223"/>
              <a:gd name="connsiteY4" fmla="*/ 0 h 52754"/>
              <a:gd name="connsiteX0" fmla="*/ 24265 w 1962186"/>
              <a:gd name="connsiteY0" fmla="*/ 0 h 60473"/>
              <a:gd name="connsiteX1" fmla="*/ 1885458 w 1962186"/>
              <a:gd name="connsiteY1" fmla="*/ 3833 h 60473"/>
              <a:gd name="connsiteX2" fmla="*/ 1962186 w 1962186"/>
              <a:gd name="connsiteY2" fmla="*/ 52754 h 60473"/>
              <a:gd name="connsiteX3" fmla="*/ 0 w 1962186"/>
              <a:gd name="connsiteY3" fmla="*/ 60473 h 60473"/>
              <a:gd name="connsiteX4" fmla="*/ 24265 w 1962186"/>
              <a:gd name="connsiteY4" fmla="*/ 0 h 60473"/>
              <a:gd name="connsiteX0" fmla="*/ 43446 w 1981367"/>
              <a:gd name="connsiteY0" fmla="*/ 0 h 59672"/>
              <a:gd name="connsiteX1" fmla="*/ 1904639 w 1981367"/>
              <a:gd name="connsiteY1" fmla="*/ 3833 h 59672"/>
              <a:gd name="connsiteX2" fmla="*/ 1981367 w 1981367"/>
              <a:gd name="connsiteY2" fmla="*/ 52754 h 59672"/>
              <a:gd name="connsiteX3" fmla="*/ 0 w 1981367"/>
              <a:gd name="connsiteY3" fmla="*/ 59672 h 59672"/>
              <a:gd name="connsiteX4" fmla="*/ 43446 w 1981367"/>
              <a:gd name="connsiteY4" fmla="*/ 0 h 59672"/>
              <a:gd name="connsiteX0" fmla="*/ 36879 w 1974800"/>
              <a:gd name="connsiteY0" fmla="*/ 0 h 58172"/>
              <a:gd name="connsiteX1" fmla="*/ 1898072 w 1974800"/>
              <a:gd name="connsiteY1" fmla="*/ 3833 h 58172"/>
              <a:gd name="connsiteX2" fmla="*/ 1974800 w 1974800"/>
              <a:gd name="connsiteY2" fmla="*/ 52754 h 58172"/>
              <a:gd name="connsiteX3" fmla="*/ 0 w 1974800"/>
              <a:gd name="connsiteY3" fmla="*/ 58172 h 58172"/>
              <a:gd name="connsiteX4" fmla="*/ 36879 w 1974800"/>
              <a:gd name="connsiteY4" fmla="*/ 0 h 58172"/>
              <a:gd name="connsiteX0" fmla="*/ 33596 w 1971517"/>
              <a:gd name="connsiteY0" fmla="*/ 0 h 57424"/>
              <a:gd name="connsiteX1" fmla="*/ 1894789 w 1971517"/>
              <a:gd name="connsiteY1" fmla="*/ 3833 h 57424"/>
              <a:gd name="connsiteX2" fmla="*/ 1971517 w 1971517"/>
              <a:gd name="connsiteY2" fmla="*/ 52754 h 57424"/>
              <a:gd name="connsiteX3" fmla="*/ 0 w 1971517"/>
              <a:gd name="connsiteY3" fmla="*/ 57424 h 57424"/>
              <a:gd name="connsiteX4" fmla="*/ 33596 w 1971517"/>
              <a:gd name="connsiteY4" fmla="*/ 0 h 57424"/>
              <a:gd name="connsiteX0" fmla="*/ 44195 w 1971517"/>
              <a:gd name="connsiteY0" fmla="*/ 0 h 56391"/>
              <a:gd name="connsiteX1" fmla="*/ 1894789 w 1971517"/>
              <a:gd name="connsiteY1" fmla="*/ 2800 h 56391"/>
              <a:gd name="connsiteX2" fmla="*/ 1971517 w 1971517"/>
              <a:gd name="connsiteY2" fmla="*/ 51721 h 56391"/>
              <a:gd name="connsiteX3" fmla="*/ 0 w 1971517"/>
              <a:gd name="connsiteY3" fmla="*/ 56391 h 56391"/>
              <a:gd name="connsiteX4" fmla="*/ 44195 w 1971517"/>
              <a:gd name="connsiteY4" fmla="*/ 0 h 56391"/>
              <a:gd name="connsiteX0" fmla="*/ 32330 w 1959652"/>
              <a:gd name="connsiteY0" fmla="*/ 0 h 55409"/>
              <a:gd name="connsiteX1" fmla="*/ 1882924 w 1959652"/>
              <a:gd name="connsiteY1" fmla="*/ 2800 h 55409"/>
              <a:gd name="connsiteX2" fmla="*/ 1959652 w 1959652"/>
              <a:gd name="connsiteY2" fmla="*/ 51721 h 55409"/>
              <a:gd name="connsiteX3" fmla="*/ 0 w 1959652"/>
              <a:gd name="connsiteY3" fmla="*/ 55409 h 55409"/>
              <a:gd name="connsiteX4" fmla="*/ 32330 w 1959652"/>
              <a:gd name="connsiteY4" fmla="*/ 0 h 55409"/>
              <a:gd name="connsiteX0" fmla="*/ 36363 w 1963685"/>
              <a:gd name="connsiteY0" fmla="*/ 0 h 52876"/>
              <a:gd name="connsiteX1" fmla="*/ 1886957 w 1963685"/>
              <a:gd name="connsiteY1" fmla="*/ 2800 h 52876"/>
              <a:gd name="connsiteX2" fmla="*/ 1963685 w 1963685"/>
              <a:gd name="connsiteY2" fmla="*/ 51721 h 52876"/>
              <a:gd name="connsiteX3" fmla="*/ 0 w 1963685"/>
              <a:gd name="connsiteY3" fmla="*/ 52876 h 52876"/>
              <a:gd name="connsiteX4" fmla="*/ 36363 w 1963685"/>
              <a:gd name="connsiteY4" fmla="*/ 0 h 52876"/>
              <a:gd name="connsiteX0" fmla="*/ 29047 w 1956369"/>
              <a:gd name="connsiteY0" fmla="*/ 0 h 54659"/>
              <a:gd name="connsiteX1" fmla="*/ 1879641 w 1956369"/>
              <a:gd name="connsiteY1" fmla="*/ 2800 h 54659"/>
              <a:gd name="connsiteX2" fmla="*/ 1956369 w 1956369"/>
              <a:gd name="connsiteY2" fmla="*/ 51721 h 54659"/>
              <a:gd name="connsiteX3" fmla="*/ 0 w 1956369"/>
              <a:gd name="connsiteY3" fmla="*/ 54659 h 54659"/>
              <a:gd name="connsiteX4" fmla="*/ 29047 w 1956369"/>
              <a:gd name="connsiteY4" fmla="*/ 0 h 54659"/>
              <a:gd name="connsiteX0" fmla="*/ 40914 w 1968236"/>
              <a:gd name="connsiteY0" fmla="*/ 0 h 55641"/>
              <a:gd name="connsiteX1" fmla="*/ 1891508 w 1968236"/>
              <a:gd name="connsiteY1" fmla="*/ 2800 h 55641"/>
              <a:gd name="connsiteX2" fmla="*/ 1968236 w 1968236"/>
              <a:gd name="connsiteY2" fmla="*/ 51721 h 55641"/>
              <a:gd name="connsiteX3" fmla="*/ 0 w 1968236"/>
              <a:gd name="connsiteY3" fmla="*/ 55641 h 55641"/>
              <a:gd name="connsiteX4" fmla="*/ 40914 w 1968236"/>
              <a:gd name="connsiteY4" fmla="*/ 0 h 55641"/>
              <a:gd name="connsiteX0" fmla="*/ 33598 w 1960920"/>
              <a:gd name="connsiteY0" fmla="*/ 0 h 57425"/>
              <a:gd name="connsiteX1" fmla="*/ 1884192 w 1960920"/>
              <a:gd name="connsiteY1" fmla="*/ 2800 h 57425"/>
              <a:gd name="connsiteX2" fmla="*/ 1960920 w 1960920"/>
              <a:gd name="connsiteY2" fmla="*/ 51721 h 57425"/>
              <a:gd name="connsiteX3" fmla="*/ 0 w 1960920"/>
              <a:gd name="connsiteY3" fmla="*/ 57425 h 57425"/>
              <a:gd name="connsiteX4" fmla="*/ 33598 w 1960920"/>
              <a:gd name="connsiteY4" fmla="*/ 0 h 57425"/>
              <a:gd name="connsiteX0" fmla="*/ 38897 w 1966219"/>
              <a:gd name="connsiteY0" fmla="*/ 0 h 56908"/>
              <a:gd name="connsiteX1" fmla="*/ 1889491 w 1966219"/>
              <a:gd name="connsiteY1" fmla="*/ 2800 h 56908"/>
              <a:gd name="connsiteX2" fmla="*/ 1966219 w 1966219"/>
              <a:gd name="connsiteY2" fmla="*/ 51721 h 56908"/>
              <a:gd name="connsiteX3" fmla="*/ 0 w 1966219"/>
              <a:gd name="connsiteY3" fmla="*/ 56908 h 56908"/>
              <a:gd name="connsiteX4" fmla="*/ 38897 w 1966219"/>
              <a:gd name="connsiteY4" fmla="*/ 0 h 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219" h="56908">
                <a:moveTo>
                  <a:pt x="38897" y="0"/>
                </a:moveTo>
                <a:lnTo>
                  <a:pt x="1889491" y="2800"/>
                </a:lnTo>
                <a:lnTo>
                  <a:pt x="1966219" y="51721"/>
                </a:lnTo>
                <a:lnTo>
                  <a:pt x="0" y="56908"/>
                </a:lnTo>
                <a:lnTo>
                  <a:pt x="3889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FF908249-FBA3-4852-9DDA-ACCF8FBC9F40}"/>
              </a:ext>
            </a:extLst>
          </p:cNvPr>
          <p:cNvSpPr/>
          <p:nvPr userDrawn="1"/>
        </p:nvSpPr>
        <p:spPr>
          <a:xfrm rot="19674065">
            <a:off x="-628336" y="224574"/>
            <a:ext cx="4591843" cy="1110552"/>
          </a:xfrm>
          <a:custGeom>
            <a:avLst/>
            <a:gdLst>
              <a:gd name="connsiteX0" fmla="*/ 0 w 2619235"/>
              <a:gd name="connsiteY0" fmla="*/ 0 h 1100903"/>
              <a:gd name="connsiteX1" fmla="*/ 2619235 w 2619235"/>
              <a:gd name="connsiteY1" fmla="*/ 0 h 1100903"/>
              <a:gd name="connsiteX2" fmla="*/ 2619235 w 2619235"/>
              <a:gd name="connsiteY2" fmla="*/ 1100903 h 1100903"/>
              <a:gd name="connsiteX3" fmla="*/ 0 w 2619235"/>
              <a:gd name="connsiteY3" fmla="*/ 1100903 h 1100903"/>
              <a:gd name="connsiteX4" fmla="*/ 0 w 2619235"/>
              <a:gd name="connsiteY4" fmla="*/ 0 h 1100903"/>
              <a:gd name="connsiteX0" fmla="*/ 0 w 4061441"/>
              <a:gd name="connsiteY0" fmla="*/ 0 h 1114627"/>
              <a:gd name="connsiteX1" fmla="*/ 2619235 w 4061441"/>
              <a:gd name="connsiteY1" fmla="*/ 0 h 1114627"/>
              <a:gd name="connsiteX2" fmla="*/ 4061441 w 4061441"/>
              <a:gd name="connsiteY2" fmla="*/ 1114627 h 1114627"/>
              <a:gd name="connsiteX3" fmla="*/ 0 w 4061441"/>
              <a:gd name="connsiteY3" fmla="*/ 1100903 h 1114627"/>
              <a:gd name="connsiteX4" fmla="*/ 0 w 4061441"/>
              <a:gd name="connsiteY4" fmla="*/ 0 h 1114627"/>
              <a:gd name="connsiteX0" fmla="*/ 0 w 4061441"/>
              <a:gd name="connsiteY0" fmla="*/ 0 h 1114627"/>
              <a:gd name="connsiteX1" fmla="*/ 2342590 w 4061441"/>
              <a:gd name="connsiteY1" fmla="*/ 356 h 1114627"/>
              <a:gd name="connsiteX2" fmla="*/ 4061441 w 4061441"/>
              <a:gd name="connsiteY2" fmla="*/ 1114627 h 1114627"/>
              <a:gd name="connsiteX3" fmla="*/ 0 w 4061441"/>
              <a:gd name="connsiteY3" fmla="*/ 1100903 h 1114627"/>
              <a:gd name="connsiteX4" fmla="*/ 0 w 4061441"/>
              <a:gd name="connsiteY4" fmla="*/ 0 h 1114627"/>
              <a:gd name="connsiteX0" fmla="*/ 0 w 4144229"/>
              <a:gd name="connsiteY0" fmla="*/ 0 h 1113646"/>
              <a:gd name="connsiteX1" fmla="*/ 2342590 w 4144229"/>
              <a:gd name="connsiteY1" fmla="*/ 356 h 1113646"/>
              <a:gd name="connsiteX2" fmla="*/ 4144229 w 4144229"/>
              <a:gd name="connsiteY2" fmla="*/ 1113646 h 1113646"/>
              <a:gd name="connsiteX3" fmla="*/ 0 w 4144229"/>
              <a:gd name="connsiteY3" fmla="*/ 1100903 h 1113646"/>
              <a:gd name="connsiteX4" fmla="*/ 0 w 4144229"/>
              <a:gd name="connsiteY4" fmla="*/ 0 h 1113646"/>
              <a:gd name="connsiteX0" fmla="*/ 321116 w 4144229"/>
              <a:gd name="connsiteY0" fmla="*/ 11911 h 1113290"/>
              <a:gd name="connsiteX1" fmla="*/ 2342590 w 4144229"/>
              <a:gd name="connsiteY1" fmla="*/ 0 h 1113290"/>
              <a:gd name="connsiteX2" fmla="*/ 4144229 w 4144229"/>
              <a:gd name="connsiteY2" fmla="*/ 1113290 h 1113290"/>
              <a:gd name="connsiteX3" fmla="*/ 0 w 4144229"/>
              <a:gd name="connsiteY3" fmla="*/ 1100547 h 1113290"/>
              <a:gd name="connsiteX4" fmla="*/ 321116 w 4144229"/>
              <a:gd name="connsiteY4" fmla="*/ 11911 h 1113290"/>
              <a:gd name="connsiteX0" fmla="*/ 671805 w 4494918"/>
              <a:gd name="connsiteY0" fmla="*/ 11911 h 1113290"/>
              <a:gd name="connsiteX1" fmla="*/ 2693279 w 4494918"/>
              <a:gd name="connsiteY1" fmla="*/ 0 h 1113290"/>
              <a:gd name="connsiteX2" fmla="*/ 4494918 w 4494918"/>
              <a:gd name="connsiteY2" fmla="*/ 1113290 h 1113290"/>
              <a:gd name="connsiteX3" fmla="*/ 0 w 4494918"/>
              <a:gd name="connsiteY3" fmla="*/ 1099833 h 1113290"/>
              <a:gd name="connsiteX4" fmla="*/ 671805 w 4494918"/>
              <a:gd name="connsiteY4" fmla="*/ 11911 h 1113290"/>
              <a:gd name="connsiteX0" fmla="*/ 674599 w 4494918"/>
              <a:gd name="connsiteY0" fmla="*/ 16444 h 1113290"/>
              <a:gd name="connsiteX1" fmla="*/ 2693279 w 4494918"/>
              <a:gd name="connsiteY1" fmla="*/ 0 h 1113290"/>
              <a:gd name="connsiteX2" fmla="*/ 4494918 w 4494918"/>
              <a:gd name="connsiteY2" fmla="*/ 1113290 h 1113290"/>
              <a:gd name="connsiteX3" fmla="*/ 0 w 4494918"/>
              <a:gd name="connsiteY3" fmla="*/ 1099833 h 1113290"/>
              <a:gd name="connsiteX4" fmla="*/ 674599 w 4494918"/>
              <a:gd name="connsiteY4" fmla="*/ 16444 h 1113290"/>
              <a:gd name="connsiteX0" fmla="*/ 674599 w 4494918"/>
              <a:gd name="connsiteY0" fmla="*/ 16444 h 1113290"/>
              <a:gd name="connsiteX1" fmla="*/ 2693279 w 4494918"/>
              <a:gd name="connsiteY1" fmla="*/ 0 h 1113290"/>
              <a:gd name="connsiteX2" fmla="*/ 4494918 w 4494918"/>
              <a:gd name="connsiteY2" fmla="*/ 1113290 h 1113290"/>
              <a:gd name="connsiteX3" fmla="*/ 0 w 4494918"/>
              <a:gd name="connsiteY3" fmla="*/ 1099833 h 1113290"/>
              <a:gd name="connsiteX4" fmla="*/ 674599 w 4494918"/>
              <a:gd name="connsiteY4" fmla="*/ 16444 h 1113290"/>
              <a:gd name="connsiteX0" fmla="*/ 674599 w 4494918"/>
              <a:gd name="connsiteY0" fmla="*/ 15613 h 1112459"/>
              <a:gd name="connsiteX1" fmla="*/ 2790204 w 4494918"/>
              <a:gd name="connsiteY1" fmla="*/ 0 h 1112459"/>
              <a:gd name="connsiteX2" fmla="*/ 4494918 w 4494918"/>
              <a:gd name="connsiteY2" fmla="*/ 1112459 h 1112459"/>
              <a:gd name="connsiteX3" fmla="*/ 0 w 4494918"/>
              <a:gd name="connsiteY3" fmla="*/ 1099002 h 1112459"/>
              <a:gd name="connsiteX4" fmla="*/ 674599 w 4494918"/>
              <a:gd name="connsiteY4" fmla="*/ 15613 h 1112459"/>
              <a:gd name="connsiteX0" fmla="*/ 674599 w 4563577"/>
              <a:gd name="connsiteY0" fmla="*/ 15613 h 1110552"/>
              <a:gd name="connsiteX1" fmla="*/ 2790204 w 4563577"/>
              <a:gd name="connsiteY1" fmla="*/ 0 h 1110552"/>
              <a:gd name="connsiteX2" fmla="*/ 4563577 w 4563577"/>
              <a:gd name="connsiteY2" fmla="*/ 1110552 h 1110552"/>
              <a:gd name="connsiteX3" fmla="*/ 0 w 4563577"/>
              <a:gd name="connsiteY3" fmla="*/ 1099002 h 1110552"/>
              <a:gd name="connsiteX4" fmla="*/ 674599 w 4563577"/>
              <a:gd name="connsiteY4" fmla="*/ 15613 h 1110552"/>
              <a:gd name="connsiteX0" fmla="*/ 642959 w 4563577"/>
              <a:gd name="connsiteY0" fmla="*/ 18254 h 1110552"/>
              <a:gd name="connsiteX1" fmla="*/ 2790204 w 4563577"/>
              <a:gd name="connsiteY1" fmla="*/ 0 h 1110552"/>
              <a:gd name="connsiteX2" fmla="*/ 4563577 w 4563577"/>
              <a:gd name="connsiteY2" fmla="*/ 1110552 h 1110552"/>
              <a:gd name="connsiteX3" fmla="*/ 0 w 4563577"/>
              <a:gd name="connsiteY3" fmla="*/ 1099002 h 1110552"/>
              <a:gd name="connsiteX4" fmla="*/ 642959 w 4563577"/>
              <a:gd name="connsiteY4" fmla="*/ 18254 h 1110552"/>
              <a:gd name="connsiteX0" fmla="*/ 671225 w 4591843"/>
              <a:gd name="connsiteY0" fmla="*/ 18254 h 1110552"/>
              <a:gd name="connsiteX1" fmla="*/ 2818470 w 4591843"/>
              <a:gd name="connsiteY1" fmla="*/ 0 h 1110552"/>
              <a:gd name="connsiteX2" fmla="*/ 4591843 w 4591843"/>
              <a:gd name="connsiteY2" fmla="*/ 1110552 h 1110552"/>
              <a:gd name="connsiteX3" fmla="*/ 0 w 4591843"/>
              <a:gd name="connsiteY3" fmla="*/ 1096263 h 1110552"/>
              <a:gd name="connsiteX4" fmla="*/ 671225 w 4591843"/>
              <a:gd name="connsiteY4" fmla="*/ 18254 h 11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843" h="1110552">
                <a:moveTo>
                  <a:pt x="671225" y="18254"/>
                </a:moveTo>
                <a:lnTo>
                  <a:pt x="2818470" y="0"/>
                </a:lnTo>
                <a:lnTo>
                  <a:pt x="4591843" y="1110552"/>
                </a:lnTo>
                <a:lnTo>
                  <a:pt x="0" y="1096263"/>
                </a:lnTo>
                <a:cubicBezTo>
                  <a:pt x="224866" y="735133"/>
                  <a:pt x="449151" y="383917"/>
                  <a:pt x="671225" y="18254"/>
                </a:cubicBezTo>
                <a:close/>
              </a:path>
            </a:pathLst>
          </a:custGeom>
          <a:solidFill>
            <a:srgbClr val="02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tabLst>
                <a:tab pos="685800" algn="ctr"/>
              </a:tabLst>
            </a:pPr>
            <a:r>
              <a:rPr lang="en-US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vi-VN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115D1-301D-C84E-867B-55E9D4BB97B0}"/>
              </a:ext>
            </a:extLst>
          </p:cNvPr>
          <p:cNvSpPr txBox="1"/>
          <p:nvPr userDrawn="1"/>
        </p:nvSpPr>
        <p:spPr>
          <a:xfrm>
            <a:off x="4716156" y="538191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FC101-AEF1-5E41-A140-F8DFA2BD83EA}"/>
              </a:ext>
            </a:extLst>
          </p:cNvPr>
          <p:cNvSpPr txBox="1"/>
          <p:nvPr userDrawn="1"/>
        </p:nvSpPr>
        <p:spPr>
          <a:xfrm rot="19631343">
            <a:off x="-86228" y="607267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DELIVERING SUCCESSFUL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 OUTCOMES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1998</a:t>
            </a:r>
          </a:p>
        </p:txBody>
      </p:sp>
    </p:spTree>
    <p:extLst>
      <p:ext uri="{BB962C8B-B14F-4D97-AF65-F5344CB8AC3E}">
        <p14:creationId xmlns:p14="http://schemas.microsoft.com/office/powerpoint/2010/main" val="5495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3EF5-2D20-4025-A0A9-F0D08E0F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26DF4-3290-472B-AE0F-B125B7FF0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8F0B7-8D8C-4168-98EA-2F514DCC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8457-7DB0-4721-9D0C-B86136ED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5FAE-3890-4361-9ED2-A2089D9B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45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4E4FF-F6D4-4067-9D85-76ECC03D9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F4DD1-B12C-499D-B6B9-599E29E3F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ED24-26C9-4B64-8F91-0C7F6CA4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8F81-2D59-4C82-8C5C-5BA8508D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88B4-6DC9-4C7E-A6A7-E365A23F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14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4637-5109-4E20-AB67-19BD849B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136525"/>
            <a:ext cx="11713027" cy="661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DE9B-76A9-4E9A-B067-07A94B79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085395"/>
            <a:ext cx="11713026" cy="477837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(Body)"/>
              </a:defRPr>
            </a:lvl1pPr>
            <a:lvl2pPr>
              <a:defRPr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>
                <a:latin typeface="Calibri (Body)"/>
              </a:defRPr>
            </a:lvl4pPr>
            <a:lvl5pPr>
              <a:defRPr>
                <a:latin typeface="Calibri (Body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2161-7577-4DDA-9D0A-05994BDC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4480" y="635165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0BBC209-A45C-4EBA-B5F1-8286EC4FD7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C632-B6DD-4447-B653-7D627D00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3AC06-E011-4B34-BF23-60BCDAB41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4289-4385-458F-8EF8-4310F5A8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FCCE-783C-447F-A6A4-178A103D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50BC-F3A3-4B0F-81A0-8C7CD362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77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2B41-702C-47CA-A4AD-A558D791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453E6-51F5-4B37-9982-EAA780226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24F20-DD47-4507-8A66-9AAF11E5F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1BBC0-8D94-4F82-9420-8AE416D2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845C5-509F-4A45-837D-E9E0D532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1DCC-7214-4236-B74C-86CD02B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36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E8DD-FBD5-4A74-B2A1-908C648A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3362D-A33A-4775-B68F-DF2CCC8B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3E44C-BC8E-4734-AECC-156AFE22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D90EA-82A9-46D6-8F17-A5DE20259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70A05-048F-4499-B4F8-B266B071A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740CB-5FCC-4837-AE44-798F9A1A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5139E-615E-4DED-9AE7-BD8DC0AB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1DA49-D98D-4754-8D1E-81D9714F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86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6655-72B3-4780-B49E-CA54A2C6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CAF09-4CC6-4B1B-9C9C-8710E23B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CC3A3-5E17-4743-9B8A-D0CA8448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EE4AF-0507-4812-9CA0-41039189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1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D8C6C-5401-4E00-A210-D650F122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33D50-7682-440D-8DD9-E9951701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122C1-4E5D-44FD-9390-C2CF183A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3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B88A-6FCC-4AD1-B289-3A806A6E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2EC6-DBAA-4ED4-A706-22F0E61D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35365-0806-40DC-BFCF-CA4B8E811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3F55F-C4EE-4E79-97A8-D5E7FC0A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3539-06D0-4DF9-8B2C-17E3BC60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AABFB-1674-4AFB-BE63-D947395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85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555C-7E83-4411-B1FD-E6CF2FBB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4B43C-73D7-46B4-ABDF-DE1F99721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6B83-9863-4568-99A5-0A00169E9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743CA-9103-4081-9295-2BF8F03B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EAD0A-1B5A-4300-B23A-B63AE7F6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D06B5-9307-484E-A505-36762F91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97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3D7-5393-471A-B806-2BA59FB6B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2457-D3B6-458F-891E-6BEADC982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B17E-A8AC-4445-B568-CABAFCEBB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C209-A45C-4EBA-B5F1-8286EC4FD77A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9AE59-EB65-4848-9EA9-7978EA661F30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42D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FF916-9CC5-47CA-A6B1-BD8A44AEBF98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142D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64410-BB8B-4E16-B0D3-35BA1DDA5C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67" y="6233022"/>
            <a:ext cx="619263" cy="644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3962CF-79A7-4F03-A8D0-7BC5096BB137}"/>
              </a:ext>
            </a:extLst>
          </p:cNvPr>
          <p:cNvSpPr txBox="1"/>
          <p:nvPr userDrawn="1"/>
        </p:nvSpPr>
        <p:spPr>
          <a:xfrm>
            <a:off x="10736477" y="6191934"/>
            <a:ext cx="109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</a:p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CONSULTING</a:t>
            </a:r>
          </a:p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GROUP™</a:t>
            </a:r>
          </a:p>
        </p:txBody>
      </p:sp>
    </p:spTree>
    <p:extLst>
      <p:ext uri="{BB962C8B-B14F-4D97-AF65-F5344CB8AC3E}">
        <p14:creationId xmlns:p14="http://schemas.microsoft.com/office/powerpoint/2010/main" val="237381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9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A2B5-CE4B-4CCA-9328-262E6D26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36525"/>
            <a:ext cx="11713027" cy="661761"/>
          </a:xfrm>
        </p:spPr>
        <p:txBody>
          <a:bodyPr/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437D-C372-4F5D-98BA-B4AC7DF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085395"/>
            <a:ext cx="11713026" cy="4778376"/>
          </a:xfrm>
        </p:spPr>
        <p:txBody>
          <a:bodyPr/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Co-Branded Decks should use the client logo and name on the cover page as shown below.</a:t>
            </a:r>
          </a:p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possible, download an .eps or .svg file to avoid a white background.</a:t>
            </a:r>
          </a:p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insert images as photos vs copy paste- doing so will reduce your file size and avoid problems later.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7C6A9C-C45C-E442-B849-97311284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096591" cy="23103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D74E-BC72-5146-9D55-C7499E35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36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496C-B9D4-0F49-A596-F705E71E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A609-3123-5046-8758-16532271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would like to carry the co-branding further, you may place the company logo in the left-hand side of the bottom bar opposite the PCG logo as shown below.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PCG’s Font is Tahoma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sure to remove the two pages of instructions and example Wells Fargo logo from your presentation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include page numbers in presentations!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1C9912-5ABC-8647-AC7D-C455CB334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08" y="5975376"/>
            <a:ext cx="1523420" cy="10881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1A02D-F0C6-C24D-B2E7-EBA9141A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00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A2B5-CE4B-4CCA-9328-262E6D26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437D-C372-4F5D-98BA-B4AC7DFA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D5025-416D-2943-800B-DE18CE3B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C209-A45C-4EBA-B5F1-8286EC4FD77A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92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121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(Body)</vt:lpstr>
      <vt:lpstr>Calibri Light</vt:lpstr>
      <vt:lpstr>Tahoma</vt:lpstr>
      <vt:lpstr>Times New Roman</vt:lpstr>
      <vt:lpstr>Office Theme</vt:lpstr>
      <vt:lpstr>PowerPoint Presentation</vt:lpstr>
      <vt:lpstr>Instructions</vt:lpstr>
      <vt:lpstr>Instructions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Kelly Whitaker</cp:lastModifiedBy>
  <cp:revision>11</cp:revision>
  <dcterms:created xsi:type="dcterms:W3CDTF">2020-12-14T21:03:11Z</dcterms:created>
  <dcterms:modified xsi:type="dcterms:W3CDTF">2020-12-21T19:27:55Z</dcterms:modified>
</cp:coreProperties>
</file>