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Title 2">
    <p:spTree>
      <p:nvGrpSpPr>
        <p:cNvPr id="17" name="Shape 17"/>
        <p:cNvGrpSpPr/>
        <p:nvPr/>
      </p:nvGrpSpPr>
      <p:grpSpPr>
        <a:xfrm>
          <a:off x="0" y="0"/>
          <a:ext cx="0" cy="0"/>
          <a:chOff x="0" y="0"/>
          <a:chExt cx="0" cy="0"/>
        </a:xfrm>
      </p:grpSpPr>
      <p:sp>
        <p:nvSpPr>
          <p:cNvPr id="18" name="Google Shape;18;p2"/>
          <p:cNvSpPr/>
          <p:nvPr>
            <p:ph idx="2" type="pic"/>
          </p:nvPr>
        </p:nvSpPr>
        <p:spPr>
          <a:xfrm>
            <a:off x="1524" y="0"/>
            <a:ext cx="12188952" cy="6858000"/>
          </a:xfrm>
          <a:prstGeom prst="rect">
            <a:avLst/>
          </a:prstGeom>
          <a:solidFill>
            <a:schemeClr val="accent6"/>
          </a:solidFill>
          <a:ln>
            <a:noFill/>
          </a:ln>
        </p:spPr>
      </p:sp>
      <p:sp>
        <p:nvSpPr>
          <p:cNvPr id="19" name="Google Shape;19;p2"/>
          <p:cNvSpPr txBox="1"/>
          <p:nvPr>
            <p:ph type="ctrTitle"/>
          </p:nvPr>
        </p:nvSpPr>
        <p:spPr>
          <a:xfrm>
            <a:off x="0" y="2705101"/>
            <a:ext cx="7537703" cy="2926080"/>
          </a:xfrm>
          <a:prstGeom prst="rect">
            <a:avLst/>
          </a:prstGeom>
          <a:solidFill>
            <a:schemeClr val="lt1">
              <a:alpha val="92941"/>
            </a:schemeClr>
          </a:solidFill>
          <a:ln>
            <a:noFill/>
          </a:ln>
        </p:spPr>
        <p:txBody>
          <a:bodyPr anchorCtr="0" anchor="b" bIns="548625" lIns="822950" spcFirstLastPara="1" rIns="91425" wrap="square" tIns="91425">
            <a:noAutofit/>
          </a:bodyPr>
          <a:lstStyle>
            <a:lvl1pPr lvl="0" algn="l">
              <a:lnSpc>
                <a:spcPct val="90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able 1">
  <p:cSld name="Title Content and Table 1">
    <p:spTree>
      <p:nvGrpSpPr>
        <p:cNvPr id="75" name="Shape 75"/>
        <p:cNvGrpSpPr/>
        <p:nvPr/>
      </p:nvGrpSpPr>
      <p:grpSpPr>
        <a:xfrm>
          <a:off x="0" y="0"/>
          <a:ext cx="0" cy="0"/>
          <a:chOff x="0" y="0"/>
          <a:chExt cx="0" cy="0"/>
        </a:xfrm>
      </p:grpSpPr>
      <p:sp>
        <p:nvSpPr>
          <p:cNvPr id="76" name="Google Shape;76;p11"/>
          <p:cNvSpPr txBox="1"/>
          <p:nvPr>
            <p:ph type="title"/>
          </p:nvPr>
        </p:nvSpPr>
        <p:spPr>
          <a:xfrm>
            <a:off x="1209674" y="286603"/>
            <a:ext cx="9946006" cy="1450757"/>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a:off x="1209675" y="2286000"/>
            <a:ext cx="2391941" cy="3248567"/>
          </a:xfrm>
          <a:prstGeom prst="rect">
            <a:avLst/>
          </a:prstGeom>
          <a:noFill/>
          <a:ln>
            <a:noFill/>
          </a:ln>
        </p:spPr>
        <p:txBody>
          <a:bodyPr anchorCtr="0" anchor="t" bIns="45700" lIns="0" spcFirstLastPara="1" rIns="0" wrap="square" tIns="45700">
            <a:normAutofit/>
          </a:bodyPr>
          <a:lstStyle>
            <a:lvl1pPr indent="-228600" lvl="0" marL="457200" algn="l">
              <a:lnSpc>
                <a:spcPct val="100000"/>
              </a:lnSpc>
              <a:spcBef>
                <a:spcPts val="1200"/>
              </a:spcBef>
              <a:spcAft>
                <a:spcPts val="0"/>
              </a:spcAft>
              <a:buSzPts val="2000"/>
              <a:buNone/>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11"/>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1" showMasterSp="0">
  <p:cSld name="Final 1">
    <p:spTree>
      <p:nvGrpSpPr>
        <p:cNvPr id="81" name="Shape 81"/>
        <p:cNvGrpSpPr/>
        <p:nvPr/>
      </p:nvGrpSpPr>
      <p:grpSpPr>
        <a:xfrm>
          <a:off x="0" y="0"/>
          <a:ext cx="0" cy="0"/>
          <a:chOff x="0" y="0"/>
          <a:chExt cx="0" cy="0"/>
        </a:xfrm>
      </p:grpSpPr>
      <p:sp>
        <p:nvSpPr>
          <p:cNvPr id="82" name="Google Shape;82;p12"/>
          <p:cNvSpPr/>
          <p:nvPr/>
        </p:nvSpPr>
        <p:spPr>
          <a:xfrm>
            <a:off x="707474" y="640080"/>
            <a:ext cx="7229518" cy="5113864"/>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txBox="1"/>
          <p:nvPr>
            <p:ph type="title"/>
          </p:nvPr>
        </p:nvSpPr>
        <p:spPr>
          <a:xfrm>
            <a:off x="1035051" y="839520"/>
            <a:ext cx="6546596" cy="1729252"/>
          </a:xfrm>
          <a:prstGeom prst="rect">
            <a:avLst/>
          </a:prstGeom>
          <a:noFill/>
          <a:ln>
            <a:noFill/>
          </a:ln>
        </p:spPr>
        <p:txBody>
          <a:bodyPr anchorCtr="0" anchor="b" bIns="45700" lIns="182875" spcFirstLastPara="1" rIns="91425" wrap="square" tIns="4570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a:off x="1035050" y="2878052"/>
            <a:ext cx="3152775" cy="2557463"/>
          </a:xfrm>
          <a:prstGeom prst="rect">
            <a:avLst/>
          </a:prstGeom>
          <a:noFill/>
          <a:ln>
            <a:noFill/>
          </a:ln>
        </p:spPr>
        <p:txBody>
          <a:bodyPr anchorCtr="0" anchor="t" bIns="45700" lIns="91425" spcFirstLastPara="1" rIns="0" wrap="square" tIns="45700">
            <a:normAutofit/>
          </a:bodyPr>
          <a:lstStyle>
            <a:lvl1pPr indent="-228600" lvl="0" marL="457200" algn="l">
              <a:lnSpc>
                <a:spcPct val="100000"/>
              </a:lnSpc>
              <a:spcBef>
                <a:spcPts val="1200"/>
              </a:spcBef>
              <a:spcAft>
                <a:spcPts val="0"/>
              </a:spcAft>
              <a:buSzPts val="2400"/>
              <a:buNone/>
              <a:defRPr sz="2400">
                <a:solidFill>
                  <a:schemeClr val="lt1"/>
                </a:solidFill>
              </a:defRPr>
            </a:lvl1pPr>
            <a:lvl2pPr indent="-355600" lvl="1" marL="914400" algn="l">
              <a:lnSpc>
                <a:spcPct val="100000"/>
              </a:lnSpc>
              <a:spcBef>
                <a:spcPts val="200"/>
              </a:spcBef>
              <a:spcAft>
                <a:spcPts val="0"/>
              </a:spcAft>
              <a:buClr>
                <a:schemeClr val="lt1"/>
              </a:buClr>
              <a:buSzPts val="2000"/>
              <a:buChar char="◦"/>
              <a:defRPr sz="2000">
                <a:solidFill>
                  <a:schemeClr val="lt1"/>
                </a:solidFill>
              </a:defRPr>
            </a:lvl2pPr>
            <a:lvl3pPr indent="-330200" lvl="2" marL="1371600" algn="l">
              <a:lnSpc>
                <a:spcPct val="100000"/>
              </a:lnSpc>
              <a:spcBef>
                <a:spcPts val="400"/>
              </a:spcBef>
              <a:spcAft>
                <a:spcPts val="0"/>
              </a:spcAft>
              <a:buClr>
                <a:schemeClr val="lt1"/>
              </a:buClr>
              <a:buSzPts val="1600"/>
              <a:buChar char="◦"/>
              <a:defRPr sz="1600">
                <a:solidFill>
                  <a:schemeClr val="lt1"/>
                </a:solidFill>
              </a:defRPr>
            </a:lvl3pPr>
            <a:lvl4pPr indent="-330200" lvl="3" marL="1828800" algn="l">
              <a:lnSpc>
                <a:spcPct val="100000"/>
              </a:lnSpc>
              <a:spcBef>
                <a:spcPts val="400"/>
              </a:spcBef>
              <a:spcAft>
                <a:spcPts val="0"/>
              </a:spcAft>
              <a:buClr>
                <a:schemeClr val="lt1"/>
              </a:buClr>
              <a:buSzPts val="1600"/>
              <a:buChar char="◦"/>
              <a:defRPr sz="1600">
                <a:solidFill>
                  <a:schemeClr val="lt1"/>
                </a:solidFill>
              </a:defRPr>
            </a:lvl4pPr>
            <a:lvl5pPr indent="-330200" lvl="4" marL="2286000" algn="l">
              <a:lnSpc>
                <a:spcPct val="100000"/>
              </a:lnSpc>
              <a:spcBef>
                <a:spcPts val="400"/>
              </a:spcBef>
              <a:spcAft>
                <a:spcPts val="0"/>
              </a:spcAft>
              <a:buClr>
                <a:schemeClr val="lt1"/>
              </a:buClr>
              <a:buSzPts val="1600"/>
              <a:buChar char="◦"/>
              <a:defRPr sz="16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12"/>
          <p:cNvSpPr txBox="1"/>
          <p:nvPr>
            <p:ph idx="2" type="body"/>
          </p:nvPr>
        </p:nvSpPr>
        <p:spPr>
          <a:xfrm>
            <a:off x="4428872" y="2878052"/>
            <a:ext cx="3152775" cy="2557463"/>
          </a:xfrm>
          <a:prstGeom prst="rect">
            <a:avLst/>
          </a:prstGeom>
          <a:noFill/>
          <a:ln>
            <a:noFill/>
          </a:ln>
        </p:spPr>
        <p:txBody>
          <a:bodyPr anchorCtr="0" anchor="t" bIns="45700" lIns="91425" spcFirstLastPara="1" rIns="0" wrap="square" tIns="45700">
            <a:normAutofit/>
          </a:bodyPr>
          <a:lstStyle>
            <a:lvl1pPr indent="-228600" lvl="0" marL="457200" algn="l">
              <a:lnSpc>
                <a:spcPct val="100000"/>
              </a:lnSpc>
              <a:spcBef>
                <a:spcPts val="1200"/>
              </a:spcBef>
              <a:spcAft>
                <a:spcPts val="0"/>
              </a:spcAft>
              <a:buSzPts val="2400"/>
              <a:buNone/>
              <a:defRPr sz="2400">
                <a:solidFill>
                  <a:schemeClr val="lt1"/>
                </a:solidFill>
              </a:defRPr>
            </a:lvl1pPr>
            <a:lvl2pPr indent="-355600" lvl="1" marL="914400" algn="l">
              <a:lnSpc>
                <a:spcPct val="100000"/>
              </a:lnSpc>
              <a:spcBef>
                <a:spcPts val="200"/>
              </a:spcBef>
              <a:spcAft>
                <a:spcPts val="0"/>
              </a:spcAft>
              <a:buClr>
                <a:schemeClr val="lt1"/>
              </a:buClr>
              <a:buSzPts val="2000"/>
              <a:buChar char="◦"/>
              <a:defRPr sz="2000">
                <a:solidFill>
                  <a:schemeClr val="lt1"/>
                </a:solidFill>
              </a:defRPr>
            </a:lvl2pPr>
            <a:lvl3pPr indent="-330200" lvl="2" marL="1371600" algn="l">
              <a:lnSpc>
                <a:spcPct val="100000"/>
              </a:lnSpc>
              <a:spcBef>
                <a:spcPts val="400"/>
              </a:spcBef>
              <a:spcAft>
                <a:spcPts val="0"/>
              </a:spcAft>
              <a:buClr>
                <a:schemeClr val="lt1"/>
              </a:buClr>
              <a:buSzPts val="1600"/>
              <a:buChar char="◦"/>
              <a:defRPr sz="1600">
                <a:solidFill>
                  <a:schemeClr val="lt1"/>
                </a:solidFill>
              </a:defRPr>
            </a:lvl3pPr>
            <a:lvl4pPr indent="-330200" lvl="3" marL="1828800" algn="l">
              <a:lnSpc>
                <a:spcPct val="100000"/>
              </a:lnSpc>
              <a:spcBef>
                <a:spcPts val="400"/>
              </a:spcBef>
              <a:spcAft>
                <a:spcPts val="0"/>
              </a:spcAft>
              <a:buClr>
                <a:schemeClr val="lt1"/>
              </a:buClr>
              <a:buSzPts val="1600"/>
              <a:buChar char="◦"/>
              <a:defRPr sz="1600">
                <a:solidFill>
                  <a:schemeClr val="lt1"/>
                </a:solidFill>
              </a:defRPr>
            </a:lvl4pPr>
            <a:lvl5pPr indent="-330200" lvl="4" marL="2286000" algn="l">
              <a:lnSpc>
                <a:spcPct val="100000"/>
              </a:lnSpc>
              <a:spcBef>
                <a:spcPts val="400"/>
              </a:spcBef>
              <a:spcAft>
                <a:spcPts val="0"/>
              </a:spcAft>
              <a:buClr>
                <a:schemeClr val="lt1"/>
              </a:buClr>
              <a:buSzPts val="1600"/>
              <a:buChar char="◦"/>
              <a:defRPr sz="16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12"/>
          <p:cNvSpPr txBox="1"/>
          <p:nvPr>
            <p:ph idx="3" type="body"/>
          </p:nvPr>
        </p:nvSpPr>
        <p:spPr>
          <a:xfrm>
            <a:off x="8556170" y="839520"/>
            <a:ext cx="2600779" cy="4915168"/>
          </a:xfrm>
          <a:prstGeom prst="rect">
            <a:avLst/>
          </a:prstGeom>
          <a:noFill/>
          <a:ln>
            <a:noFill/>
          </a:ln>
        </p:spPr>
        <p:txBody>
          <a:bodyPr anchorCtr="0" anchor="t" bIns="45700" lIns="0" spcFirstLastPara="1" rIns="0" wrap="square" tIns="45700">
            <a:normAutofit/>
          </a:bodyPr>
          <a:lstStyle>
            <a:lvl1pPr indent="-355600" lvl="0" marL="457200" algn="l">
              <a:lnSpc>
                <a:spcPct val="100000"/>
              </a:lnSpc>
              <a:spcBef>
                <a:spcPts val="1200"/>
              </a:spcBef>
              <a:spcAft>
                <a:spcPts val="0"/>
              </a:spcAft>
              <a:buSzPts val="2000"/>
              <a:buFont typeface="Calibri"/>
              <a:buAutoNum type="arabicPeriod"/>
              <a:defRPr/>
            </a:lvl1pPr>
            <a:lvl2pPr indent="-342900" lvl="1" marL="914400" algn="l">
              <a:lnSpc>
                <a:spcPct val="100000"/>
              </a:lnSpc>
              <a:spcBef>
                <a:spcPts val="1200"/>
              </a:spcBef>
              <a:spcAft>
                <a:spcPts val="0"/>
              </a:spcAft>
              <a:buClr>
                <a:srgbClr val="3F3F3F"/>
              </a:buClr>
              <a:buSzPts val="1800"/>
              <a:buFont typeface="Calibri"/>
              <a:buAutoNum type="arabicPeriod"/>
              <a:defRPr/>
            </a:lvl2pPr>
            <a:lvl3pPr indent="-317500" lvl="2" marL="1371600" algn="l">
              <a:lnSpc>
                <a:spcPct val="100000"/>
              </a:lnSpc>
              <a:spcBef>
                <a:spcPts val="1200"/>
              </a:spcBef>
              <a:spcAft>
                <a:spcPts val="0"/>
              </a:spcAft>
              <a:buClr>
                <a:srgbClr val="3F3F3F"/>
              </a:buClr>
              <a:buSzPts val="1400"/>
              <a:buFont typeface="Calibri"/>
              <a:buAutoNum type="arabicPeriod"/>
              <a:defRPr/>
            </a:lvl3pPr>
            <a:lvl4pPr indent="-317500" lvl="3" marL="1828800" algn="l">
              <a:lnSpc>
                <a:spcPct val="100000"/>
              </a:lnSpc>
              <a:spcBef>
                <a:spcPts val="1200"/>
              </a:spcBef>
              <a:spcAft>
                <a:spcPts val="0"/>
              </a:spcAft>
              <a:buClr>
                <a:srgbClr val="3F3F3F"/>
              </a:buClr>
              <a:buSzPts val="1400"/>
              <a:buFont typeface="Calibri"/>
              <a:buAutoNum type="arabicPeriod"/>
              <a:defRPr/>
            </a:lvl4pPr>
            <a:lvl5pPr indent="-317500" lvl="4" marL="2286000" algn="l">
              <a:lnSpc>
                <a:spcPct val="100000"/>
              </a:lnSpc>
              <a:spcBef>
                <a:spcPts val="1200"/>
              </a:spcBef>
              <a:spcAft>
                <a:spcPts val="0"/>
              </a:spcAft>
              <a:buClr>
                <a:srgbClr val="3F3F3F"/>
              </a:buClr>
              <a:buSzPts val="1400"/>
              <a:buFont typeface="Calibri"/>
              <a:buAutoNum type="arabicPeriod"/>
              <a:defRPr/>
            </a:lvl5pPr>
            <a:lvl6pPr indent="-342900" lvl="5" marL="2743200" algn="l">
              <a:lnSpc>
                <a:spcPct val="90000"/>
              </a:lnSpc>
              <a:spcBef>
                <a:spcPts val="2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12"/>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 name="Google Shape;88;p12"/>
          <p:cNvCxnSpPr/>
          <p:nvPr/>
        </p:nvCxnSpPr>
        <p:spPr>
          <a:xfrm>
            <a:off x="1092128" y="2723126"/>
            <a:ext cx="6467438" cy="0"/>
          </a:xfrm>
          <a:prstGeom prst="straightConnector1">
            <a:avLst/>
          </a:prstGeom>
          <a:noFill/>
          <a:ln cap="flat" cmpd="sng" w="19050">
            <a:solidFill>
              <a:schemeClr val="accent1"/>
            </a:solidFill>
            <a:prstDash val="solid"/>
            <a:round/>
            <a:headEnd len="sm" w="sm" type="none"/>
            <a:tailEnd len="sm" w="sm" type="none"/>
          </a:ln>
        </p:spPr>
      </p:cxnSp>
      <p:sp>
        <p:nvSpPr>
          <p:cNvPr id="89" name="Google Shape;89;p1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nly">
  <p:cSld name="Table only">
    <p:spTree>
      <p:nvGrpSpPr>
        <p:cNvPr id="92" name="Shape 92"/>
        <p:cNvGrpSpPr/>
        <p:nvPr/>
      </p:nvGrpSpPr>
      <p:grpSpPr>
        <a:xfrm>
          <a:off x="0" y="0"/>
          <a:ext cx="0" cy="0"/>
          <a:chOff x="0" y="0"/>
          <a:chExt cx="0" cy="0"/>
        </a:xfrm>
      </p:grpSpPr>
      <p:sp>
        <p:nvSpPr>
          <p:cNvPr id="93" name="Google Shape;93;p13"/>
          <p:cNvSpPr txBox="1"/>
          <p:nvPr>
            <p:ph type="title"/>
          </p:nvPr>
        </p:nvSpPr>
        <p:spPr>
          <a:xfrm>
            <a:off x="1209674" y="286603"/>
            <a:ext cx="9946006" cy="1450757"/>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spTree>
      <p:nvGrpSpPr>
        <p:cNvPr id="97" name="Shape 97"/>
        <p:cNvGrpSpPr/>
        <p:nvPr/>
      </p:nvGrpSpPr>
      <p:grpSpPr>
        <a:xfrm>
          <a:off x="0" y="0"/>
          <a:ext cx="0" cy="0"/>
          <a:chOff x="0" y="0"/>
          <a:chExt cx="0" cy="0"/>
        </a:xfrm>
      </p:grpSpPr>
      <p:sp>
        <p:nvSpPr>
          <p:cNvPr id="98" name="Google Shape;98;p14"/>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txBox="1"/>
          <p:nvPr>
            <p:ph type="title"/>
          </p:nvPr>
        </p:nvSpPr>
        <p:spPr>
          <a:xfrm>
            <a:off x="7859485" y="640080"/>
            <a:ext cx="3690257" cy="245067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0" name="Google Shape;100;p14"/>
          <p:cNvCxnSpPr/>
          <p:nvPr/>
        </p:nvCxnSpPr>
        <p:spPr>
          <a:xfrm>
            <a:off x="7942633" y="3255512"/>
            <a:ext cx="3474720" cy="0"/>
          </a:xfrm>
          <a:prstGeom prst="straightConnector1">
            <a:avLst/>
          </a:prstGeom>
          <a:noFill/>
          <a:ln cap="flat" cmpd="sng" w="12700">
            <a:solidFill>
              <a:srgbClr val="3F3F3F"/>
            </a:solidFill>
            <a:prstDash val="solid"/>
            <a:round/>
            <a:headEnd len="sm" w="sm" type="none"/>
            <a:tailEnd len="sm" w="sm" type="none"/>
          </a:ln>
        </p:spPr>
      </p:cxnSp>
      <p:sp>
        <p:nvSpPr>
          <p:cNvPr id="101" name="Google Shape;101;p14"/>
          <p:cNvSpPr/>
          <p:nvPr>
            <p:ph idx="2" type="pic"/>
          </p:nvPr>
        </p:nvSpPr>
        <p:spPr>
          <a:xfrm>
            <a:off x="630936" y="640080"/>
            <a:ext cx="6912864" cy="5312664"/>
          </a:xfrm>
          <a:prstGeom prst="rect">
            <a:avLst/>
          </a:prstGeom>
          <a:solidFill>
            <a:schemeClr val="accent6"/>
          </a:solidFill>
          <a:ln>
            <a:noFill/>
          </a:ln>
        </p:spPr>
      </p:sp>
      <p:sp>
        <p:nvSpPr>
          <p:cNvPr id="102" name="Google Shape;102;p14"/>
          <p:cNvSpPr txBox="1"/>
          <p:nvPr>
            <p:ph idx="1" type="body"/>
          </p:nvPr>
        </p:nvSpPr>
        <p:spPr>
          <a:xfrm>
            <a:off x="7859485" y="3429000"/>
            <a:ext cx="3690257" cy="2440094"/>
          </a:xfrm>
          <a:prstGeom prst="rect">
            <a:avLst/>
          </a:prstGeom>
          <a:noFill/>
          <a:ln>
            <a:noFill/>
          </a:ln>
        </p:spPr>
        <p:txBody>
          <a:bodyPr anchorCtr="0" anchor="t" bIns="45700" lIns="91425" spcFirstLastPara="1" rIns="0" wrap="square" tIns="45700">
            <a:normAutofit/>
          </a:bodyPr>
          <a:lstStyle>
            <a:lvl1pPr indent="-228600" lvl="0" marL="457200" algn="l">
              <a:lnSpc>
                <a:spcPct val="100000"/>
              </a:lnSpc>
              <a:spcBef>
                <a:spcPts val="1200"/>
              </a:spcBef>
              <a:spcAft>
                <a:spcPts val="0"/>
              </a:spcAft>
              <a:buSzPts val="2000"/>
              <a:buNone/>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1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6" name="Shape 106"/>
        <p:cNvGrpSpPr/>
        <p:nvPr/>
      </p:nvGrpSpPr>
      <p:grpSpPr>
        <a:xfrm>
          <a:off x="0" y="0"/>
          <a:ext cx="0" cy="0"/>
          <a:chOff x="0" y="0"/>
          <a:chExt cx="0" cy="0"/>
        </a:xfrm>
      </p:grpSpPr>
      <p:sp>
        <p:nvSpPr>
          <p:cNvPr id="107" name="Google Shape;107;p15"/>
          <p:cNvSpPr txBox="1"/>
          <p:nvPr>
            <p:ph type="title"/>
          </p:nvPr>
        </p:nvSpPr>
        <p:spPr>
          <a:xfrm>
            <a:off x="1209674" y="286603"/>
            <a:ext cx="9946006" cy="1450757"/>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
          <p:cNvSpPr txBox="1"/>
          <p:nvPr>
            <p:ph idx="1" type="body"/>
          </p:nvPr>
        </p:nvSpPr>
        <p:spPr>
          <a:xfrm>
            <a:off x="1209674" y="2313432"/>
            <a:ext cx="9946005" cy="3670837"/>
          </a:xfrm>
          <a:prstGeom prst="rect">
            <a:avLst/>
          </a:prstGeom>
          <a:noFill/>
          <a:ln>
            <a:noFill/>
          </a:ln>
        </p:spPr>
        <p:txBody>
          <a:bodyPr anchorCtr="0" anchor="t" bIns="45700" lIns="0" spcFirstLastPara="1" rIns="0" wrap="square" tIns="45700">
            <a:normAutofit/>
          </a:bodyPr>
          <a:lstStyle>
            <a:lvl1pPr indent="-355600" lvl="0" marL="457200" algn="l">
              <a:lnSpc>
                <a:spcPct val="100000"/>
              </a:lnSpc>
              <a:spcBef>
                <a:spcPts val="1200"/>
              </a:spcBef>
              <a:spcAft>
                <a:spcPts val="0"/>
              </a:spcAft>
              <a:buSzPts val="20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15"/>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6"/>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6"/>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17" name="Shape 117"/>
        <p:cNvGrpSpPr/>
        <p:nvPr/>
      </p:nvGrpSpPr>
      <p:grpSpPr>
        <a:xfrm>
          <a:off x="0" y="0"/>
          <a:ext cx="0" cy="0"/>
          <a:chOff x="0" y="0"/>
          <a:chExt cx="0" cy="0"/>
        </a:xfrm>
      </p:grpSpPr>
      <p:sp>
        <p:nvSpPr>
          <p:cNvPr id="118" name="Google Shape;118;p17"/>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7"/>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7"/>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spTree>
      <p:nvGrpSpPr>
        <p:cNvPr id="20" name="Shape 20"/>
        <p:cNvGrpSpPr/>
        <p:nvPr/>
      </p:nvGrpSpPr>
      <p:grpSpPr>
        <a:xfrm>
          <a:off x="0" y="0"/>
          <a:ext cx="0" cy="0"/>
          <a:chOff x="0" y="0"/>
          <a:chExt cx="0" cy="0"/>
        </a:xfrm>
      </p:grpSpPr>
      <p:sp>
        <p:nvSpPr>
          <p:cNvPr id="21" name="Google Shape;21;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2" name="Google Shape;22;p3"/>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
        <p:nvSpPr>
          <p:cNvPr id="23" name="Google Shape;23;p3"/>
          <p:cNvSpPr txBox="1"/>
          <p:nvPr>
            <p:ph idx="1" type="body"/>
          </p:nvPr>
        </p:nvSpPr>
        <p:spPr>
          <a:xfrm>
            <a:off x="1097280" y="2108201"/>
            <a:ext cx="10058399" cy="3760891"/>
          </a:xfrm>
          <a:prstGeom prst="rect">
            <a:avLst/>
          </a:prstGeom>
          <a:noFill/>
          <a:ln>
            <a:noFill/>
          </a:ln>
        </p:spPr>
        <p:txBody>
          <a:bodyPr anchorCtr="0" anchor="t" bIns="45700" lIns="91425" spcFirstLastPara="1" rIns="0" wrap="square" tIns="45700">
            <a:normAutofit/>
          </a:bodyPr>
          <a:lstStyle>
            <a:lvl1pPr indent="-419100" lvl="0" marL="457200" algn="l">
              <a:lnSpc>
                <a:spcPct val="100000"/>
              </a:lnSpc>
              <a:spcBef>
                <a:spcPts val="1200"/>
              </a:spcBef>
              <a:spcAft>
                <a:spcPts val="0"/>
              </a:spcAft>
              <a:buSzPts val="3000"/>
              <a:buFont typeface="Arial"/>
              <a:buChar char="•"/>
              <a:defRPr sz="3000"/>
            </a:lvl1pPr>
            <a:lvl2pPr indent="-419100" lvl="1" marL="914400" algn="l">
              <a:lnSpc>
                <a:spcPct val="100000"/>
              </a:lnSpc>
              <a:spcBef>
                <a:spcPts val="1200"/>
              </a:spcBef>
              <a:spcAft>
                <a:spcPts val="0"/>
              </a:spcAft>
              <a:buClr>
                <a:srgbClr val="3F3F3F"/>
              </a:buClr>
              <a:buSzPts val="3000"/>
              <a:buChar char="◦"/>
              <a:defRPr sz="3000"/>
            </a:lvl2pPr>
            <a:lvl3pPr indent="-419100" lvl="2" marL="1371600" algn="l">
              <a:lnSpc>
                <a:spcPct val="100000"/>
              </a:lnSpc>
              <a:spcBef>
                <a:spcPts val="1200"/>
              </a:spcBef>
              <a:spcAft>
                <a:spcPts val="0"/>
              </a:spcAft>
              <a:buClr>
                <a:srgbClr val="3F3F3F"/>
              </a:buClr>
              <a:buSzPts val="3000"/>
              <a:buChar char="◦"/>
              <a:defRPr sz="3000"/>
            </a:lvl3pPr>
            <a:lvl4pPr indent="-419100" lvl="3" marL="1828800" algn="l">
              <a:lnSpc>
                <a:spcPct val="100000"/>
              </a:lnSpc>
              <a:spcBef>
                <a:spcPts val="1200"/>
              </a:spcBef>
              <a:spcAft>
                <a:spcPts val="0"/>
              </a:spcAft>
              <a:buClr>
                <a:srgbClr val="3F3F3F"/>
              </a:buClr>
              <a:buSzPts val="3000"/>
              <a:buChar char="◦"/>
              <a:defRPr sz="3000"/>
            </a:lvl4pPr>
            <a:lvl5pPr indent="-419100" lvl="4" marL="2286000" algn="l">
              <a:lnSpc>
                <a:spcPct val="100000"/>
              </a:lnSpc>
              <a:spcBef>
                <a:spcPts val="1200"/>
              </a:spcBef>
              <a:spcAft>
                <a:spcPts val="0"/>
              </a:spcAft>
              <a:buClr>
                <a:srgbClr val="3F3F3F"/>
              </a:buClr>
              <a:buSzPts val="3000"/>
              <a:buChar char="◦"/>
              <a:defRPr sz="3000"/>
            </a:lvl5pPr>
            <a:lvl6pPr indent="-342900" lvl="5" marL="2743200" algn="l">
              <a:lnSpc>
                <a:spcPct val="90000"/>
              </a:lnSpc>
              <a:spcBef>
                <a:spcPts val="2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 3">
    <p:spTree>
      <p:nvGrpSpPr>
        <p:cNvPr id="27" name="Shape 27"/>
        <p:cNvGrpSpPr/>
        <p:nvPr/>
      </p:nvGrpSpPr>
      <p:grpSpPr>
        <a:xfrm>
          <a:off x="0" y="0"/>
          <a:ext cx="0" cy="0"/>
          <a:chOff x="0" y="0"/>
          <a:chExt cx="0" cy="0"/>
        </a:xfrm>
      </p:grpSpPr>
      <p:sp>
        <p:nvSpPr>
          <p:cNvPr id="28" name="Google Shape;28;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9" name="Google Shape;29;p4"/>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
        <p:nvSpPr>
          <p:cNvPr id="30" name="Google Shape;30;p4"/>
          <p:cNvSpPr txBox="1"/>
          <p:nvPr>
            <p:ph idx="1" type="body"/>
          </p:nvPr>
        </p:nvSpPr>
        <p:spPr>
          <a:xfrm>
            <a:off x="1097280" y="2182849"/>
            <a:ext cx="10058399" cy="3956692"/>
          </a:xfrm>
          <a:prstGeom prst="rect">
            <a:avLst/>
          </a:prstGeom>
          <a:noFill/>
          <a:ln>
            <a:noFill/>
          </a:ln>
        </p:spPr>
        <p:txBody>
          <a:bodyPr anchorCtr="0" anchor="t" bIns="45700" lIns="91425" spcFirstLastPara="1" rIns="0" wrap="square" tIns="45700">
            <a:normAutofit/>
          </a:bodyPr>
          <a:lstStyle>
            <a:lvl1pPr indent="-228600" lvl="0" marL="457200" algn="l">
              <a:lnSpc>
                <a:spcPct val="100000"/>
              </a:lnSpc>
              <a:spcBef>
                <a:spcPts val="1200"/>
              </a:spcBef>
              <a:spcAft>
                <a:spcPts val="0"/>
              </a:spcAft>
              <a:buSzPts val="2400"/>
              <a:buFont typeface="Arial"/>
              <a:buNone/>
              <a:defRPr sz="2400"/>
            </a:lvl1pPr>
            <a:lvl2pPr indent="-381000" lvl="1" marL="914400" algn="l">
              <a:lnSpc>
                <a:spcPct val="100000"/>
              </a:lnSpc>
              <a:spcBef>
                <a:spcPts val="1200"/>
              </a:spcBef>
              <a:spcAft>
                <a:spcPts val="0"/>
              </a:spcAft>
              <a:buClr>
                <a:schemeClr val="accent2"/>
              </a:buClr>
              <a:buSzPts val="2400"/>
              <a:buFont typeface="Arial"/>
              <a:buChar char="•"/>
              <a:defRPr sz="2400"/>
            </a:lvl2pPr>
            <a:lvl3pPr indent="-381000" lvl="2" marL="1371600" algn="l">
              <a:lnSpc>
                <a:spcPct val="100000"/>
              </a:lnSpc>
              <a:spcBef>
                <a:spcPts val="1200"/>
              </a:spcBef>
              <a:spcAft>
                <a:spcPts val="0"/>
              </a:spcAft>
              <a:buClr>
                <a:srgbClr val="3F3F3F"/>
              </a:buClr>
              <a:buSzPts val="2400"/>
              <a:buChar char="◦"/>
              <a:defRPr sz="2400"/>
            </a:lvl3pPr>
            <a:lvl4pPr indent="-381000" lvl="3" marL="1828800" algn="l">
              <a:lnSpc>
                <a:spcPct val="100000"/>
              </a:lnSpc>
              <a:spcBef>
                <a:spcPts val="1200"/>
              </a:spcBef>
              <a:spcAft>
                <a:spcPts val="0"/>
              </a:spcAft>
              <a:buClr>
                <a:srgbClr val="3F3F3F"/>
              </a:buClr>
              <a:buSzPts val="2400"/>
              <a:buChar char="◦"/>
              <a:defRPr sz="2400"/>
            </a:lvl4pPr>
            <a:lvl5pPr indent="-381000" lvl="4" marL="2286000" algn="l">
              <a:lnSpc>
                <a:spcPct val="100000"/>
              </a:lnSpc>
              <a:spcBef>
                <a:spcPts val="1200"/>
              </a:spcBef>
              <a:spcAft>
                <a:spcPts val="0"/>
              </a:spcAft>
              <a:buClr>
                <a:srgbClr val="3F3F3F"/>
              </a:buClr>
              <a:buSzPts val="2400"/>
              <a:buChar char="◦"/>
              <a:defRPr sz="2400"/>
            </a:lvl5pPr>
            <a:lvl6pPr indent="-342900" lvl="5" marL="2743200" algn="l">
              <a:lnSpc>
                <a:spcPct val="90000"/>
              </a:lnSpc>
              <a:spcBef>
                <a:spcPts val="2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 name="Google Shape;31;p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spTree>
      <p:nvGrpSpPr>
        <p:cNvPr id="34" name="Shape 34"/>
        <p:cNvGrpSpPr/>
        <p:nvPr/>
      </p:nvGrpSpPr>
      <p:grpSpPr>
        <a:xfrm>
          <a:off x="0" y="0"/>
          <a:ext cx="0" cy="0"/>
          <a:chOff x="0" y="0"/>
          <a:chExt cx="0" cy="0"/>
        </a:xfrm>
      </p:grpSpPr>
      <p:sp>
        <p:nvSpPr>
          <p:cNvPr id="35" name="Google Shape;35;p5"/>
          <p:cNvSpPr/>
          <p:nvPr>
            <p:ph idx="2" type="pic"/>
          </p:nvPr>
        </p:nvSpPr>
        <p:spPr>
          <a:xfrm>
            <a:off x="1524" y="0"/>
            <a:ext cx="12188952" cy="6858000"/>
          </a:xfrm>
          <a:prstGeom prst="rect">
            <a:avLst/>
          </a:prstGeom>
          <a:solidFill>
            <a:schemeClr val="accent6"/>
          </a:solidFill>
          <a:ln>
            <a:noFill/>
          </a:ln>
        </p:spPr>
      </p:sp>
      <p:sp>
        <p:nvSpPr>
          <p:cNvPr id="36" name="Google Shape;36;p5"/>
          <p:cNvSpPr txBox="1"/>
          <p:nvPr>
            <p:ph type="ctrTitle"/>
          </p:nvPr>
        </p:nvSpPr>
        <p:spPr>
          <a:xfrm>
            <a:off x="0" y="2705101"/>
            <a:ext cx="7537703" cy="2926080"/>
          </a:xfrm>
          <a:prstGeom prst="rect">
            <a:avLst/>
          </a:prstGeom>
          <a:solidFill>
            <a:schemeClr val="lt1">
              <a:alpha val="92941"/>
            </a:schemeClr>
          </a:solidFill>
          <a:ln>
            <a:noFill/>
          </a:ln>
        </p:spPr>
        <p:txBody>
          <a:bodyPr anchorCtr="0" anchor="b" bIns="822950" lIns="822950" spcFirstLastPara="1" rIns="91425" wrap="square" tIns="91425">
            <a:noAutofit/>
          </a:bodyPr>
          <a:lstStyle>
            <a:lvl1pPr lvl="0" algn="l">
              <a:lnSpc>
                <a:spcPct val="90000"/>
              </a:lnSpc>
              <a:spcBef>
                <a:spcPts val="0"/>
              </a:spcBef>
              <a:spcAft>
                <a:spcPts val="0"/>
              </a:spcAft>
              <a:buClr>
                <a:srgbClr val="3F3F3F"/>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subTitle"/>
          </p:nvPr>
        </p:nvSpPr>
        <p:spPr>
          <a:xfrm>
            <a:off x="845389" y="4735798"/>
            <a:ext cx="6692313" cy="845849"/>
          </a:xfrm>
          <a:prstGeom prst="rect">
            <a:avLst/>
          </a:prstGeom>
          <a:noFill/>
          <a:ln>
            <a:noFill/>
          </a:ln>
        </p:spPr>
        <p:txBody>
          <a:bodyPr anchorCtr="0" anchor="t" bIns="45700" lIns="0" spcFirstLastPara="1" rIns="0" wrap="square" tIns="45700">
            <a:normAutofit/>
          </a:bodyPr>
          <a:lstStyle>
            <a:lvl1pPr lvl="0" algn="l">
              <a:lnSpc>
                <a:spcPct val="100000"/>
              </a:lnSpc>
              <a:spcBef>
                <a:spcPts val="1200"/>
              </a:spcBef>
              <a:spcAft>
                <a:spcPts val="0"/>
              </a:spcAft>
              <a:buSzPts val="2400"/>
              <a:buNone/>
              <a:defRPr sz="2400"/>
            </a:lvl1pPr>
            <a:lvl2pPr lvl="1" algn="l">
              <a:lnSpc>
                <a:spcPct val="100000"/>
              </a:lnSpc>
              <a:spcBef>
                <a:spcPts val="200"/>
              </a:spcBef>
              <a:spcAft>
                <a:spcPts val="0"/>
              </a:spcAft>
              <a:buClr>
                <a:srgbClr val="3F3F3F"/>
              </a:buClr>
              <a:buSzPts val="1800"/>
              <a:buChar char="◦"/>
              <a:defRPr/>
            </a:lvl2pPr>
            <a:lvl3pPr lvl="2" algn="l">
              <a:lnSpc>
                <a:spcPct val="100000"/>
              </a:lnSpc>
              <a:spcBef>
                <a:spcPts val="400"/>
              </a:spcBef>
              <a:spcAft>
                <a:spcPts val="0"/>
              </a:spcAft>
              <a:buClr>
                <a:srgbClr val="3F3F3F"/>
              </a:buClr>
              <a:buSzPts val="1800"/>
              <a:buChar char="◦"/>
              <a:defRPr/>
            </a:lvl3pPr>
            <a:lvl4pPr lvl="3" algn="l">
              <a:lnSpc>
                <a:spcPct val="100000"/>
              </a:lnSpc>
              <a:spcBef>
                <a:spcPts val="400"/>
              </a:spcBef>
              <a:spcAft>
                <a:spcPts val="0"/>
              </a:spcAft>
              <a:buClr>
                <a:srgbClr val="3F3F3F"/>
              </a:buClr>
              <a:buSzPts val="1800"/>
              <a:buChar char="◦"/>
              <a:defRPr/>
            </a:lvl4pPr>
            <a:lvl5pPr lvl="4" algn="l">
              <a:lnSpc>
                <a:spcPct val="100000"/>
              </a:lnSpc>
              <a:spcBef>
                <a:spcPts val="400"/>
              </a:spcBef>
              <a:spcAft>
                <a:spcPts val="0"/>
              </a:spcAft>
              <a:buClr>
                <a:srgbClr val="3F3F3F"/>
              </a:buClr>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 and 2 Columns">
    <p:spTree>
      <p:nvGrpSpPr>
        <p:cNvPr id="38" name="Shape 38"/>
        <p:cNvGrpSpPr/>
        <p:nvPr/>
      </p:nvGrpSpPr>
      <p:grpSpPr>
        <a:xfrm>
          <a:off x="0" y="0"/>
          <a:ext cx="0" cy="0"/>
          <a:chOff x="0" y="0"/>
          <a:chExt cx="0" cy="0"/>
        </a:xfrm>
      </p:grpSpPr>
      <p:sp>
        <p:nvSpPr>
          <p:cNvPr id="39" name="Google Shape;39;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0" name="Google Shape;40;p6"/>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
        <p:nvSpPr>
          <p:cNvPr id="41" name="Google Shape;41;p6"/>
          <p:cNvSpPr txBox="1"/>
          <p:nvPr>
            <p:ph idx="1" type="body"/>
          </p:nvPr>
        </p:nvSpPr>
        <p:spPr>
          <a:xfrm>
            <a:off x="1097281" y="2183367"/>
            <a:ext cx="4998720" cy="3914850"/>
          </a:xfrm>
          <a:prstGeom prst="rect">
            <a:avLst/>
          </a:prstGeom>
          <a:noFill/>
          <a:ln>
            <a:noFill/>
          </a:ln>
        </p:spPr>
        <p:txBody>
          <a:bodyPr anchorCtr="0" anchor="t" bIns="45700" lIns="91425" spcFirstLastPara="1" rIns="0" wrap="square" tIns="45700">
            <a:normAutofit/>
          </a:bodyPr>
          <a:lstStyle>
            <a:lvl1pPr indent="-228600" lvl="0" marL="457200" algn="l">
              <a:lnSpc>
                <a:spcPct val="100000"/>
              </a:lnSpc>
              <a:spcBef>
                <a:spcPts val="1200"/>
              </a:spcBef>
              <a:spcAft>
                <a:spcPts val="0"/>
              </a:spcAft>
              <a:buSzPts val="2400"/>
              <a:buFont typeface="Arial"/>
              <a:buNone/>
              <a:defRPr sz="2400"/>
            </a:lvl1pPr>
            <a:lvl2pPr indent="-381000" lvl="1" marL="914400" algn="l">
              <a:lnSpc>
                <a:spcPct val="100000"/>
              </a:lnSpc>
              <a:spcBef>
                <a:spcPts val="1200"/>
              </a:spcBef>
              <a:spcAft>
                <a:spcPts val="0"/>
              </a:spcAft>
              <a:buClr>
                <a:schemeClr val="accent2"/>
              </a:buClr>
              <a:buSzPts val="2400"/>
              <a:buFont typeface="Arial"/>
              <a:buChar char="•"/>
              <a:defRPr sz="2400"/>
            </a:lvl2pPr>
            <a:lvl3pPr indent="-381000" lvl="2" marL="1371600" algn="l">
              <a:lnSpc>
                <a:spcPct val="100000"/>
              </a:lnSpc>
              <a:spcBef>
                <a:spcPts val="1200"/>
              </a:spcBef>
              <a:spcAft>
                <a:spcPts val="0"/>
              </a:spcAft>
              <a:buClr>
                <a:schemeClr val="accent2"/>
              </a:buClr>
              <a:buSzPts val="2400"/>
              <a:buFont typeface="Arial"/>
              <a:buChar char="•"/>
              <a:defRPr sz="2400"/>
            </a:lvl3pPr>
            <a:lvl4pPr indent="-381000" lvl="3" marL="1828800" algn="l">
              <a:lnSpc>
                <a:spcPct val="100000"/>
              </a:lnSpc>
              <a:spcBef>
                <a:spcPts val="1200"/>
              </a:spcBef>
              <a:spcAft>
                <a:spcPts val="0"/>
              </a:spcAft>
              <a:buClr>
                <a:schemeClr val="accent2"/>
              </a:buClr>
              <a:buSzPts val="2400"/>
              <a:buFont typeface="Arial"/>
              <a:buChar char="•"/>
              <a:defRPr sz="2400"/>
            </a:lvl4pPr>
            <a:lvl5pPr indent="-381000" lvl="4" marL="2286000" algn="l">
              <a:lnSpc>
                <a:spcPct val="100000"/>
              </a:lnSpc>
              <a:spcBef>
                <a:spcPts val="1200"/>
              </a:spcBef>
              <a:spcAft>
                <a:spcPts val="0"/>
              </a:spcAft>
              <a:buClr>
                <a:schemeClr val="accent2"/>
              </a:buClr>
              <a:buSzPts val="2400"/>
              <a:buFont typeface="Arial"/>
              <a:buChar char="•"/>
              <a:defRPr sz="2400"/>
            </a:lvl5pPr>
            <a:lvl6pPr indent="-342900" lvl="5" marL="2743200" algn="l">
              <a:lnSpc>
                <a:spcPct val="90000"/>
              </a:lnSpc>
              <a:spcBef>
                <a:spcPts val="2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6"/>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5" name="Google Shape;45;p6"/>
          <p:cNvSpPr txBox="1"/>
          <p:nvPr>
            <p:ph idx="2" type="body"/>
          </p:nvPr>
        </p:nvSpPr>
        <p:spPr>
          <a:xfrm>
            <a:off x="6503438" y="2183367"/>
            <a:ext cx="4672294" cy="3914850"/>
          </a:xfrm>
          <a:prstGeom prst="rect">
            <a:avLst/>
          </a:prstGeom>
          <a:noFill/>
          <a:ln>
            <a:noFill/>
          </a:ln>
        </p:spPr>
        <p:txBody>
          <a:bodyPr anchorCtr="0" anchor="t" bIns="45700" lIns="91425" spcFirstLastPara="1" rIns="0" wrap="square" tIns="45700">
            <a:normAutofit/>
          </a:bodyPr>
          <a:lstStyle>
            <a:lvl1pPr indent="-228600" lvl="0" marL="457200" algn="l">
              <a:lnSpc>
                <a:spcPct val="100000"/>
              </a:lnSpc>
              <a:spcBef>
                <a:spcPts val="1200"/>
              </a:spcBef>
              <a:spcAft>
                <a:spcPts val="0"/>
              </a:spcAft>
              <a:buSzPts val="2400"/>
              <a:buFont typeface="Arial"/>
              <a:buNone/>
              <a:defRPr sz="2400"/>
            </a:lvl1pPr>
            <a:lvl2pPr indent="-381000" lvl="1" marL="914400" algn="l">
              <a:lnSpc>
                <a:spcPct val="100000"/>
              </a:lnSpc>
              <a:spcBef>
                <a:spcPts val="1200"/>
              </a:spcBef>
              <a:spcAft>
                <a:spcPts val="0"/>
              </a:spcAft>
              <a:buClr>
                <a:schemeClr val="accent2"/>
              </a:buClr>
              <a:buSzPts val="2400"/>
              <a:buFont typeface="Arial"/>
              <a:buChar char="•"/>
              <a:defRPr sz="2400"/>
            </a:lvl2pPr>
            <a:lvl3pPr indent="-381000" lvl="2" marL="1371600" algn="l">
              <a:lnSpc>
                <a:spcPct val="100000"/>
              </a:lnSpc>
              <a:spcBef>
                <a:spcPts val="1200"/>
              </a:spcBef>
              <a:spcAft>
                <a:spcPts val="0"/>
              </a:spcAft>
              <a:buClr>
                <a:schemeClr val="accent2"/>
              </a:buClr>
              <a:buSzPts val="2400"/>
              <a:buFont typeface="Arial"/>
              <a:buChar char="•"/>
              <a:defRPr sz="2400"/>
            </a:lvl3pPr>
            <a:lvl4pPr indent="-381000" lvl="3" marL="1828800" algn="l">
              <a:lnSpc>
                <a:spcPct val="100000"/>
              </a:lnSpc>
              <a:spcBef>
                <a:spcPts val="1200"/>
              </a:spcBef>
              <a:spcAft>
                <a:spcPts val="0"/>
              </a:spcAft>
              <a:buClr>
                <a:schemeClr val="accent2"/>
              </a:buClr>
              <a:buSzPts val="2400"/>
              <a:buFont typeface="Arial"/>
              <a:buChar char="•"/>
              <a:defRPr sz="2400"/>
            </a:lvl4pPr>
            <a:lvl5pPr indent="-381000" lvl="4" marL="2286000" algn="l">
              <a:lnSpc>
                <a:spcPct val="100000"/>
              </a:lnSpc>
              <a:spcBef>
                <a:spcPts val="1200"/>
              </a:spcBef>
              <a:spcAft>
                <a:spcPts val="0"/>
              </a:spcAft>
              <a:buClr>
                <a:schemeClr val="accent2"/>
              </a:buClr>
              <a:buSzPts val="2400"/>
              <a:buFont typeface="Arial"/>
              <a:buChar char="•"/>
              <a:defRPr sz="2400"/>
            </a:lvl5pPr>
            <a:lvl6pPr indent="-342900" lvl="5" marL="2743200" algn="l">
              <a:lnSpc>
                <a:spcPct val="90000"/>
              </a:lnSpc>
              <a:spcBef>
                <a:spcPts val="2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Title 3">
    <p:spTree>
      <p:nvGrpSpPr>
        <p:cNvPr id="46" name="Shape 46"/>
        <p:cNvGrpSpPr/>
        <p:nvPr/>
      </p:nvGrpSpPr>
      <p:grpSpPr>
        <a:xfrm>
          <a:off x="0" y="0"/>
          <a:ext cx="0" cy="0"/>
          <a:chOff x="0" y="0"/>
          <a:chExt cx="0" cy="0"/>
        </a:xfrm>
      </p:grpSpPr>
      <p:sp>
        <p:nvSpPr>
          <p:cNvPr id="47" name="Google Shape;47;p7"/>
          <p:cNvSpPr/>
          <p:nvPr>
            <p:ph idx="2" type="pic"/>
          </p:nvPr>
        </p:nvSpPr>
        <p:spPr>
          <a:xfrm>
            <a:off x="1524" y="0"/>
            <a:ext cx="12188952" cy="6858000"/>
          </a:xfrm>
          <a:prstGeom prst="rect">
            <a:avLst/>
          </a:prstGeom>
          <a:solidFill>
            <a:schemeClr val="accent6"/>
          </a:solidFill>
          <a:ln>
            <a:noFill/>
          </a:ln>
        </p:spPr>
      </p:sp>
      <p:sp>
        <p:nvSpPr>
          <p:cNvPr id="48" name="Google Shape;48;p7"/>
          <p:cNvSpPr txBox="1"/>
          <p:nvPr>
            <p:ph type="ctrTitle"/>
          </p:nvPr>
        </p:nvSpPr>
        <p:spPr>
          <a:xfrm>
            <a:off x="4654297" y="2705101"/>
            <a:ext cx="7537703" cy="2926080"/>
          </a:xfrm>
          <a:prstGeom prst="rect">
            <a:avLst/>
          </a:prstGeom>
          <a:solidFill>
            <a:schemeClr val="lt1">
              <a:alpha val="92941"/>
            </a:schemeClr>
          </a:solidFill>
          <a:ln>
            <a:noFill/>
          </a:ln>
        </p:spPr>
        <p:txBody>
          <a:bodyPr anchorCtr="0" anchor="b" bIns="548625" lIns="822950" spcFirstLastPara="1" rIns="822950" wrap="square" tIns="274300">
            <a:noAutofit/>
          </a:bodyPr>
          <a:lstStyle>
            <a:lvl1pPr lvl="0" algn="l">
              <a:lnSpc>
                <a:spcPct val="80000"/>
              </a:lnSpc>
              <a:spcBef>
                <a:spcPts val="0"/>
              </a:spcBef>
              <a:spcAft>
                <a:spcPts val="0"/>
              </a:spcAft>
              <a:buClr>
                <a:srgbClr val="3F3F3F"/>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2" showMasterSp="0">
  <p:cSld name="Section Break 2">
    <p:spTree>
      <p:nvGrpSpPr>
        <p:cNvPr id="49" name="Shape 49"/>
        <p:cNvGrpSpPr/>
        <p:nvPr/>
      </p:nvGrpSpPr>
      <p:grpSpPr>
        <a:xfrm>
          <a:off x="0" y="0"/>
          <a:ext cx="0" cy="0"/>
          <a:chOff x="0" y="0"/>
          <a:chExt cx="0" cy="0"/>
        </a:xfrm>
      </p:grpSpPr>
      <p:sp>
        <p:nvSpPr>
          <p:cNvPr id="50" name="Google Shape;50;p8"/>
          <p:cNvSpPr/>
          <p:nvPr/>
        </p:nvSpPr>
        <p:spPr>
          <a:xfrm>
            <a:off x="0" y="4334005"/>
            <a:ext cx="12192000" cy="2523995"/>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txBox="1"/>
          <p:nvPr>
            <p:ph type="title"/>
          </p:nvPr>
        </p:nvSpPr>
        <p:spPr>
          <a:xfrm>
            <a:off x="1065212" y="4609578"/>
            <a:ext cx="10058400" cy="12959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 type="subTitle"/>
          </p:nvPr>
        </p:nvSpPr>
        <p:spPr>
          <a:xfrm>
            <a:off x="1065212" y="5943600"/>
            <a:ext cx="10058400" cy="914400"/>
          </a:xfrm>
          <a:prstGeom prst="rect">
            <a:avLst/>
          </a:prstGeom>
          <a:noFill/>
          <a:ln>
            <a:noFill/>
          </a:ln>
        </p:spPr>
        <p:txBody>
          <a:bodyPr anchorCtr="0" anchor="t" bIns="45700" lIns="91425" spcFirstLastPara="1" rIns="0" wrap="square" tIns="45700">
            <a:normAutofit/>
          </a:bodyPr>
          <a:lstStyle>
            <a:lvl1pPr lvl="0" algn="l">
              <a:lnSpc>
                <a:spcPct val="100000"/>
              </a:lnSpc>
              <a:spcBef>
                <a:spcPts val="1200"/>
              </a:spcBef>
              <a:spcAft>
                <a:spcPts val="0"/>
              </a:spcAft>
              <a:buSzPts val="2400"/>
              <a:buNone/>
              <a:defRPr sz="2400">
                <a:solidFill>
                  <a:schemeClr val="lt1"/>
                </a:solidFill>
              </a:defRPr>
            </a:lvl1pPr>
            <a:lvl2pPr lvl="1" algn="l">
              <a:lnSpc>
                <a:spcPct val="100000"/>
              </a:lnSpc>
              <a:spcBef>
                <a:spcPts val="200"/>
              </a:spcBef>
              <a:spcAft>
                <a:spcPts val="0"/>
              </a:spcAft>
              <a:buClr>
                <a:srgbClr val="3F3F3F"/>
              </a:buClr>
              <a:buSzPts val="1800"/>
              <a:buChar char="◦"/>
              <a:defRPr/>
            </a:lvl2pPr>
            <a:lvl3pPr lvl="2" algn="l">
              <a:lnSpc>
                <a:spcPct val="100000"/>
              </a:lnSpc>
              <a:spcBef>
                <a:spcPts val="400"/>
              </a:spcBef>
              <a:spcAft>
                <a:spcPts val="0"/>
              </a:spcAft>
              <a:buClr>
                <a:srgbClr val="3F3F3F"/>
              </a:buClr>
              <a:buSzPts val="1800"/>
              <a:buChar char="◦"/>
              <a:defRPr/>
            </a:lvl3pPr>
            <a:lvl4pPr lvl="3" algn="l">
              <a:lnSpc>
                <a:spcPct val="100000"/>
              </a:lnSpc>
              <a:spcBef>
                <a:spcPts val="400"/>
              </a:spcBef>
              <a:spcAft>
                <a:spcPts val="0"/>
              </a:spcAft>
              <a:buClr>
                <a:srgbClr val="3F3F3F"/>
              </a:buClr>
              <a:buSzPts val="1800"/>
              <a:buChar char="◦"/>
              <a:defRPr/>
            </a:lvl4pPr>
            <a:lvl5pPr lvl="4" algn="l">
              <a:lnSpc>
                <a:spcPct val="100000"/>
              </a:lnSpc>
              <a:spcBef>
                <a:spcPts val="400"/>
              </a:spcBef>
              <a:spcAft>
                <a:spcPts val="0"/>
              </a:spcAft>
              <a:buClr>
                <a:srgbClr val="3F3F3F"/>
              </a:buClr>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p:txBody>
      </p:sp>
      <p:sp>
        <p:nvSpPr>
          <p:cNvPr id="53" name="Google Shape;53;p8"/>
          <p:cNvSpPr/>
          <p:nvPr>
            <p:ph idx="2" type="pic"/>
          </p:nvPr>
        </p:nvSpPr>
        <p:spPr>
          <a:xfrm>
            <a:off x="635000" y="640080"/>
            <a:ext cx="3544888" cy="3355723"/>
          </a:xfrm>
          <a:prstGeom prst="rect">
            <a:avLst/>
          </a:prstGeom>
          <a:solidFill>
            <a:schemeClr val="accent6"/>
          </a:solidFill>
          <a:ln>
            <a:noFill/>
          </a:ln>
        </p:spPr>
      </p:sp>
      <p:sp>
        <p:nvSpPr>
          <p:cNvPr id="54" name="Google Shape;54;p8"/>
          <p:cNvSpPr/>
          <p:nvPr>
            <p:ph idx="3" type="pic"/>
          </p:nvPr>
        </p:nvSpPr>
        <p:spPr>
          <a:xfrm>
            <a:off x="4343400" y="640080"/>
            <a:ext cx="3544888" cy="3355723"/>
          </a:xfrm>
          <a:prstGeom prst="rect">
            <a:avLst/>
          </a:prstGeom>
          <a:solidFill>
            <a:schemeClr val="accent6"/>
          </a:solidFill>
          <a:ln>
            <a:noFill/>
          </a:ln>
        </p:spPr>
      </p:sp>
      <p:sp>
        <p:nvSpPr>
          <p:cNvPr id="55" name="Google Shape;55;p8"/>
          <p:cNvSpPr/>
          <p:nvPr>
            <p:ph idx="4" type="pic"/>
          </p:nvPr>
        </p:nvSpPr>
        <p:spPr>
          <a:xfrm>
            <a:off x="8028432" y="640080"/>
            <a:ext cx="3544888" cy="3355723"/>
          </a:xfrm>
          <a:prstGeom prst="rect">
            <a:avLst/>
          </a:prstGeom>
          <a:solidFill>
            <a:schemeClr val="accent6"/>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56" name="Shape 56"/>
        <p:cNvGrpSpPr/>
        <p:nvPr/>
      </p:nvGrpSpPr>
      <p:grpSpPr>
        <a:xfrm>
          <a:off x="0" y="0"/>
          <a:ext cx="0" cy="0"/>
          <a:chOff x="0" y="0"/>
          <a:chExt cx="0" cy="0"/>
        </a:xfrm>
      </p:grpSpPr>
      <p:sp>
        <p:nvSpPr>
          <p:cNvPr id="57" name="Google Shape;57;p9"/>
          <p:cNvSpPr txBox="1"/>
          <p:nvPr>
            <p:ph type="title"/>
          </p:nvPr>
        </p:nvSpPr>
        <p:spPr>
          <a:xfrm>
            <a:off x="1097279" y="286603"/>
            <a:ext cx="996696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1097280" y="2194560"/>
            <a:ext cx="6024003" cy="3754425"/>
          </a:xfrm>
          <a:prstGeom prst="rect">
            <a:avLst/>
          </a:prstGeom>
          <a:noFill/>
          <a:ln>
            <a:noFill/>
          </a:ln>
        </p:spPr>
        <p:txBody>
          <a:bodyPr anchorCtr="0" anchor="t" bIns="45700" lIns="91425" spcFirstLastPara="1" rIns="0" wrap="square" tIns="45700">
            <a:normAutofit/>
          </a:bodyPr>
          <a:lstStyle>
            <a:lvl1pPr indent="-228600" lvl="0" marL="457200" algn="l">
              <a:lnSpc>
                <a:spcPct val="100000"/>
              </a:lnSpc>
              <a:spcBef>
                <a:spcPts val="1200"/>
              </a:spcBef>
              <a:spcAft>
                <a:spcPts val="0"/>
              </a:spcAft>
              <a:buSzPts val="2400"/>
              <a:buNone/>
              <a:defRPr sz="2400"/>
            </a:lvl1pPr>
            <a:lvl2pPr indent="-381000" lvl="1" marL="914400" algn="l">
              <a:lnSpc>
                <a:spcPct val="100000"/>
              </a:lnSpc>
              <a:spcBef>
                <a:spcPts val="1200"/>
              </a:spcBef>
              <a:spcAft>
                <a:spcPts val="0"/>
              </a:spcAft>
              <a:buClr>
                <a:schemeClr val="accent2"/>
              </a:buClr>
              <a:buSzPts val="2400"/>
              <a:buFont typeface="Arial"/>
              <a:buChar char="•"/>
              <a:defRPr sz="2400"/>
            </a:lvl2pPr>
            <a:lvl3pPr indent="-381000" lvl="2" marL="1371600" algn="l">
              <a:lnSpc>
                <a:spcPct val="100000"/>
              </a:lnSpc>
              <a:spcBef>
                <a:spcPts val="1200"/>
              </a:spcBef>
              <a:spcAft>
                <a:spcPts val="0"/>
              </a:spcAft>
              <a:buClr>
                <a:schemeClr val="accent2"/>
              </a:buClr>
              <a:buSzPts val="2400"/>
              <a:buFont typeface="Arial"/>
              <a:buChar char="•"/>
              <a:defRPr sz="2400"/>
            </a:lvl3pPr>
            <a:lvl4pPr indent="-381000" lvl="3" marL="1828800" algn="l">
              <a:lnSpc>
                <a:spcPct val="100000"/>
              </a:lnSpc>
              <a:spcBef>
                <a:spcPts val="1200"/>
              </a:spcBef>
              <a:spcAft>
                <a:spcPts val="0"/>
              </a:spcAft>
              <a:buClr>
                <a:schemeClr val="accent2"/>
              </a:buClr>
              <a:buSzPts val="2400"/>
              <a:buFont typeface="Arial"/>
              <a:buChar char="•"/>
              <a:defRPr sz="2400"/>
            </a:lvl4pPr>
            <a:lvl5pPr indent="-381000" lvl="4" marL="2286000" algn="l">
              <a:lnSpc>
                <a:spcPct val="100000"/>
              </a:lnSpc>
              <a:spcBef>
                <a:spcPts val="1200"/>
              </a:spcBef>
              <a:spcAft>
                <a:spcPts val="0"/>
              </a:spcAft>
              <a:buClr>
                <a:schemeClr val="accent2"/>
              </a:buClr>
              <a:buSzPts val="2400"/>
              <a:buFont typeface="Arial"/>
              <a:buChar char="•"/>
              <a:defRPr sz="2400"/>
            </a:lvl5pPr>
            <a:lvl6pPr indent="-342900" lvl="5" marL="2743200" algn="l">
              <a:lnSpc>
                <a:spcPct val="90000"/>
              </a:lnSpc>
              <a:spcBef>
                <a:spcPts val="2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9"/>
          <p:cNvSpPr txBox="1"/>
          <p:nvPr>
            <p:ph idx="2" type="body"/>
          </p:nvPr>
        </p:nvSpPr>
        <p:spPr>
          <a:xfrm>
            <a:off x="7406640" y="2194560"/>
            <a:ext cx="4067175" cy="3754425"/>
          </a:xfrm>
          <a:prstGeom prst="rect">
            <a:avLst/>
          </a:prstGeom>
          <a:solidFill>
            <a:srgbClr val="262626"/>
          </a:solidFill>
          <a:ln>
            <a:noFill/>
          </a:ln>
        </p:spPr>
        <p:txBody>
          <a:bodyPr anchorCtr="0" anchor="t" bIns="274300" lIns="274300" spcFirstLastPara="1" rIns="274300" wrap="square" tIns="274300">
            <a:normAutofit/>
          </a:bodyPr>
          <a:lstStyle>
            <a:lvl1pPr indent="-355600" lvl="0" marL="457200" algn="l">
              <a:lnSpc>
                <a:spcPct val="100000"/>
              </a:lnSpc>
              <a:spcBef>
                <a:spcPts val="1200"/>
              </a:spcBef>
              <a:spcAft>
                <a:spcPts val="0"/>
              </a:spcAft>
              <a:buClr>
                <a:schemeClr val="accent2"/>
              </a:buClr>
              <a:buSzPts val="2000"/>
              <a:buFont typeface="Calibri"/>
              <a:buAutoNum type="arabicPeriod"/>
              <a:defRPr sz="2000">
                <a:solidFill>
                  <a:schemeClr val="lt1"/>
                </a:solidFill>
              </a:defRPr>
            </a:lvl1pPr>
            <a:lvl2pPr indent="-355600" lvl="1" marL="914400" algn="l">
              <a:lnSpc>
                <a:spcPct val="100000"/>
              </a:lnSpc>
              <a:spcBef>
                <a:spcPts val="200"/>
              </a:spcBef>
              <a:spcAft>
                <a:spcPts val="0"/>
              </a:spcAft>
              <a:buClr>
                <a:schemeClr val="accent2"/>
              </a:buClr>
              <a:buSzPts val="2000"/>
              <a:buFont typeface="Calibri"/>
              <a:buAutoNum type="arabicPeriod"/>
              <a:defRPr sz="2000">
                <a:solidFill>
                  <a:schemeClr val="lt1"/>
                </a:solidFill>
              </a:defRPr>
            </a:lvl2pPr>
            <a:lvl3pPr indent="-355600" lvl="2" marL="1371600" algn="l">
              <a:lnSpc>
                <a:spcPct val="100000"/>
              </a:lnSpc>
              <a:spcBef>
                <a:spcPts val="400"/>
              </a:spcBef>
              <a:spcAft>
                <a:spcPts val="0"/>
              </a:spcAft>
              <a:buClr>
                <a:schemeClr val="accent2"/>
              </a:buClr>
              <a:buSzPts val="2000"/>
              <a:buFont typeface="Calibri"/>
              <a:buAutoNum type="arabicPeriod"/>
              <a:defRPr sz="2000">
                <a:solidFill>
                  <a:schemeClr val="lt1"/>
                </a:solidFill>
              </a:defRPr>
            </a:lvl3pPr>
            <a:lvl4pPr indent="-355600" lvl="3" marL="1828800" algn="l">
              <a:lnSpc>
                <a:spcPct val="100000"/>
              </a:lnSpc>
              <a:spcBef>
                <a:spcPts val="400"/>
              </a:spcBef>
              <a:spcAft>
                <a:spcPts val="0"/>
              </a:spcAft>
              <a:buClr>
                <a:schemeClr val="accent2"/>
              </a:buClr>
              <a:buSzPts val="2000"/>
              <a:buFont typeface="Calibri"/>
              <a:buAutoNum type="arabicPeriod"/>
              <a:defRPr sz="2000">
                <a:solidFill>
                  <a:schemeClr val="lt1"/>
                </a:solidFill>
              </a:defRPr>
            </a:lvl4pPr>
            <a:lvl5pPr indent="-355600" lvl="4" marL="2286000" algn="l">
              <a:lnSpc>
                <a:spcPct val="100000"/>
              </a:lnSpc>
              <a:spcBef>
                <a:spcPts val="400"/>
              </a:spcBef>
              <a:spcAft>
                <a:spcPts val="0"/>
              </a:spcAft>
              <a:buClr>
                <a:schemeClr val="accent2"/>
              </a:buClr>
              <a:buSzPts val="2000"/>
              <a:buFont typeface="Calibri"/>
              <a:buAutoNum type="arabicPeriod"/>
              <a:defRPr sz="20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9"/>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4" name="Google Shape;64;p9"/>
          <p:cNvCxnSpPr/>
          <p:nvPr/>
        </p:nvCxnSpPr>
        <p:spPr>
          <a:xfrm>
            <a:off x="1097280"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nd 2 Columns Left 1" showMasterSp="0">
  <p:cSld name="Title and Content and 2 Columns Left 1">
    <p:spTree>
      <p:nvGrpSpPr>
        <p:cNvPr id="65" name="Shape 65"/>
        <p:cNvGrpSpPr/>
        <p:nvPr/>
      </p:nvGrpSpPr>
      <p:grpSpPr>
        <a:xfrm>
          <a:off x="0" y="0"/>
          <a:ext cx="0" cy="0"/>
          <a:chOff x="0" y="0"/>
          <a:chExt cx="0" cy="0"/>
        </a:xfrm>
      </p:grpSpPr>
      <p:sp>
        <p:nvSpPr>
          <p:cNvPr id="66" name="Google Shape;66;p10"/>
          <p:cNvSpPr txBox="1"/>
          <p:nvPr>
            <p:ph type="title"/>
          </p:nvPr>
        </p:nvSpPr>
        <p:spPr>
          <a:xfrm>
            <a:off x="5131676" y="286603"/>
            <a:ext cx="6024004" cy="17885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7" name="Google Shape;67;p10"/>
          <p:cNvCxnSpPr/>
          <p:nvPr/>
        </p:nvCxnSpPr>
        <p:spPr>
          <a:xfrm>
            <a:off x="5130366" y="2166571"/>
            <a:ext cx="6030126" cy="0"/>
          </a:xfrm>
          <a:prstGeom prst="straightConnector1">
            <a:avLst/>
          </a:prstGeom>
          <a:noFill/>
          <a:ln cap="flat" cmpd="sng" w="12700">
            <a:solidFill>
              <a:srgbClr val="3F3F3F"/>
            </a:solidFill>
            <a:prstDash val="solid"/>
            <a:round/>
            <a:headEnd len="sm" w="sm" type="none"/>
            <a:tailEnd len="sm" w="sm" type="none"/>
          </a:ln>
        </p:spPr>
      </p:cxnSp>
      <p:sp>
        <p:nvSpPr>
          <p:cNvPr id="68" name="Google Shape;68;p10"/>
          <p:cNvSpPr txBox="1"/>
          <p:nvPr>
            <p:ph idx="1" type="body"/>
          </p:nvPr>
        </p:nvSpPr>
        <p:spPr>
          <a:xfrm>
            <a:off x="639763" y="287338"/>
            <a:ext cx="4067175" cy="2801123"/>
          </a:xfrm>
          <a:prstGeom prst="rect">
            <a:avLst/>
          </a:prstGeom>
          <a:solidFill>
            <a:schemeClr val="accent6"/>
          </a:solidFill>
          <a:ln>
            <a:noFill/>
          </a:ln>
        </p:spPr>
        <p:txBody>
          <a:bodyPr anchorCtr="0" anchor="t" bIns="45700" lIns="0" spcFirstLastPara="1" rIns="0" wrap="square" tIns="45700">
            <a:normAutofit/>
          </a:bodyPr>
          <a:lstStyle>
            <a:lvl1pPr indent="-355600" lvl="0" marL="457200" algn="l">
              <a:lnSpc>
                <a:spcPct val="100000"/>
              </a:lnSpc>
              <a:spcBef>
                <a:spcPts val="1200"/>
              </a:spcBef>
              <a:spcAft>
                <a:spcPts val="0"/>
              </a:spcAft>
              <a:buSzPts val="20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9" name="Google Shape;69;p10"/>
          <p:cNvSpPr txBox="1"/>
          <p:nvPr>
            <p:ph idx="2" type="body"/>
          </p:nvPr>
        </p:nvSpPr>
        <p:spPr>
          <a:xfrm>
            <a:off x="639763" y="3416796"/>
            <a:ext cx="4067175" cy="2801124"/>
          </a:xfrm>
          <a:prstGeom prst="rect">
            <a:avLst/>
          </a:prstGeom>
          <a:solidFill>
            <a:schemeClr val="accent6"/>
          </a:solidFill>
          <a:ln>
            <a:noFill/>
          </a:ln>
        </p:spPr>
        <p:txBody>
          <a:bodyPr anchorCtr="0" anchor="t" bIns="45700" lIns="0" spcFirstLastPara="1" rIns="0" wrap="square" tIns="45700">
            <a:normAutofit/>
          </a:bodyPr>
          <a:lstStyle>
            <a:lvl1pPr indent="-355600" lvl="0" marL="457200" algn="l">
              <a:lnSpc>
                <a:spcPct val="100000"/>
              </a:lnSpc>
              <a:spcBef>
                <a:spcPts val="1200"/>
              </a:spcBef>
              <a:spcAft>
                <a:spcPts val="0"/>
              </a:spcAft>
              <a:buSzPts val="20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10"/>
          <p:cNvSpPr txBox="1"/>
          <p:nvPr>
            <p:ph idx="3" type="body"/>
          </p:nvPr>
        </p:nvSpPr>
        <p:spPr>
          <a:xfrm>
            <a:off x="5131676" y="2258012"/>
            <a:ext cx="6024003" cy="3959908"/>
          </a:xfrm>
          <a:prstGeom prst="rect">
            <a:avLst/>
          </a:prstGeom>
          <a:noFill/>
          <a:ln>
            <a:noFill/>
          </a:ln>
        </p:spPr>
        <p:txBody>
          <a:bodyPr anchorCtr="0" anchor="t" bIns="45700" lIns="91425" spcFirstLastPara="1" rIns="0" wrap="square" tIns="45700">
            <a:normAutofit/>
          </a:bodyPr>
          <a:lstStyle>
            <a:lvl1pPr indent="-228600" lvl="0" marL="457200" algn="l">
              <a:lnSpc>
                <a:spcPct val="100000"/>
              </a:lnSpc>
              <a:spcBef>
                <a:spcPts val="1200"/>
              </a:spcBef>
              <a:spcAft>
                <a:spcPts val="0"/>
              </a:spcAft>
              <a:buSzPts val="2400"/>
              <a:buNone/>
              <a:defRPr sz="2400"/>
            </a:lvl1pPr>
            <a:lvl2pPr indent="-355600" lvl="1" marL="914400" algn="l">
              <a:lnSpc>
                <a:spcPct val="100000"/>
              </a:lnSpc>
              <a:spcBef>
                <a:spcPts val="1200"/>
              </a:spcBef>
              <a:spcAft>
                <a:spcPts val="0"/>
              </a:spcAft>
              <a:buClr>
                <a:srgbClr val="3F3F3F"/>
              </a:buClr>
              <a:buSzPts val="2000"/>
              <a:buChar char="◦"/>
              <a:defRPr sz="2000"/>
            </a:lvl2pPr>
            <a:lvl3pPr indent="-330200" lvl="2" marL="1371600" algn="l">
              <a:lnSpc>
                <a:spcPct val="100000"/>
              </a:lnSpc>
              <a:spcBef>
                <a:spcPts val="1200"/>
              </a:spcBef>
              <a:spcAft>
                <a:spcPts val="0"/>
              </a:spcAft>
              <a:buClr>
                <a:srgbClr val="3F3F3F"/>
              </a:buClr>
              <a:buSzPts val="1600"/>
              <a:buChar char="◦"/>
              <a:defRPr sz="1600"/>
            </a:lvl3pPr>
            <a:lvl4pPr indent="-330200" lvl="3" marL="1828800" algn="l">
              <a:lnSpc>
                <a:spcPct val="100000"/>
              </a:lnSpc>
              <a:spcBef>
                <a:spcPts val="1200"/>
              </a:spcBef>
              <a:spcAft>
                <a:spcPts val="0"/>
              </a:spcAft>
              <a:buClr>
                <a:srgbClr val="3F3F3F"/>
              </a:buClr>
              <a:buSzPts val="1600"/>
              <a:buChar char="◦"/>
              <a:defRPr sz="1600"/>
            </a:lvl4pPr>
            <a:lvl5pPr indent="-330200" lvl="4" marL="2286000" algn="l">
              <a:lnSpc>
                <a:spcPct val="100000"/>
              </a:lnSpc>
              <a:spcBef>
                <a:spcPts val="1200"/>
              </a:spcBef>
              <a:spcAft>
                <a:spcPts val="0"/>
              </a:spcAft>
              <a:buClr>
                <a:srgbClr val="3F3F3F"/>
              </a:buClr>
              <a:buSzPts val="1600"/>
              <a:buChar char="◦"/>
              <a:defRPr sz="1600"/>
            </a:lvl5pPr>
            <a:lvl6pPr indent="-342900" lvl="5" marL="2743200" algn="l">
              <a:lnSpc>
                <a:spcPct val="90000"/>
              </a:lnSpc>
              <a:spcBef>
                <a:spcPts val="2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1" name="Google Shape;71;p10"/>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2" name="Google Shape;12;p1"/>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
        <p:nvSpPr>
          <p:cNvPr id="13" name="Google Shape;13;p1"/>
          <p:cNvSpPr txBox="1"/>
          <p:nvPr>
            <p:ph idx="1" type="body"/>
          </p:nvPr>
        </p:nvSpPr>
        <p:spPr>
          <a:xfrm>
            <a:off x="1188720" y="2108201"/>
            <a:ext cx="996696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100000"/>
              </a:lnSpc>
              <a:spcBef>
                <a:spcPts val="200"/>
              </a:spcBef>
              <a:spcAft>
                <a:spcPts val="0"/>
              </a:spcAft>
              <a:buClr>
                <a:srgbClr val="3F3F3F"/>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50" u="none" cap="none" strike="noStrike">
                <a:solidFill>
                  <a:srgbClr val="FFFFFF"/>
                </a:solidFill>
                <a:latin typeface="Calibri"/>
                <a:ea typeface="Calibri"/>
                <a:cs typeface="Calibri"/>
                <a:sym typeface="Calibri"/>
              </a:defRPr>
            </a:lvl1pPr>
            <a:lvl2pPr indent="0" lvl="1" marL="0" marR="0" rtl="0" algn="l">
              <a:spcBef>
                <a:spcPts val="0"/>
              </a:spcBef>
              <a:buNone/>
              <a:defRPr b="0" i="0" sz="1050" u="none" cap="none" strike="noStrike">
                <a:solidFill>
                  <a:srgbClr val="FFFFFF"/>
                </a:solidFill>
                <a:latin typeface="Calibri"/>
                <a:ea typeface="Calibri"/>
                <a:cs typeface="Calibri"/>
                <a:sym typeface="Calibri"/>
              </a:defRPr>
            </a:lvl2pPr>
            <a:lvl3pPr indent="0" lvl="2" marL="0" marR="0" rtl="0" algn="l">
              <a:spcBef>
                <a:spcPts val="0"/>
              </a:spcBef>
              <a:buNone/>
              <a:defRPr b="0" i="0" sz="1050" u="none" cap="none" strike="noStrike">
                <a:solidFill>
                  <a:srgbClr val="FFFFFF"/>
                </a:solidFill>
                <a:latin typeface="Calibri"/>
                <a:ea typeface="Calibri"/>
                <a:cs typeface="Calibri"/>
                <a:sym typeface="Calibri"/>
              </a:defRPr>
            </a:lvl3pPr>
            <a:lvl4pPr indent="0" lvl="3" marL="0" marR="0" rtl="0" algn="l">
              <a:spcBef>
                <a:spcPts val="0"/>
              </a:spcBef>
              <a:buNone/>
              <a:defRPr b="0" i="0" sz="1050" u="none" cap="none" strike="noStrike">
                <a:solidFill>
                  <a:srgbClr val="FFFFFF"/>
                </a:solidFill>
                <a:latin typeface="Calibri"/>
                <a:ea typeface="Calibri"/>
                <a:cs typeface="Calibri"/>
                <a:sym typeface="Calibri"/>
              </a:defRPr>
            </a:lvl4pPr>
            <a:lvl5pPr indent="0" lvl="4" marL="0" marR="0" rtl="0" algn="l">
              <a:spcBef>
                <a:spcPts val="0"/>
              </a:spcBef>
              <a:buNone/>
              <a:defRPr b="0" i="0" sz="1050" u="none" cap="none" strike="noStrike">
                <a:solidFill>
                  <a:srgbClr val="FFFFFF"/>
                </a:solidFill>
                <a:latin typeface="Calibri"/>
                <a:ea typeface="Calibri"/>
                <a:cs typeface="Calibri"/>
                <a:sym typeface="Calibri"/>
              </a:defRPr>
            </a:lvl5pPr>
            <a:lvl6pPr indent="0" lvl="5" marL="0" marR="0" rtl="0" algn="l">
              <a:spcBef>
                <a:spcPts val="0"/>
              </a:spcBef>
              <a:buNone/>
              <a:defRPr b="0" i="0" sz="1050" u="none" cap="none" strike="noStrike">
                <a:solidFill>
                  <a:srgbClr val="FFFFFF"/>
                </a:solidFill>
                <a:latin typeface="Calibri"/>
                <a:ea typeface="Calibri"/>
                <a:cs typeface="Calibri"/>
                <a:sym typeface="Calibri"/>
              </a:defRPr>
            </a:lvl6pPr>
            <a:lvl7pPr indent="0" lvl="6" marL="0" marR="0" rtl="0" algn="l">
              <a:spcBef>
                <a:spcPts val="0"/>
              </a:spcBef>
              <a:buNone/>
              <a:defRPr b="0" i="0" sz="1050" u="none" cap="none" strike="noStrike">
                <a:solidFill>
                  <a:srgbClr val="FFFFFF"/>
                </a:solidFill>
                <a:latin typeface="Calibri"/>
                <a:ea typeface="Calibri"/>
                <a:cs typeface="Calibri"/>
                <a:sym typeface="Calibri"/>
              </a:defRPr>
            </a:lvl7pPr>
            <a:lvl8pPr indent="0" lvl="7" marL="0" marR="0" rtl="0" algn="l">
              <a:spcBef>
                <a:spcPts val="0"/>
              </a:spcBef>
              <a:buNone/>
              <a:defRPr b="0" i="0" sz="1050" u="none" cap="none" strike="noStrike">
                <a:solidFill>
                  <a:srgbClr val="FFFFFF"/>
                </a:solidFill>
                <a:latin typeface="Calibri"/>
                <a:ea typeface="Calibri"/>
                <a:cs typeface="Calibri"/>
                <a:sym typeface="Calibri"/>
              </a:defRPr>
            </a:lvl8pPr>
            <a:lvl9pPr indent="0" lvl="8" marL="0" marR="0" rtl="0" algn="l">
              <a:spcBef>
                <a:spcPts val="0"/>
              </a:spcBef>
              <a:buNone/>
              <a:defRPr b="0" i="0" sz="105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A group of people sitting at a table" id="127" name="Google Shape;127;p18"/>
          <p:cNvPicPr preferRelativeResize="0"/>
          <p:nvPr>
            <p:ph idx="2" type="pic"/>
          </p:nvPr>
        </p:nvPicPr>
        <p:blipFill rotWithShape="1">
          <a:blip r:embed="rId3">
            <a:alphaModFix/>
          </a:blip>
          <a:srcRect b="0" l="0" r="0" t="0"/>
          <a:stretch/>
        </p:blipFill>
        <p:spPr>
          <a:xfrm>
            <a:off x="1524" y="0"/>
            <a:ext cx="12188952" cy="6858000"/>
          </a:xfrm>
          <a:prstGeom prst="rect">
            <a:avLst/>
          </a:prstGeom>
          <a:solidFill>
            <a:schemeClr val="accent6"/>
          </a:solidFill>
          <a:ln>
            <a:noFill/>
          </a:ln>
        </p:spPr>
      </p:pic>
      <p:sp>
        <p:nvSpPr>
          <p:cNvPr id="128" name="Google Shape;128;p18"/>
          <p:cNvSpPr txBox="1"/>
          <p:nvPr>
            <p:ph type="ctrTitle"/>
          </p:nvPr>
        </p:nvSpPr>
        <p:spPr>
          <a:xfrm>
            <a:off x="0" y="2705101"/>
            <a:ext cx="7537703" cy="2926080"/>
          </a:xfrm>
          <a:prstGeom prst="rect">
            <a:avLst/>
          </a:prstGeom>
          <a:solidFill>
            <a:schemeClr val="lt1">
              <a:alpha val="92941"/>
            </a:schemeClr>
          </a:solidFill>
          <a:ln>
            <a:noFill/>
          </a:ln>
        </p:spPr>
        <p:txBody>
          <a:bodyPr anchorCtr="0" anchor="b" bIns="548625" lIns="822950" spcFirstLastPara="1" rIns="91425" wrap="square" tIns="91425">
            <a:noAutofit/>
          </a:bodyPr>
          <a:lstStyle/>
          <a:p>
            <a:pPr indent="0" lvl="0" marL="0" rtl="0" algn="l">
              <a:lnSpc>
                <a:spcPct val="90000"/>
              </a:lnSpc>
              <a:spcBef>
                <a:spcPts val="0"/>
              </a:spcBef>
              <a:spcAft>
                <a:spcPts val="0"/>
              </a:spcAft>
              <a:buClr>
                <a:srgbClr val="3F3F3F"/>
              </a:buClr>
              <a:buSzPts val="7200"/>
              <a:buFont typeface="Calibri"/>
              <a:buNone/>
            </a:pPr>
            <a:r>
              <a:rPr b="1" lang="en-US" sz="7200"/>
              <a:t>Database Marketing</a:t>
            </a:r>
            <a:br>
              <a:rPr lang="en-US"/>
            </a:br>
            <a:r>
              <a:rPr lang="en-US" sz="2400"/>
              <a:t>“it works when you work”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idx="1" type="body"/>
          </p:nvPr>
        </p:nvSpPr>
        <p:spPr>
          <a:xfrm>
            <a:off x="1097280" y="2182849"/>
            <a:ext cx="10058399" cy="3956692"/>
          </a:xfrm>
          <a:prstGeom prst="rect">
            <a:avLst/>
          </a:prstGeom>
          <a:noFill/>
          <a:ln>
            <a:noFill/>
          </a:ln>
        </p:spPr>
        <p:txBody>
          <a:bodyPr anchorCtr="0" anchor="t" bIns="45700" lIns="91425" spcFirstLastPara="1" rIns="0" wrap="square" tIns="45700">
            <a:normAutofit/>
          </a:bodyPr>
          <a:lstStyle/>
          <a:p>
            <a:pPr indent="0" lvl="0" marL="0" rtl="0" algn="l">
              <a:lnSpc>
                <a:spcPct val="100000"/>
              </a:lnSpc>
              <a:spcBef>
                <a:spcPts val="0"/>
              </a:spcBef>
              <a:spcAft>
                <a:spcPts val="0"/>
              </a:spcAft>
              <a:buSzPts val="2400"/>
              <a:buFont typeface="Arial"/>
              <a:buNone/>
            </a:pPr>
            <a:r>
              <a:t/>
            </a:r>
            <a:endParaRPr/>
          </a:p>
          <a:p>
            <a:pPr indent="0" lvl="0" marL="0" rtl="0" algn="ctr">
              <a:lnSpc>
                <a:spcPct val="100000"/>
              </a:lnSpc>
              <a:spcBef>
                <a:spcPts val="1400"/>
              </a:spcBef>
              <a:spcAft>
                <a:spcPts val="0"/>
              </a:spcAft>
              <a:buSzPts val="8800"/>
              <a:buNone/>
            </a:pPr>
            <a:r>
              <a:rPr lang="en-US" sz="8800"/>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800"/>
              <a:buFont typeface="Calibri"/>
              <a:buNone/>
            </a:pPr>
            <a:r>
              <a:rPr lang="en-US"/>
              <a:t>The Goal is to Create</a:t>
            </a:r>
            <a:endParaRPr/>
          </a:p>
        </p:txBody>
      </p:sp>
      <p:sp>
        <p:nvSpPr>
          <p:cNvPr id="135" name="Google Shape;135;p19"/>
          <p:cNvSpPr txBox="1"/>
          <p:nvPr>
            <p:ph idx="1" type="body"/>
          </p:nvPr>
        </p:nvSpPr>
        <p:spPr>
          <a:xfrm>
            <a:off x="1097280" y="2108201"/>
            <a:ext cx="10058399" cy="3760891"/>
          </a:xfrm>
          <a:prstGeom prst="rect">
            <a:avLst/>
          </a:prstGeom>
          <a:noFill/>
          <a:ln>
            <a:noFill/>
          </a:ln>
        </p:spPr>
        <p:txBody>
          <a:bodyPr anchorCtr="0" anchor="t" bIns="45700" lIns="91425" spcFirstLastPara="1" rIns="0" wrap="square" tIns="45700">
            <a:normAutofit/>
          </a:bodyPr>
          <a:lstStyle/>
          <a:p>
            <a:pPr indent="-347472" lvl="0" marL="347472" rtl="0" algn="l">
              <a:lnSpc>
                <a:spcPct val="100000"/>
              </a:lnSpc>
              <a:spcBef>
                <a:spcPts val="0"/>
              </a:spcBef>
              <a:spcAft>
                <a:spcPts val="0"/>
              </a:spcAft>
              <a:buClr>
                <a:srgbClr val="3F3F3F"/>
              </a:buClr>
              <a:buSzPts val="3000"/>
              <a:buChar char="•"/>
            </a:pPr>
            <a:r>
              <a:rPr lang="en-US"/>
              <a:t>Awareness</a:t>
            </a:r>
            <a:endParaRPr/>
          </a:p>
          <a:p>
            <a:pPr indent="-347472" lvl="0" marL="347472" rtl="0" algn="l">
              <a:lnSpc>
                <a:spcPct val="100000"/>
              </a:lnSpc>
              <a:spcBef>
                <a:spcPts val="1400"/>
              </a:spcBef>
              <a:spcAft>
                <a:spcPts val="0"/>
              </a:spcAft>
              <a:buClr>
                <a:srgbClr val="3F3F3F"/>
              </a:buClr>
              <a:buSzPts val="3000"/>
              <a:buChar char="•"/>
            </a:pPr>
            <a:r>
              <a:rPr lang="en-US"/>
              <a:t>Value </a:t>
            </a:r>
            <a:endParaRPr/>
          </a:p>
          <a:p>
            <a:pPr indent="-347472" lvl="0" marL="347472" rtl="0" algn="l">
              <a:lnSpc>
                <a:spcPct val="100000"/>
              </a:lnSpc>
              <a:spcBef>
                <a:spcPts val="1400"/>
              </a:spcBef>
              <a:spcAft>
                <a:spcPts val="0"/>
              </a:spcAft>
              <a:buClr>
                <a:srgbClr val="3F3F3F"/>
              </a:buClr>
              <a:buSzPts val="3000"/>
              <a:buChar char="•"/>
            </a:pPr>
            <a:r>
              <a:rPr lang="en-US"/>
              <a:t>Relationship</a:t>
            </a:r>
            <a:endParaRPr/>
          </a:p>
          <a:p>
            <a:pPr indent="-347472" lvl="0" marL="347472" rtl="0" algn="l">
              <a:lnSpc>
                <a:spcPct val="100000"/>
              </a:lnSpc>
              <a:spcBef>
                <a:spcPts val="1400"/>
              </a:spcBef>
              <a:spcAft>
                <a:spcPts val="0"/>
              </a:spcAft>
              <a:buClr>
                <a:srgbClr val="3F3F3F"/>
              </a:buClr>
              <a:buSzPts val="3000"/>
              <a:buChar char="•"/>
            </a:pPr>
            <a:r>
              <a:rPr lang="en-US"/>
              <a:t>Business</a:t>
            </a:r>
            <a:endParaRPr/>
          </a:p>
          <a:p>
            <a:pPr indent="-347472" lvl="0" marL="347472" rtl="0" algn="l">
              <a:lnSpc>
                <a:spcPct val="100000"/>
              </a:lnSpc>
              <a:spcBef>
                <a:spcPts val="1400"/>
              </a:spcBef>
              <a:spcAft>
                <a:spcPts val="0"/>
              </a:spcAft>
              <a:buClr>
                <a:srgbClr val="3F3F3F"/>
              </a:buClr>
              <a:buSzPts val="3000"/>
              <a:buChar char="•"/>
            </a:pPr>
            <a:r>
              <a:rPr lang="en-US"/>
              <a:t>Solutions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800"/>
              <a:buFont typeface="Calibri"/>
              <a:buNone/>
            </a:pPr>
            <a:r>
              <a:rPr lang="en-US"/>
              <a:t>Engaging with your database</a:t>
            </a:r>
            <a:endParaRPr/>
          </a:p>
        </p:txBody>
      </p:sp>
      <p:sp>
        <p:nvSpPr>
          <p:cNvPr id="142" name="Google Shape;142;p20"/>
          <p:cNvSpPr txBox="1"/>
          <p:nvPr/>
        </p:nvSpPr>
        <p:spPr>
          <a:xfrm>
            <a:off x="981512" y="2315360"/>
            <a:ext cx="10284902" cy="400109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 Our database is our lifeblood</a:t>
            </a:r>
            <a:endParaRPr/>
          </a:p>
          <a:p>
            <a:pPr indent="-330200" lvl="0" marL="457200" marR="0" rtl="0" algn="l">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 Always provide value </a:t>
            </a:r>
            <a:endParaRPr/>
          </a:p>
          <a:p>
            <a:pPr indent="-330200" lvl="0" marL="457200" marR="0" rtl="0" algn="l">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The best sales strategy is to be kind, professional, and persistent. </a:t>
            </a:r>
            <a:endParaRPr/>
          </a:p>
          <a:p>
            <a:pPr indent="-330200" lvl="0" marL="457200" marR="0" rtl="0" algn="l">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Have a lead follow-up campaign: Create videos, Text and Email templates that can be used for hot, mild, and cold leads. </a:t>
            </a:r>
            <a:endParaRPr/>
          </a:p>
          <a:p>
            <a:pPr indent="-330200" lvl="0" marL="457200" marR="0" rtl="0" algn="l">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Never delete people from the database: Leave the ego at the door</a:t>
            </a:r>
            <a:endParaRPr/>
          </a:p>
          <a:p>
            <a:pPr indent="-330200" lvl="0" marL="457200" marR="0" rtl="0" algn="l">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Lead follow-up is always a priority: The money is in the follow up</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800"/>
              <a:buFont typeface="Calibri"/>
              <a:buNone/>
            </a:pPr>
            <a:r>
              <a:rPr lang="en-US"/>
              <a:t>Engaging with your database</a:t>
            </a:r>
            <a:endParaRPr/>
          </a:p>
        </p:txBody>
      </p:sp>
      <p:sp>
        <p:nvSpPr>
          <p:cNvPr id="148" name="Google Shape;148;p21"/>
          <p:cNvSpPr txBox="1"/>
          <p:nvPr>
            <p:ph idx="1" type="body"/>
          </p:nvPr>
        </p:nvSpPr>
        <p:spPr>
          <a:xfrm>
            <a:off x="1097281" y="2057014"/>
            <a:ext cx="10284902" cy="3956692"/>
          </a:xfrm>
          <a:prstGeom prst="rect">
            <a:avLst/>
          </a:prstGeom>
          <a:noFill/>
          <a:ln>
            <a:noFill/>
          </a:ln>
        </p:spPr>
        <p:txBody>
          <a:bodyPr anchorCtr="0" anchor="t" bIns="45700" lIns="91425" spcFirstLastPara="1" rIns="0" wrap="square" tIns="45700">
            <a:normAutofit fontScale="92500"/>
          </a:bodyPr>
          <a:lstStyle/>
          <a:p>
            <a:pPr indent="-457200" lvl="0" marL="457200" rtl="0" algn="l">
              <a:lnSpc>
                <a:spcPct val="100000"/>
              </a:lnSpc>
              <a:spcBef>
                <a:spcPts val="0"/>
              </a:spcBef>
              <a:spcAft>
                <a:spcPts val="0"/>
              </a:spcAft>
              <a:buClr>
                <a:srgbClr val="3F3F3F"/>
              </a:buClr>
              <a:buSzPct val="100000"/>
              <a:buFont typeface="Calibri"/>
              <a:buAutoNum type="arabicPeriod" startAt="7"/>
            </a:pPr>
            <a:r>
              <a:rPr lang="en-US" sz="2000"/>
              <a:t>People in our database have needs: It’s our job to know what their needs are and to meet their needs, whether it is something you can do or something our bank or your referral partner can.</a:t>
            </a:r>
            <a:endParaRPr/>
          </a:p>
          <a:p>
            <a:pPr indent="-457200" lvl="0" marL="457200" rtl="0" algn="l">
              <a:lnSpc>
                <a:spcPct val="100000"/>
              </a:lnSpc>
              <a:spcBef>
                <a:spcPts val="1400"/>
              </a:spcBef>
              <a:spcAft>
                <a:spcPts val="0"/>
              </a:spcAft>
              <a:buClr>
                <a:srgbClr val="3F3F3F"/>
              </a:buClr>
              <a:buSzPct val="100000"/>
              <a:buFont typeface="Calibri"/>
              <a:buAutoNum type="arabicPeriod" startAt="7"/>
            </a:pPr>
            <a:r>
              <a:rPr lang="en-US" sz="2000"/>
              <a:t>Use voice broadcasting: Sly Broadcast </a:t>
            </a:r>
            <a:endParaRPr/>
          </a:p>
          <a:p>
            <a:pPr indent="-457200" lvl="0" marL="457200" rtl="0" algn="l">
              <a:lnSpc>
                <a:spcPct val="100000"/>
              </a:lnSpc>
              <a:spcBef>
                <a:spcPts val="1400"/>
              </a:spcBef>
              <a:spcAft>
                <a:spcPts val="0"/>
              </a:spcAft>
              <a:buClr>
                <a:srgbClr val="3F3F3F"/>
              </a:buClr>
              <a:buSzPct val="100000"/>
              <a:buFont typeface="Calibri"/>
              <a:buAutoNum type="arabicPeriod" startAt="7"/>
            </a:pPr>
            <a:r>
              <a:rPr lang="en-US" sz="2000"/>
              <a:t>Data integrity is key:  The more we know the more we can serve. </a:t>
            </a:r>
            <a:endParaRPr/>
          </a:p>
          <a:p>
            <a:pPr indent="-457200" lvl="0" marL="457200" rtl="0" algn="l">
              <a:lnSpc>
                <a:spcPct val="100000"/>
              </a:lnSpc>
              <a:spcBef>
                <a:spcPts val="1400"/>
              </a:spcBef>
              <a:spcAft>
                <a:spcPts val="0"/>
              </a:spcAft>
              <a:buClr>
                <a:srgbClr val="3F3F3F"/>
              </a:buClr>
              <a:buSzPct val="100000"/>
              <a:buFont typeface="Calibri"/>
              <a:buAutoNum type="arabicPeriod" startAt="7"/>
            </a:pPr>
            <a:r>
              <a:rPr lang="en-US" sz="2000"/>
              <a:t>You have influencers in your database: Know who they are.  Spend extra time building relationship.</a:t>
            </a:r>
            <a:endParaRPr/>
          </a:p>
          <a:p>
            <a:pPr indent="-457200" lvl="0" marL="457200" rtl="0" algn="l">
              <a:lnSpc>
                <a:spcPct val="100000"/>
              </a:lnSpc>
              <a:spcBef>
                <a:spcPts val="1400"/>
              </a:spcBef>
              <a:spcAft>
                <a:spcPts val="0"/>
              </a:spcAft>
              <a:buClr>
                <a:srgbClr val="3F3F3F"/>
              </a:buClr>
              <a:buSzPct val="100000"/>
              <a:buFont typeface="Calibri"/>
              <a:buAutoNum type="arabicPeriod" startAt="7"/>
            </a:pPr>
            <a:r>
              <a:rPr lang="en-US" sz="2000"/>
              <a:t>Stay in touch with your database: By sending small gifts, creating events, and sending personal greetings, you need to stay in touch with your database to cement the relationship</a:t>
            </a:r>
            <a:endParaRPr/>
          </a:p>
          <a:p>
            <a:pPr indent="-457200" lvl="0" marL="457200" rtl="0" algn="l">
              <a:lnSpc>
                <a:spcPct val="100000"/>
              </a:lnSpc>
              <a:spcBef>
                <a:spcPts val="1400"/>
              </a:spcBef>
              <a:spcAft>
                <a:spcPts val="0"/>
              </a:spcAft>
              <a:buClr>
                <a:srgbClr val="3F3F3F"/>
              </a:buClr>
              <a:buSzPct val="100000"/>
              <a:buFont typeface="Calibri"/>
              <a:buAutoNum type="arabicPeriod" startAt="7"/>
            </a:pPr>
            <a:r>
              <a:rPr lang="en-US" sz="2000"/>
              <a:t>Touch your clients quarterly.  Calls are best, video, voice text, text, handwritten cards, newsletter, email.  Be authentic, sincere and personal.  This is a great opportunity to build and deepen relationship.  He or She with the most friends wins.</a:t>
            </a:r>
            <a:endParaRPr/>
          </a:p>
          <a:p>
            <a:pPr indent="-316230" lvl="0" marL="457200" rtl="0" algn="l">
              <a:lnSpc>
                <a:spcPct val="100000"/>
              </a:lnSpc>
              <a:spcBef>
                <a:spcPts val="1400"/>
              </a:spcBef>
              <a:spcAft>
                <a:spcPts val="0"/>
              </a:spcAft>
              <a:buSzPct val="100000"/>
              <a:buFont typeface="Calibri"/>
              <a:buNone/>
            </a:pPr>
            <a:r>
              <a:t/>
            </a:r>
            <a:endParaRPr sz="2400"/>
          </a:p>
          <a:p>
            <a:pPr indent="0" lvl="0" marL="0" rtl="0" algn="l">
              <a:lnSpc>
                <a:spcPct val="100000"/>
              </a:lnSpc>
              <a:spcBef>
                <a:spcPts val="1400"/>
              </a:spcBef>
              <a:spcAft>
                <a:spcPts val="0"/>
              </a:spcAft>
              <a:buSzPct val="1000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3F3F3F"/>
              </a:buClr>
              <a:buSzPct val="100000"/>
              <a:buFont typeface="Calibri"/>
              <a:buNone/>
            </a:pPr>
            <a:br>
              <a:rPr lang="en-US"/>
            </a:br>
            <a:r>
              <a:rPr b="1" lang="en-US" sz="1800" u="sng"/>
              <a:t>(Script)</a:t>
            </a:r>
            <a:br>
              <a:rPr lang="en-US"/>
            </a:br>
            <a:br>
              <a:rPr b="1" lang="en-US" sz="3600"/>
            </a:br>
            <a:r>
              <a:rPr b="1" lang="en-US" sz="4000"/>
              <a:t>Reconnection Call with Past Client After Long Delay </a:t>
            </a:r>
            <a:endParaRPr/>
          </a:p>
        </p:txBody>
      </p:sp>
      <p:sp>
        <p:nvSpPr>
          <p:cNvPr id="154" name="Google Shape;154;p22"/>
          <p:cNvSpPr txBox="1"/>
          <p:nvPr>
            <p:ph idx="1" type="body"/>
          </p:nvPr>
        </p:nvSpPr>
        <p:spPr>
          <a:xfrm>
            <a:off x="1097280" y="2182849"/>
            <a:ext cx="10058399" cy="3956692"/>
          </a:xfrm>
          <a:prstGeom prst="rect">
            <a:avLst/>
          </a:prstGeom>
          <a:noFill/>
          <a:ln>
            <a:noFill/>
          </a:ln>
        </p:spPr>
        <p:txBody>
          <a:bodyPr anchorCtr="0" anchor="t" bIns="45700" lIns="91425" spcFirstLastPara="1" rIns="0" wrap="square" tIns="45700">
            <a:normAutofit/>
          </a:bodyPr>
          <a:lstStyle/>
          <a:p>
            <a:pPr indent="0" lvl="0" marL="0" rtl="0" algn="l">
              <a:lnSpc>
                <a:spcPct val="100000"/>
              </a:lnSpc>
              <a:spcBef>
                <a:spcPts val="0"/>
              </a:spcBef>
              <a:spcAft>
                <a:spcPts val="0"/>
              </a:spcAft>
              <a:buSzPts val="1600"/>
              <a:buFont typeface="Arial"/>
              <a:buNone/>
            </a:pPr>
            <a:r>
              <a:rPr b="1" lang="en-US" sz="1600"/>
              <a:t>LO: </a:t>
            </a:r>
            <a:r>
              <a:rPr lang="en-US" sz="1600"/>
              <a:t>Hi “Client”, its “Name” at First Bank. Did I catch you at a convenient time?" </a:t>
            </a:r>
            <a:endParaRPr/>
          </a:p>
          <a:p>
            <a:pPr indent="0" lvl="0" marL="0" rtl="0" algn="l">
              <a:lnSpc>
                <a:spcPct val="100000"/>
              </a:lnSpc>
              <a:spcBef>
                <a:spcPts val="1400"/>
              </a:spcBef>
              <a:spcAft>
                <a:spcPts val="0"/>
              </a:spcAft>
              <a:buSzPts val="1600"/>
              <a:buFont typeface="Arial"/>
              <a:buNone/>
            </a:pPr>
            <a:r>
              <a:rPr b="1" lang="en-US" sz="1600"/>
              <a:t>Client: </a:t>
            </a:r>
            <a:r>
              <a:rPr lang="en-US" sz="1600"/>
              <a:t>Yes </a:t>
            </a:r>
            <a:endParaRPr/>
          </a:p>
          <a:p>
            <a:pPr indent="0" lvl="0" marL="0" rtl="0" algn="l">
              <a:lnSpc>
                <a:spcPct val="100000"/>
              </a:lnSpc>
              <a:spcBef>
                <a:spcPts val="1400"/>
              </a:spcBef>
              <a:spcAft>
                <a:spcPts val="0"/>
              </a:spcAft>
              <a:buSzPts val="1600"/>
              <a:buFont typeface="Arial"/>
              <a:buNone/>
            </a:pPr>
            <a:r>
              <a:rPr b="1" lang="en-US" sz="1600"/>
              <a:t>LO: </a:t>
            </a:r>
            <a:r>
              <a:rPr lang="en-US" sz="1600"/>
              <a:t>Good. How are you? I wanted to reach out to apologize to you. I haven't done as good of a job as I would've liked to in staying in touch with you as a client of mine. My goal this year is to be a better resource to you going forward.</a:t>
            </a:r>
            <a:endParaRPr/>
          </a:p>
          <a:p>
            <a:pPr indent="0" lvl="0" marL="0" rtl="0" algn="l">
              <a:lnSpc>
                <a:spcPct val="100000"/>
              </a:lnSpc>
              <a:spcBef>
                <a:spcPts val="1400"/>
              </a:spcBef>
              <a:spcAft>
                <a:spcPts val="0"/>
              </a:spcAft>
              <a:buSzPts val="1600"/>
              <a:buFont typeface="Arial"/>
              <a:buNone/>
            </a:pPr>
            <a:r>
              <a:rPr b="1" lang="en-US" sz="1600"/>
              <a:t>Client: </a:t>
            </a:r>
            <a:r>
              <a:rPr lang="en-US" sz="1600"/>
              <a:t>Oh, you don't owe me an apology. </a:t>
            </a:r>
            <a:endParaRPr/>
          </a:p>
          <a:p>
            <a:pPr indent="0" lvl="0" marL="0" rtl="0" algn="l">
              <a:lnSpc>
                <a:spcPct val="100000"/>
              </a:lnSpc>
              <a:spcBef>
                <a:spcPts val="1400"/>
              </a:spcBef>
              <a:spcAft>
                <a:spcPts val="0"/>
              </a:spcAft>
              <a:buSzPts val="1600"/>
              <a:buFont typeface="Arial"/>
              <a:buNone/>
            </a:pPr>
            <a:r>
              <a:rPr b="1" lang="en-US" sz="1600"/>
              <a:t>LO: </a:t>
            </a:r>
            <a:r>
              <a:rPr lang="en-US" sz="1600"/>
              <a:t>How's your family? How’s your house serving you? Are there any things that you wish were different about your home? Have you thought about remodeling or doing any other improvements? Or have you thought about moving or investing in other property? </a:t>
            </a:r>
            <a:endParaRPr/>
          </a:p>
          <a:p>
            <a:pPr indent="0" lvl="0" marL="0" rtl="0" algn="l">
              <a:lnSpc>
                <a:spcPct val="100000"/>
              </a:lnSpc>
              <a:spcBef>
                <a:spcPts val="1400"/>
              </a:spcBef>
              <a:spcAft>
                <a:spcPts val="0"/>
              </a:spcAft>
              <a:buSzPts val="1600"/>
              <a:buFont typeface="Arial"/>
              <a:buNone/>
            </a:pPr>
            <a:r>
              <a:rPr b="1" lang="en-US" sz="1600"/>
              <a:t>LO: </a:t>
            </a:r>
            <a:r>
              <a:rPr lang="en-US" sz="1600"/>
              <a:t>Are there areas of financial services in addition to mortgages you may need guidance on? First Bank offers multiple areas of financial services.  I can make an introduction if that would be of value to you. </a:t>
            </a:r>
            <a:r>
              <a:rPr b="1" lang="en-US" sz="1600"/>
              <a:t>(EITHER) LO: </a:t>
            </a:r>
            <a:r>
              <a:rPr lang="en-US" sz="1600"/>
              <a:t>“Is there anything I can do to help you?"</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800"/>
              <a:buFont typeface="Calibri"/>
              <a:buNone/>
            </a:pPr>
            <a:r>
              <a:rPr lang="en-US"/>
              <a:t>Sly Broadcast Ideas</a:t>
            </a:r>
            <a:endParaRPr/>
          </a:p>
        </p:txBody>
      </p:sp>
      <p:sp>
        <p:nvSpPr>
          <p:cNvPr id="160" name="Google Shape;160;p23"/>
          <p:cNvSpPr txBox="1"/>
          <p:nvPr>
            <p:ph idx="1" type="body"/>
          </p:nvPr>
        </p:nvSpPr>
        <p:spPr>
          <a:xfrm>
            <a:off x="1097280" y="2182849"/>
            <a:ext cx="10058399" cy="3956692"/>
          </a:xfrm>
          <a:prstGeom prst="rect">
            <a:avLst/>
          </a:prstGeom>
          <a:noFill/>
          <a:ln>
            <a:noFill/>
          </a:ln>
        </p:spPr>
        <p:txBody>
          <a:bodyPr anchorCtr="0" anchor="t" bIns="45700" lIns="91425" spcFirstLastPara="1" rIns="0" wrap="square" tIns="45700">
            <a:normAutofit/>
          </a:bodyPr>
          <a:lstStyle/>
          <a:p>
            <a:pPr indent="0" lvl="0" marL="0" rtl="0" algn="l">
              <a:lnSpc>
                <a:spcPct val="100000"/>
              </a:lnSpc>
              <a:spcBef>
                <a:spcPts val="0"/>
              </a:spcBef>
              <a:spcAft>
                <a:spcPts val="0"/>
              </a:spcAft>
              <a:buSzPts val="2400"/>
              <a:buFont typeface="Arial"/>
              <a:buNone/>
            </a:pPr>
            <a:r>
              <a:rPr b="1" lang="en-US"/>
              <a:t>Rate Drop</a:t>
            </a:r>
            <a:endParaRPr/>
          </a:p>
          <a:p>
            <a:pPr indent="0" lvl="0" marL="0" rtl="0" algn="l">
              <a:lnSpc>
                <a:spcPct val="100000"/>
              </a:lnSpc>
              <a:spcBef>
                <a:spcPts val="1400"/>
              </a:spcBef>
              <a:spcAft>
                <a:spcPts val="0"/>
              </a:spcAft>
              <a:buSzPts val="1600"/>
              <a:buFont typeface="Arial"/>
              <a:buNone/>
            </a:pPr>
            <a:r>
              <a:rPr b="1" lang="en-US" sz="1600"/>
              <a:t>LO: </a:t>
            </a:r>
            <a:r>
              <a:rPr lang="en-US" sz="1600"/>
              <a:t>Hi its “Name” We've had a significant drop in interest rates. There may be a great opportunity to save you money right now. My team and I are ready to get your application going, get your interest rate locked in, and start saving you money. Feel free to give me a call if you have any questions.  XXX-XXX-XXXX.</a:t>
            </a:r>
            <a:endParaRPr/>
          </a:p>
          <a:p>
            <a:pPr indent="0" lvl="0" marL="0" rtl="0" algn="l">
              <a:lnSpc>
                <a:spcPct val="100000"/>
              </a:lnSpc>
              <a:spcBef>
                <a:spcPts val="1400"/>
              </a:spcBef>
              <a:spcAft>
                <a:spcPts val="0"/>
              </a:spcAft>
              <a:buSzPts val="2400"/>
              <a:buFont typeface="Arial"/>
              <a:buNone/>
            </a:pPr>
            <a:r>
              <a:rPr b="1" lang="en-US"/>
              <a:t>Holidays</a:t>
            </a:r>
            <a:endParaRPr/>
          </a:p>
          <a:p>
            <a:pPr indent="0" lvl="0" marL="0" rtl="0" algn="l">
              <a:lnSpc>
                <a:spcPct val="100000"/>
              </a:lnSpc>
              <a:spcBef>
                <a:spcPts val="1400"/>
              </a:spcBef>
              <a:spcAft>
                <a:spcPts val="0"/>
              </a:spcAft>
              <a:buSzPts val="1600"/>
              <a:buFont typeface="Arial"/>
              <a:buNone/>
            </a:pPr>
            <a:r>
              <a:rPr b="1" lang="en-US" sz="1600"/>
              <a:t>LO: </a:t>
            </a:r>
            <a:r>
              <a:rPr lang="en-US" sz="1600"/>
              <a:t>. Tomorrow is the 4th of July. I wanted to wish you a Happy Independence Day and say that I hope you and your family have a wonderful time. If you're out of town, I hope you're having a blast. </a:t>
            </a:r>
            <a:r>
              <a:rPr b="1" lang="en-US" sz="1600"/>
              <a:t>(Input relevant holiday)</a:t>
            </a:r>
            <a:endParaRPr/>
          </a:p>
          <a:p>
            <a:pPr indent="0" lvl="0" marL="0" rtl="0" algn="l">
              <a:lnSpc>
                <a:spcPct val="100000"/>
              </a:lnSpc>
              <a:spcBef>
                <a:spcPts val="1400"/>
              </a:spcBef>
              <a:spcAft>
                <a:spcPts val="0"/>
              </a:spcAft>
              <a:buSzPts val="2400"/>
              <a:buFont typeface="Arial"/>
              <a:buNone/>
            </a:pPr>
            <a:r>
              <a:rPr b="1" lang="en-US"/>
              <a:t>Working This Weekend</a:t>
            </a:r>
            <a:endParaRPr/>
          </a:p>
          <a:p>
            <a:pPr indent="0" lvl="0" marL="0" rtl="0" algn="l">
              <a:lnSpc>
                <a:spcPct val="100000"/>
              </a:lnSpc>
              <a:spcBef>
                <a:spcPts val="1400"/>
              </a:spcBef>
              <a:spcAft>
                <a:spcPts val="0"/>
              </a:spcAft>
              <a:buSzPts val="1600"/>
              <a:buFont typeface="Arial"/>
              <a:buNone/>
            </a:pPr>
            <a:r>
              <a:rPr b="1" lang="en-US" sz="1600"/>
              <a:t>LO:</a:t>
            </a:r>
            <a:r>
              <a:rPr lang="en-US" sz="1600"/>
              <a:t> Hello, its “Name” I am working this weekend.  I will be available to answer any questions, pre-approve buyers or anything that may help you deliver the gift of homeownership.  Have an amazing day!</a:t>
            </a:r>
            <a:endParaRPr b="1"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Business team brainstorming" id="166" name="Google Shape;166;p24"/>
          <p:cNvPicPr preferRelativeResize="0"/>
          <p:nvPr>
            <p:ph idx="2" type="pic"/>
          </p:nvPr>
        </p:nvPicPr>
        <p:blipFill rotWithShape="1">
          <a:blip r:embed="rId3">
            <a:alphaModFix/>
          </a:blip>
          <a:srcRect b="27277" l="0" r="0" t="27277"/>
          <a:stretch/>
        </p:blipFill>
        <p:spPr>
          <a:xfrm>
            <a:off x="1524" y="0"/>
            <a:ext cx="12188952" cy="6858000"/>
          </a:xfrm>
          <a:prstGeom prst="rect">
            <a:avLst/>
          </a:prstGeom>
          <a:solidFill>
            <a:schemeClr val="accent6"/>
          </a:solidFill>
          <a:ln>
            <a:noFill/>
          </a:ln>
        </p:spPr>
      </p:pic>
      <p:sp>
        <p:nvSpPr>
          <p:cNvPr id="167" name="Google Shape;167;p24"/>
          <p:cNvSpPr txBox="1"/>
          <p:nvPr>
            <p:ph type="ctrTitle"/>
          </p:nvPr>
        </p:nvSpPr>
        <p:spPr>
          <a:xfrm>
            <a:off x="0" y="2705101"/>
            <a:ext cx="7537703" cy="2926080"/>
          </a:xfrm>
          <a:prstGeom prst="rect">
            <a:avLst/>
          </a:prstGeom>
          <a:solidFill>
            <a:schemeClr val="lt1">
              <a:alpha val="92941"/>
            </a:schemeClr>
          </a:solidFill>
          <a:ln>
            <a:noFill/>
          </a:ln>
        </p:spPr>
        <p:txBody>
          <a:bodyPr anchorCtr="0" anchor="b" bIns="914400" lIns="822950" spcFirstLastPara="1" rIns="822950" wrap="square" tIns="274300">
            <a:noAutofit/>
          </a:bodyPr>
          <a:lstStyle/>
          <a:p>
            <a:pPr indent="0" lvl="0" marL="0" rtl="0" algn="l">
              <a:lnSpc>
                <a:spcPct val="90000"/>
              </a:lnSpc>
              <a:spcBef>
                <a:spcPts val="0"/>
              </a:spcBef>
              <a:spcAft>
                <a:spcPts val="0"/>
              </a:spcAft>
              <a:buClr>
                <a:srgbClr val="3F3F3F"/>
              </a:buClr>
              <a:buSzPts val="4800"/>
              <a:buFont typeface="Calibri"/>
              <a:buNone/>
            </a:pPr>
            <a:r>
              <a:rPr lang="en-US"/>
              <a:t>Clients for life?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800"/>
              <a:buFont typeface="Calibri"/>
              <a:buNone/>
            </a:pPr>
            <a:r>
              <a:rPr lang="en-US"/>
              <a:t>Annual Financial Review</a:t>
            </a:r>
            <a:endParaRPr/>
          </a:p>
        </p:txBody>
      </p:sp>
      <p:sp>
        <p:nvSpPr>
          <p:cNvPr id="174" name="Google Shape;174;p25"/>
          <p:cNvSpPr txBox="1"/>
          <p:nvPr>
            <p:ph idx="1" type="body"/>
          </p:nvPr>
        </p:nvSpPr>
        <p:spPr>
          <a:xfrm>
            <a:off x="1265061" y="2183367"/>
            <a:ext cx="4998720" cy="3914850"/>
          </a:xfrm>
          <a:prstGeom prst="rect">
            <a:avLst/>
          </a:prstGeom>
          <a:noFill/>
          <a:ln>
            <a:noFill/>
          </a:ln>
        </p:spPr>
        <p:txBody>
          <a:bodyPr anchorCtr="0" anchor="t" bIns="45700" lIns="91425" spcFirstLastPara="1" rIns="0" wrap="square" tIns="45700">
            <a:normAutofit fontScale="92500"/>
          </a:bodyPr>
          <a:lstStyle/>
          <a:p>
            <a:pPr indent="-285750" lvl="0" marL="285750" rtl="0" algn="l">
              <a:lnSpc>
                <a:spcPct val="100000"/>
              </a:lnSpc>
              <a:spcBef>
                <a:spcPts val="0"/>
              </a:spcBef>
              <a:spcAft>
                <a:spcPts val="0"/>
              </a:spcAft>
              <a:buClr>
                <a:srgbClr val="3F3F3F"/>
              </a:buClr>
              <a:buSzPct val="100000"/>
              <a:buFont typeface="Arial"/>
              <a:buChar char="•"/>
            </a:pPr>
            <a:r>
              <a:rPr lang="en-US" sz="1800"/>
              <a:t>Always do the Annual Financial Review: The Annual Financial Review is the perfect opportunity to demonstrate that you are committed to your client.</a:t>
            </a:r>
            <a:endParaRPr/>
          </a:p>
          <a:p>
            <a:pPr indent="-285750" lvl="0" marL="285750" rtl="0" algn="l">
              <a:lnSpc>
                <a:spcPct val="100000"/>
              </a:lnSpc>
              <a:spcBef>
                <a:spcPts val="1400"/>
              </a:spcBef>
              <a:spcAft>
                <a:spcPts val="0"/>
              </a:spcAft>
              <a:buClr>
                <a:srgbClr val="3F3F3F"/>
              </a:buClr>
              <a:buSzPct val="100000"/>
              <a:buFont typeface="Arial"/>
              <a:buChar char="•"/>
            </a:pPr>
            <a:r>
              <a:rPr lang="en-US" sz="1800"/>
              <a:t>Your client database is your goldmine: Making the maintenance of your existing client database a priority is an effective way to identify annuity income opportunities without needing to spend additional money on marketing. </a:t>
            </a:r>
            <a:endParaRPr/>
          </a:p>
          <a:p>
            <a:pPr indent="-285750" lvl="0" marL="285750" rtl="0" algn="l">
              <a:lnSpc>
                <a:spcPct val="100000"/>
              </a:lnSpc>
              <a:spcBef>
                <a:spcPts val="1400"/>
              </a:spcBef>
              <a:spcAft>
                <a:spcPts val="0"/>
              </a:spcAft>
              <a:buClr>
                <a:srgbClr val="3F3F3F"/>
              </a:buClr>
              <a:buSzPct val="100000"/>
              <a:buFont typeface="Arial"/>
              <a:buChar char="•"/>
            </a:pPr>
            <a:r>
              <a:rPr lang="en-US" sz="1800"/>
              <a:t>Gauge your client's future needs through open-ended questions: Ask open-ended questions about any changes in your client’s life, or any plans for the future, that may present opportunities for yourself and your referral partners.</a:t>
            </a:r>
            <a:endParaRPr/>
          </a:p>
        </p:txBody>
      </p:sp>
      <p:sp>
        <p:nvSpPr>
          <p:cNvPr id="175" name="Google Shape;175;p25"/>
          <p:cNvSpPr txBox="1"/>
          <p:nvPr>
            <p:ph idx="2" type="body"/>
          </p:nvPr>
        </p:nvSpPr>
        <p:spPr>
          <a:xfrm>
            <a:off x="6503438" y="2183367"/>
            <a:ext cx="4672294" cy="3914850"/>
          </a:xfrm>
          <a:prstGeom prst="rect">
            <a:avLst/>
          </a:prstGeom>
          <a:noFill/>
          <a:ln>
            <a:noFill/>
          </a:ln>
        </p:spPr>
        <p:txBody>
          <a:bodyPr anchorCtr="0" anchor="t" bIns="45700" lIns="91425" spcFirstLastPara="1" rIns="0" wrap="square" tIns="45700">
            <a:normAutofit/>
          </a:bodyPr>
          <a:lstStyle/>
          <a:p>
            <a:pPr indent="-285750" lvl="0" marL="285750" rtl="0" algn="l">
              <a:lnSpc>
                <a:spcPct val="100000"/>
              </a:lnSpc>
              <a:spcBef>
                <a:spcPts val="0"/>
              </a:spcBef>
              <a:spcAft>
                <a:spcPts val="0"/>
              </a:spcAft>
              <a:buClr>
                <a:srgbClr val="3F3F3F"/>
              </a:buClr>
              <a:buSzPts val="1800"/>
              <a:buFont typeface="Arial"/>
              <a:buChar char="•"/>
            </a:pPr>
            <a:r>
              <a:rPr lang="en-US" sz="1800"/>
              <a:t>Show that you genuinely care: Having a genuine interest in your clients and their lives can further deepen the relationship and ensure you remain in the role of being their debt strategist. </a:t>
            </a:r>
            <a:endParaRPr/>
          </a:p>
          <a:p>
            <a:pPr indent="-285750" lvl="0" marL="285750" rtl="0" algn="l">
              <a:lnSpc>
                <a:spcPct val="100000"/>
              </a:lnSpc>
              <a:spcBef>
                <a:spcPts val="1400"/>
              </a:spcBef>
              <a:spcAft>
                <a:spcPts val="0"/>
              </a:spcAft>
              <a:buClr>
                <a:srgbClr val="3F3F3F"/>
              </a:buClr>
              <a:buSzPts val="1800"/>
              <a:buFont typeface="Arial"/>
              <a:buChar char="•"/>
            </a:pPr>
            <a:r>
              <a:rPr lang="en-US" sz="1800"/>
              <a:t>Seek opportunities for your referral partners: Ask clients about their current satisfaction levels with their CPAs, CFPs, Life Insurance Agents, etc., and if they are in any way dissatisfied, offer to set up a meeting with a referral partner.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idx="1" type="body"/>
          </p:nvPr>
        </p:nvSpPr>
        <p:spPr>
          <a:xfrm>
            <a:off x="1097280" y="2182849"/>
            <a:ext cx="10058399" cy="3956692"/>
          </a:xfrm>
          <a:prstGeom prst="rect">
            <a:avLst/>
          </a:prstGeom>
          <a:noFill/>
          <a:ln>
            <a:noFill/>
          </a:ln>
        </p:spPr>
        <p:txBody>
          <a:bodyPr anchorCtr="0" anchor="t" bIns="45700" lIns="91425" spcFirstLastPara="1" rIns="0" wrap="square" tIns="45700">
            <a:normAutofit fontScale="70000" lnSpcReduction="20000"/>
          </a:bodyPr>
          <a:lstStyle/>
          <a:p>
            <a:pPr indent="0" lvl="0" marL="0" rtl="0" algn="l">
              <a:lnSpc>
                <a:spcPct val="100000"/>
              </a:lnSpc>
              <a:spcBef>
                <a:spcPts val="0"/>
              </a:spcBef>
              <a:spcAft>
                <a:spcPts val="0"/>
              </a:spcAft>
              <a:buSzPct val="100000"/>
              <a:buFont typeface="Arial"/>
              <a:buNone/>
            </a:pPr>
            <a:r>
              <a:rPr lang="en-US" sz="1800"/>
              <a:t>Hello, How have you been? It's been a year since our last review.  I’m looking forward to discovering opportunities for you. </a:t>
            </a:r>
            <a:endParaRPr/>
          </a:p>
          <a:p>
            <a:pPr indent="0" lvl="0" marL="0" rtl="0" algn="l">
              <a:lnSpc>
                <a:spcPct val="100000"/>
              </a:lnSpc>
              <a:spcBef>
                <a:spcPts val="1400"/>
              </a:spcBef>
              <a:spcAft>
                <a:spcPts val="0"/>
              </a:spcAft>
              <a:buSzPct val="100000"/>
              <a:buFont typeface="Arial"/>
              <a:buNone/>
            </a:pPr>
            <a:r>
              <a:rPr lang="en-US" sz="1800"/>
              <a:t>	1. Are there any significant life changes that have happened for you?</a:t>
            </a:r>
            <a:endParaRPr/>
          </a:p>
          <a:p>
            <a:pPr indent="0" lvl="0" marL="0" rtl="0" algn="l">
              <a:lnSpc>
                <a:spcPct val="100000"/>
              </a:lnSpc>
              <a:spcBef>
                <a:spcPts val="1400"/>
              </a:spcBef>
              <a:spcAft>
                <a:spcPts val="0"/>
              </a:spcAft>
              <a:buSzPct val="100000"/>
              <a:buFont typeface="Arial"/>
              <a:buNone/>
            </a:pPr>
            <a:r>
              <a:rPr lang="en-US" sz="1800"/>
              <a:t>	2. Do you have any interest in investing in real estate or buying a second home anywhere?</a:t>
            </a:r>
            <a:endParaRPr/>
          </a:p>
          <a:p>
            <a:pPr indent="0" lvl="0" marL="0" rtl="0" algn="l">
              <a:lnSpc>
                <a:spcPct val="100000"/>
              </a:lnSpc>
              <a:spcBef>
                <a:spcPts val="1400"/>
              </a:spcBef>
              <a:spcAft>
                <a:spcPts val="0"/>
              </a:spcAft>
              <a:buSzPct val="100000"/>
              <a:buFont typeface="Arial"/>
              <a:buNone/>
            </a:pPr>
            <a:r>
              <a:rPr lang="en-US" sz="1800"/>
              <a:t>“One of the things that I want to make sure you’re aware of is that we do loans in 49 states” I have clients from time to time that want to invest in real estate outside of California.</a:t>
            </a:r>
            <a:endParaRPr/>
          </a:p>
          <a:p>
            <a:pPr indent="0" lvl="0" marL="0" rtl="0" algn="l">
              <a:lnSpc>
                <a:spcPct val="100000"/>
              </a:lnSpc>
              <a:spcBef>
                <a:spcPts val="1400"/>
              </a:spcBef>
              <a:spcAft>
                <a:spcPts val="0"/>
              </a:spcAft>
              <a:buSzPct val="100000"/>
              <a:buFont typeface="Arial"/>
              <a:buNone/>
            </a:pPr>
            <a:r>
              <a:rPr lang="en-US" sz="1800"/>
              <a:t>	3. How is your home? Is it still serving your needs? If not, what would your today’s dream home look like? </a:t>
            </a:r>
            <a:endParaRPr/>
          </a:p>
          <a:p>
            <a:pPr indent="0" lvl="0" marL="0" rtl="0" algn="l">
              <a:lnSpc>
                <a:spcPct val="100000"/>
              </a:lnSpc>
              <a:spcBef>
                <a:spcPts val="1400"/>
              </a:spcBef>
              <a:spcAft>
                <a:spcPts val="0"/>
              </a:spcAft>
              <a:buSzPct val="100000"/>
              <a:buFont typeface="Arial"/>
              <a:buNone/>
            </a:pPr>
            <a:r>
              <a:rPr lang="en-US" sz="1800"/>
              <a:t>	4. What is your goal retirement age?  Are you on pace with that?  How’s your 401k, IRA or other retirement plan looking?  Are you 	saving the amount you would like?  If not, what’s keeping you from doing that?</a:t>
            </a:r>
            <a:endParaRPr/>
          </a:p>
          <a:p>
            <a:pPr indent="0" lvl="0" marL="0" rtl="0" algn="l">
              <a:lnSpc>
                <a:spcPct val="100000"/>
              </a:lnSpc>
              <a:spcBef>
                <a:spcPts val="1400"/>
              </a:spcBef>
              <a:spcAft>
                <a:spcPts val="0"/>
              </a:spcAft>
              <a:buSzPct val="100000"/>
              <a:buFont typeface="Arial"/>
              <a:buNone/>
            </a:pPr>
            <a:r>
              <a:rPr lang="en-US" sz="1800"/>
              <a:t>	5. How is your overall debt situation?  I like to get granular with my clients around this.  I’ve learned the more awareness we 	have, the better strategy we can put together.  That means in addition to home, auto, and credit cards we want to dig into cable, 	phone bills, utilities, gym, etc. Our goal is to help you achieve financial freedom. Please grab pen and paper so we can write it all 	down.  It’s important we have a visual picture of this.</a:t>
            </a:r>
            <a:endParaRPr/>
          </a:p>
          <a:p>
            <a:pPr indent="0" lvl="0" marL="0" rtl="0" algn="l">
              <a:lnSpc>
                <a:spcPct val="100000"/>
              </a:lnSpc>
              <a:spcBef>
                <a:spcPts val="1400"/>
              </a:spcBef>
              <a:spcAft>
                <a:spcPts val="0"/>
              </a:spcAft>
              <a:buSzPct val="100000"/>
              <a:buFont typeface="Arial"/>
              <a:buNone/>
            </a:pPr>
            <a:r>
              <a:rPr b="1" lang="en-US" sz="1800"/>
              <a:t>Multiple opportunities could arise here: </a:t>
            </a:r>
            <a:r>
              <a:rPr lang="en-US" sz="1800"/>
              <a:t>We want to create awareness around potential opportunities to improve their financial situation, mortgage or not.  For example, 529 plan for kids' college, ADU’s as additional income, insurance, Financial Planner, property in trust, FB free HELOC.  Clients don’t know what they don’t know.  It’s our responsibility to create awareness and allow them to make decisions from a place of knowledge.  After your first financial review you will have detailed information to reflect on to see how life progress, if they stick to their plan and evolving.</a:t>
            </a:r>
            <a:endParaRPr/>
          </a:p>
          <a:p>
            <a:pPr indent="0" lvl="0" marL="0" rtl="0" algn="l">
              <a:lnSpc>
                <a:spcPct val="100000"/>
              </a:lnSpc>
              <a:spcBef>
                <a:spcPts val="1400"/>
              </a:spcBef>
              <a:spcAft>
                <a:spcPts val="0"/>
              </a:spcAft>
              <a:buSzPct val="100000"/>
              <a:buFont typeface="Arial"/>
              <a:buNone/>
            </a:pPr>
            <a:r>
              <a:t/>
            </a:r>
            <a:endParaRPr sz="1600"/>
          </a:p>
          <a:p>
            <a:pPr indent="0" lvl="0" marL="0" rtl="0" algn="l">
              <a:lnSpc>
                <a:spcPct val="100000"/>
              </a:lnSpc>
              <a:spcBef>
                <a:spcPts val="1400"/>
              </a:spcBef>
              <a:spcAft>
                <a:spcPts val="0"/>
              </a:spcAft>
              <a:buSzPct val="100000"/>
              <a:buFont typeface="Arial"/>
              <a:buNone/>
            </a:pPr>
            <a:r>
              <a:t/>
            </a:r>
            <a:endParaRPr/>
          </a:p>
        </p:txBody>
      </p:sp>
      <p:sp>
        <p:nvSpPr>
          <p:cNvPr id="181" name="Google Shape;181;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1600"/>
              <a:buFont typeface="Calibri"/>
              <a:buNone/>
            </a:pPr>
            <a:r>
              <a:rPr b="1" lang="en-US" sz="1600" u="sng"/>
              <a:t>Script</a:t>
            </a:r>
            <a:br>
              <a:rPr b="1" lang="en-US" sz="1600"/>
            </a:br>
            <a:br>
              <a:rPr b="1" lang="en-US" sz="1600"/>
            </a:br>
            <a:r>
              <a:rPr b="1" lang="en-US" sz="5400"/>
              <a:t>Annual Financial Review</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